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20.03.13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GTR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1. Milestone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1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Milestone	</a:t>
            </a:r>
          </a:p>
          <a:p>
            <a:r>
              <a:rPr lang="de-DE" dirty="0" smtClean="0"/>
              <a:t>Erreichtes</a:t>
            </a:r>
          </a:p>
          <a:p>
            <a:r>
              <a:rPr lang="de-DE" dirty="0" smtClean="0"/>
              <a:t>Aussicht auf die zweite Woche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5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Milestone</a:t>
            </a:r>
            <a:endParaRPr lang="de-DE" dirty="0"/>
          </a:p>
        </p:txBody>
      </p:sp>
      <p:pic>
        <p:nvPicPr>
          <p:cNvPr id="4" name="Inhaltsplatzhalter 3" descr="milestone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7" b="-1316"/>
          <a:stretch/>
        </p:blipFill>
        <p:spPr>
          <a:xfrm>
            <a:off x="856071" y="199890"/>
            <a:ext cx="7543800" cy="5044288"/>
          </a:xfrm>
        </p:spPr>
      </p:pic>
    </p:spTree>
    <p:extLst>
      <p:ext uri="{BB962C8B-B14F-4D97-AF65-F5344CB8AC3E}">
        <p14:creationId xmlns:p14="http://schemas.microsoft.com/office/powerpoint/2010/main" val="391448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Startscreen</a:t>
            </a:r>
          </a:p>
          <a:p>
            <a:r>
              <a:rPr lang="de-DE" dirty="0" err="1" smtClean="0"/>
              <a:t>Map</a:t>
            </a:r>
            <a:r>
              <a:rPr lang="de-DE" dirty="0" smtClean="0"/>
              <a:t> (</a:t>
            </a:r>
            <a:r>
              <a:rPr lang="de-DE" dirty="0" err="1" smtClean="0"/>
              <a:t>incomplete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Waffen </a:t>
            </a:r>
            <a:r>
              <a:rPr lang="de-DE" dirty="0"/>
              <a:t>(</a:t>
            </a:r>
            <a:r>
              <a:rPr lang="de-DE" dirty="0" err="1"/>
              <a:t>incomplete</a:t>
            </a:r>
            <a:r>
              <a:rPr lang="de-DE" dirty="0"/>
              <a:t>)</a:t>
            </a:r>
          </a:p>
          <a:p>
            <a:r>
              <a:rPr lang="de-DE" dirty="0" smtClean="0"/>
              <a:t>Gegner </a:t>
            </a:r>
            <a:r>
              <a:rPr lang="de-DE" dirty="0"/>
              <a:t>(</a:t>
            </a:r>
            <a:r>
              <a:rPr lang="de-DE" dirty="0" err="1"/>
              <a:t>incomplete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3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milestone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4" b="-1014"/>
          <a:stretch/>
        </p:blipFill>
        <p:spPr>
          <a:xfrm>
            <a:off x="762000" y="685799"/>
            <a:ext cx="7543800" cy="4511347"/>
          </a:xfrm>
        </p:spPr>
      </p:pic>
    </p:spTree>
    <p:extLst>
      <p:ext uri="{BB962C8B-B14F-4D97-AF65-F5344CB8AC3E}">
        <p14:creationId xmlns:p14="http://schemas.microsoft.com/office/powerpoint/2010/main" val="387572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Beteiligte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Max </a:t>
            </a:r>
            <a:r>
              <a:rPr lang="de-DE" dirty="0" err="1" smtClean="0"/>
              <a:t>Stauss</a:t>
            </a:r>
            <a:endParaRPr lang="de-DE" dirty="0" smtClean="0"/>
          </a:p>
          <a:p>
            <a:r>
              <a:rPr lang="de-DE" dirty="0" smtClean="0"/>
              <a:t>Antonio Löwe</a:t>
            </a:r>
          </a:p>
          <a:p>
            <a:r>
              <a:rPr lang="de-DE" dirty="0" smtClean="0"/>
              <a:t>Pascal </a:t>
            </a:r>
            <a:r>
              <a:rPr lang="de-DE" dirty="0" err="1" smtClean="0"/>
              <a:t>Triebsch</a:t>
            </a:r>
            <a:r>
              <a:rPr lang="de-DE" dirty="0" smtClean="0"/>
              <a:t>	</a:t>
            </a:r>
          </a:p>
          <a:p>
            <a:r>
              <a:rPr lang="de-DE" dirty="0" smtClean="0"/>
              <a:t>Robert Krehl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5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36</Words>
  <Application>Microsoft Macintosh PowerPoint</Application>
  <PresentationFormat>Bildschirmpräsentation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Zeitungspapier</vt:lpstr>
      <vt:lpstr>GTR</vt:lpstr>
      <vt:lpstr>Gliederung</vt:lpstr>
      <vt:lpstr>1. Milestone</vt:lpstr>
      <vt:lpstr>Erreichtes</vt:lpstr>
      <vt:lpstr>What‘s next?</vt:lpstr>
      <vt:lpstr>Beteiligte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GTR</dc:title>
  <dc:creator>Robert</dc:creator>
  <cp:lastModifiedBy>Robert</cp:lastModifiedBy>
  <cp:revision>3</cp:revision>
  <dcterms:created xsi:type="dcterms:W3CDTF">2013-03-20T14:43:04Z</dcterms:created>
  <dcterms:modified xsi:type="dcterms:W3CDTF">2013-03-20T15:14:16Z</dcterms:modified>
</cp:coreProperties>
</file>