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GTR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Grand </a:t>
            </a:r>
            <a:r>
              <a:rPr lang="de-DE" dirty="0" err="1" smtClean="0"/>
              <a:t>Theft</a:t>
            </a:r>
            <a:r>
              <a:rPr lang="de-DE" dirty="0" smtClean="0"/>
              <a:t> </a:t>
            </a:r>
            <a:r>
              <a:rPr lang="de-DE" dirty="0" err="1" smtClean="0"/>
              <a:t>Rogue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74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4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Story</a:t>
            </a:r>
          </a:p>
          <a:p>
            <a:r>
              <a:rPr lang="de-DE" dirty="0" smtClean="0"/>
              <a:t>Szenerie</a:t>
            </a:r>
          </a:p>
          <a:p>
            <a:r>
              <a:rPr lang="de-DE" dirty="0" smtClean="0"/>
              <a:t>Waffen</a:t>
            </a:r>
          </a:p>
          <a:p>
            <a:r>
              <a:rPr lang="de-DE" dirty="0" smtClean="0"/>
              <a:t>Was fehlt?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65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 erwacht auf einer Insel</a:t>
            </a:r>
          </a:p>
          <a:p>
            <a:r>
              <a:rPr lang="de-DE" dirty="0" smtClean="0"/>
              <a:t>Weiß nichts über seine Vergangenheit</a:t>
            </a:r>
          </a:p>
          <a:p>
            <a:r>
              <a:rPr lang="de-DE" dirty="0" smtClean="0"/>
              <a:t>Hat eine Waffe bei sich</a:t>
            </a:r>
          </a:p>
          <a:p>
            <a:r>
              <a:rPr lang="de-DE" dirty="0" smtClean="0"/>
              <a:t>Gegner: Junkies, Ninjas, Dealer, Katzen</a:t>
            </a:r>
          </a:p>
          <a:p>
            <a:r>
              <a:rPr lang="de-DE" dirty="0" smtClean="0"/>
              <a:t>Bosse: warten in 5 </a:t>
            </a:r>
            <a:r>
              <a:rPr lang="de-DE" dirty="0" err="1" smtClean="0"/>
              <a:t>Yakuza</a:t>
            </a:r>
            <a:r>
              <a:rPr lang="de-DE" dirty="0" smtClean="0"/>
              <a:t>-Häusern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77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Karte der Insel ist fest</a:t>
            </a:r>
          </a:p>
          <a:p>
            <a:r>
              <a:rPr lang="de-DE" dirty="0" smtClean="0"/>
              <a:t>5 Bezirke, 5 </a:t>
            </a:r>
            <a:r>
              <a:rPr lang="de-DE" dirty="0" err="1" smtClean="0"/>
              <a:t>Yakuza</a:t>
            </a:r>
            <a:r>
              <a:rPr lang="de-DE" dirty="0" smtClean="0"/>
              <a:t>-Häuser</a:t>
            </a:r>
          </a:p>
          <a:p>
            <a:r>
              <a:rPr lang="de-DE" dirty="0" smtClean="0"/>
              <a:t>Ein </a:t>
            </a:r>
            <a:r>
              <a:rPr lang="de-DE" dirty="0" err="1" smtClean="0"/>
              <a:t>Yakuza</a:t>
            </a:r>
            <a:r>
              <a:rPr lang="de-DE" dirty="0" smtClean="0"/>
              <a:t>-Haus besteht aus drei </a:t>
            </a:r>
            <a:r>
              <a:rPr lang="de-DE" dirty="0" err="1" smtClean="0"/>
              <a:t>Dungeons</a:t>
            </a:r>
            <a:r>
              <a:rPr lang="de-DE" dirty="0" smtClean="0"/>
              <a:t> und einem </a:t>
            </a:r>
            <a:r>
              <a:rPr lang="de-DE" dirty="0" err="1" smtClean="0"/>
              <a:t>Endbossraum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5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Schwert, Laserschwert, Messer</a:t>
            </a:r>
          </a:p>
          <a:p>
            <a:r>
              <a:rPr lang="de-DE" dirty="0" smtClean="0"/>
              <a:t>Pistole, </a:t>
            </a:r>
            <a:r>
              <a:rPr lang="de-DE" dirty="0" err="1" smtClean="0"/>
              <a:t>Punisher</a:t>
            </a:r>
            <a:r>
              <a:rPr lang="de-DE" dirty="0" smtClean="0"/>
              <a:t>, Walter PPK</a:t>
            </a:r>
          </a:p>
          <a:p>
            <a:r>
              <a:rPr lang="de-DE" dirty="0" smtClean="0"/>
              <a:t>Raketenwerfer, M4A1, Scharfschützengewehr</a:t>
            </a:r>
          </a:p>
          <a:p>
            <a:r>
              <a:rPr lang="de-DE" dirty="0" smtClean="0"/>
              <a:t>Bogen des Robin Hood, Steinschleuder, </a:t>
            </a:r>
            <a:r>
              <a:rPr lang="de-DE" dirty="0" err="1" smtClean="0"/>
              <a:t>Krausers</a:t>
            </a:r>
            <a:r>
              <a:rPr lang="de-DE" dirty="0" smtClean="0"/>
              <a:t> Bogen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84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Unterschiede durch:</a:t>
            </a:r>
          </a:p>
          <a:p>
            <a:pPr lvl="1"/>
            <a:r>
              <a:rPr lang="de-DE" dirty="0" smtClean="0"/>
              <a:t>Reichweite</a:t>
            </a:r>
          </a:p>
          <a:p>
            <a:pPr lvl="1"/>
            <a:r>
              <a:rPr lang="de-DE" dirty="0" smtClean="0"/>
              <a:t>Sprengwirkung</a:t>
            </a:r>
          </a:p>
          <a:p>
            <a:pPr lvl="1"/>
            <a:r>
              <a:rPr lang="de-DE" dirty="0" err="1" smtClean="0"/>
              <a:t>Breakthrough</a:t>
            </a:r>
            <a:endParaRPr lang="de-DE" dirty="0" smtClean="0"/>
          </a:p>
          <a:p>
            <a:pPr lvl="1"/>
            <a:r>
              <a:rPr lang="de-DE" dirty="0" smtClean="0"/>
              <a:t>Speed</a:t>
            </a:r>
          </a:p>
          <a:p>
            <a:pPr lvl="1"/>
            <a:r>
              <a:rPr lang="de-DE" dirty="0" smtClean="0"/>
              <a:t>Häufigkeit</a:t>
            </a:r>
          </a:p>
        </p:txBody>
      </p:sp>
    </p:spTree>
    <p:extLst>
      <p:ext uri="{BB962C8B-B14F-4D97-AF65-F5344CB8AC3E}">
        <p14:creationId xmlns:p14="http://schemas.microsoft.com/office/powerpoint/2010/main" val="21231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339869" cy="16002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Was hat es nicht geschafft?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Telefonzellen </a:t>
            </a:r>
          </a:p>
          <a:p>
            <a:r>
              <a:rPr lang="de-DE" dirty="0" smtClean="0"/>
              <a:t>Fertigkeiten </a:t>
            </a:r>
          </a:p>
          <a:p>
            <a:pPr lvl="1"/>
            <a:r>
              <a:rPr lang="de-DE" dirty="0" smtClean="0"/>
              <a:t>Angst</a:t>
            </a:r>
          </a:p>
          <a:p>
            <a:pPr lvl="1"/>
            <a:r>
              <a:rPr lang="de-DE" dirty="0" smtClean="0"/>
              <a:t>Sichtweite</a:t>
            </a:r>
            <a:endParaRPr lang="de-DE" dirty="0"/>
          </a:p>
          <a:p>
            <a:pPr lvl="1"/>
            <a:r>
              <a:rPr lang="de-DE" dirty="0" smtClean="0"/>
              <a:t>Ruhe</a:t>
            </a:r>
          </a:p>
          <a:p>
            <a:endParaRPr lang="de-DE" dirty="0" smtClean="0"/>
          </a:p>
          <a:p>
            <a:pPr marL="32004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80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7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Zeitungspapier.thmx</Template>
  <TotalTime>0</TotalTime>
  <Words>115</Words>
  <Application>Microsoft Macintosh PowerPoint</Application>
  <PresentationFormat>Bildschirmpräsentation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Zeitungspapier</vt:lpstr>
      <vt:lpstr>GTR</vt:lpstr>
      <vt:lpstr>Gliederung</vt:lpstr>
      <vt:lpstr>Story</vt:lpstr>
      <vt:lpstr>Szenerie</vt:lpstr>
      <vt:lpstr>Waffen</vt:lpstr>
      <vt:lpstr>Waffen</vt:lpstr>
      <vt:lpstr>Was hat es nicht geschafft?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GTR</dc:title>
  <dc:creator>Robert</dc:creator>
  <cp:lastModifiedBy>Robert</cp:lastModifiedBy>
  <cp:revision>5</cp:revision>
  <dcterms:created xsi:type="dcterms:W3CDTF">2013-03-20T21:08:35Z</dcterms:created>
  <dcterms:modified xsi:type="dcterms:W3CDTF">2013-03-20T21:26:25Z</dcterms:modified>
</cp:coreProperties>
</file>