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EFF"/>
    <a:srgbClr val="3CFF07"/>
    <a:srgbClr val="FC0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3068904"/>
            <a:ext cx="7543800" cy="1893078"/>
          </a:xfrm>
        </p:spPr>
        <p:txBody>
          <a:bodyPr/>
          <a:lstStyle/>
          <a:p>
            <a:r>
              <a:rPr lang="de-DE" sz="5400" dirty="0" smtClean="0">
                <a:latin typeface="Source Code Pro Semibold"/>
                <a:cs typeface="Source Code Pro Semibold"/>
              </a:rPr>
              <a:t>Grand </a:t>
            </a:r>
            <a:r>
              <a:rPr lang="de-DE" sz="5400" dirty="0" err="1" smtClean="0">
                <a:latin typeface="Source Code Pro Semibold"/>
                <a:cs typeface="Source Code Pro Semibold"/>
              </a:rPr>
              <a:t>Theft</a:t>
            </a:r>
            <a:r>
              <a:rPr lang="de-DE" sz="5400" dirty="0" smtClean="0">
                <a:latin typeface="Source Code Pro Semibold"/>
                <a:cs typeface="Source Code Pro Semibold"/>
              </a:rPr>
              <a:t> </a:t>
            </a:r>
            <a:r>
              <a:rPr lang="de-DE" sz="5400" dirty="0" err="1" smtClean="0">
                <a:latin typeface="Source Code Pro Semibold"/>
                <a:cs typeface="Source Code Pro Semibold"/>
              </a:rPr>
              <a:t>Rogue</a:t>
            </a:r>
            <a:endParaRPr lang="de-DE" sz="5400" dirty="0">
              <a:latin typeface="Source Code Pro Semibold"/>
              <a:cs typeface="Source Code Pro Semibold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67929" y="5745930"/>
            <a:ext cx="6858000" cy="990600"/>
          </a:xfrm>
        </p:spPr>
        <p:txBody>
          <a:bodyPr/>
          <a:lstStyle/>
          <a:p>
            <a:r>
              <a:rPr lang="de-DE" dirty="0" smtClean="0">
                <a:latin typeface="Source Sans Pro"/>
                <a:cs typeface="Source Sans Pro"/>
              </a:rPr>
              <a:t>Das Spiel.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19772" y="2072155"/>
            <a:ext cx="2351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ource Code Pro Semibold"/>
                <a:cs typeface="Source Code Pro Semibold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 .______.          </a:t>
            </a:r>
            <a:endParaRPr lang="fr-FR" sz="1200" dirty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 / </a:t>
            </a:r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SHOP 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/\     </a:t>
            </a:r>
          </a:p>
          <a:p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/______/  \       </a:t>
            </a:r>
          </a:p>
          <a:p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|’’’’’’|  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|</a:t>
            </a:r>
          </a:p>
          <a:p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|’’||’’|_.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|</a:t>
            </a:r>
            <a:endParaRPr lang="de-DE" sz="1200" dirty="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195843" y="1925435"/>
            <a:ext cx="2623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    ._____.          </a:t>
            </a:r>
            <a:endParaRPr lang="fr-FR" sz="1400" dirty="0">
              <a:solidFill>
                <a:srgbClr val="FFFFFF"/>
              </a:solidFill>
              <a:latin typeface="Source Code Pro"/>
              <a:cs typeface="Source Code Pro"/>
            </a:endParaRP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   /      /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\     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__/__/\__/  \___       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/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__</a:t>
            </a:r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|’’’’’’| 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/____\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|’’|’’||’’| |’’’||</a:t>
            </a:r>
            <a:endParaRPr lang="de-DE" sz="1400" dirty="0">
              <a:solidFill>
                <a:srgbClr val="FFFFFF"/>
              </a:solidFill>
              <a:latin typeface="Source Code Pro"/>
              <a:cs typeface="Source Code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62000" y="2694746"/>
            <a:ext cx="10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Source Code Pro Semibold"/>
                <a:cs typeface="Source Code Pro Semibold"/>
              </a:rPr>
              <a:t>@</a:t>
            </a:r>
            <a:endParaRPr lang="de-DE" dirty="0">
              <a:solidFill>
                <a:srgbClr val="FFFFFF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5297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22566" y="2742319"/>
            <a:ext cx="2971800" cy="24003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__/</a:t>
            </a:r>
            <a:r>
              <a:rPr lang="de-DE" sz="2000" dirty="0">
                <a:solidFill>
                  <a:srgbClr val="76923C"/>
                </a:solidFill>
                <a:effectLst/>
                <a:latin typeface="Monaco"/>
                <a:ea typeface="ＭＳ 明朝"/>
                <a:cs typeface="Times New Roman"/>
              </a:rPr>
              <a:t>T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...../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__/</a:t>
            </a:r>
            <a:r>
              <a:rPr lang="de-DE" sz="2000" dirty="0">
                <a:solidFill>
                  <a:srgbClr val="76923C"/>
                </a:solidFill>
                <a:effectLst/>
                <a:latin typeface="Monaco"/>
                <a:ea typeface="ＭＳ 明朝"/>
                <a:cs typeface="Times New Roman"/>
              </a:rPr>
              <a:t>TTT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...../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/........__/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 smtClean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|</a:t>
            </a:r>
            <a:r>
              <a:rPr lang="de-DE" sz="2000" dirty="0" smtClean="0">
                <a:solidFill>
                  <a:srgbClr val="FF0000"/>
                </a:solidFill>
                <a:effectLst/>
                <a:latin typeface="Monaco"/>
                <a:ea typeface="ＭＳ 明朝"/>
                <a:cs typeface="Times New Roman"/>
              </a:rPr>
              <a:t>%%</a:t>
            </a:r>
            <a:r>
              <a:rPr lang="de-DE" sz="2000" dirty="0" smtClean="0">
                <a:solidFill>
                  <a:srgbClr val="FF6600"/>
                </a:solidFill>
                <a:effectLst/>
                <a:latin typeface="Monaco"/>
                <a:ea typeface="ＭＳ 明朝"/>
                <a:cs typeface="Times New Roman"/>
              </a:rPr>
              <a:t>@</a:t>
            </a:r>
            <a:r>
              <a:rPr lang="de-DE" sz="2000" dirty="0">
                <a:solidFill>
                  <a:schemeClr val="tx1"/>
                </a:solidFill>
                <a:latin typeface="Monaco"/>
                <a:ea typeface="ＭＳ 明朝"/>
                <a:cs typeface="Times New Roman"/>
              </a:rPr>
              <a:t>¬</a:t>
            </a:r>
            <a:r>
              <a:rPr lang="de-DE" sz="2000" dirty="0" smtClean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..../</a:t>
            </a:r>
            <a:r>
              <a:rPr lang="de-DE" sz="2000" dirty="0" smtClean="0">
                <a:effectLst/>
                <a:latin typeface="Monaco"/>
                <a:ea typeface="ＭＳ 明朝"/>
                <a:cs typeface="Times New Roman"/>
              </a:rPr>
              <a:t>#</a:t>
            </a:r>
            <a:r>
              <a:rPr lang="de-DE" sz="2000" dirty="0" smtClean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</a:t>
            </a:r>
            <a:endParaRPr lang="de-DE" sz="1200" dirty="0" smtClean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 smtClean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\</a:t>
            </a:r>
            <a:r>
              <a:rPr lang="de-DE" sz="2000" dirty="0">
                <a:solidFill>
                  <a:srgbClr val="FF0000"/>
                </a:solidFill>
                <a:effectLst/>
                <a:latin typeface="Monaco"/>
                <a:ea typeface="ＭＳ 明朝"/>
                <a:cs typeface="Times New Roman"/>
              </a:rPr>
              <a:t>%%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\__/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~~~~~~~~~~~~~~~~~~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98020" y="2742319"/>
            <a:ext cx="4368902" cy="24003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Du wachst auf. Nackt. Blutverschmiert.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Nachdem du langsam dir kommst, schaust du dich um. 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... Noch mehr Blut ...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und eine blutbenetze Pistole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... du stehst mühsam auf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 </a:t>
            </a:r>
          </a:p>
          <a:p>
            <a:pPr>
              <a:spcAft>
                <a:spcPts val="0"/>
              </a:spcAft>
            </a:pPr>
            <a:endParaRPr lang="de-DE" sz="1200" dirty="0" smtClean="0">
              <a:effectLst/>
              <a:latin typeface="Source Code Pro Semibold"/>
              <a:ea typeface="ＭＳ 明朝"/>
              <a:cs typeface="Source Code Pro Semibold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effectLst/>
                <a:latin typeface="Source Code Pro Semibold"/>
                <a:ea typeface="ＭＳ 明朝"/>
                <a:cs typeface="Source Code Pro Semibold"/>
              </a:rPr>
              <a:t>Du </a:t>
            </a: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nimmst Die Pistole an dich. Das Magazin ist halb </a:t>
            </a:r>
            <a:r>
              <a:rPr lang="de-DE" sz="1200" dirty="0" smtClean="0">
                <a:effectLst/>
                <a:latin typeface="Source Code Pro Semibold"/>
                <a:ea typeface="ＭＳ 明朝"/>
                <a:cs typeface="Source Code Pro Semibold"/>
              </a:rPr>
              <a:t>voll.</a:t>
            </a:r>
            <a:endParaRPr lang="de-DE" sz="1200" dirty="0">
              <a:effectLst/>
              <a:latin typeface="Source Code Pro Semibold"/>
              <a:ea typeface="ＭＳ 明朝"/>
              <a:cs typeface="Source Code Pro Semibold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75530" y="5758076"/>
            <a:ext cx="398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Geschichte beginnt.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4881" y="1610880"/>
            <a:ext cx="75320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Source Sans Pro"/>
                <a:cs typeface="Source Sans Pro"/>
              </a:rPr>
              <a:t>Kurze Zeit nach dem Startbildschirm ...</a:t>
            </a:r>
            <a:endParaRPr lang="de-DE" sz="3200" b="1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8769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Das Konzept.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7382" y="229048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Zeit erinnert an heutzutage.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87382" y="287886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keine Magie.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87382" y="349808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Namenloser Held ohne Erinnerung.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7382" y="4080364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Aktuell kämpft unser Held ums nackte Überleben.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87382" y="905386"/>
            <a:ext cx="36104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latin typeface="Source Sans Pro"/>
                <a:cs typeface="Source Sans Pro"/>
              </a:rPr>
              <a:t>Szenerie</a:t>
            </a:r>
            <a:endParaRPr lang="de-DE" sz="3200" b="1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7382" y="1692495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werden Schusswaffen verwendet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 rot="18747088">
            <a:off x="4585501" y="2920326"/>
            <a:ext cx="372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/>
              <a:t>︻╦╤─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87382" y="4930065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Handlung geht noch nicht über Hintergrundinformationen hinaus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8069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382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Spielmechanik.</a:t>
            </a:r>
            <a:endParaRPr lang="de-DE" sz="2800" dirty="0">
              <a:latin typeface="Source Sans Pro"/>
              <a:cs typeface="Source Sans Pro"/>
            </a:endParaRPr>
          </a:p>
        </p:txBody>
      </p:sp>
      <p:pic>
        <p:nvPicPr>
          <p:cNvPr id="6" name="Bild 5" descr="endpraes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3" y="531026"/>
            <a:ext cx="3454400" cy="5207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712836" y="639497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Source Code Pro"/>
                <a:cs typeface="Source Code Pro"/>
              </a:rPr>
              <a:t>@</a:t>
            </a:r>
            <a:r>
              <a:rPr lang="de-DE" dirty="0" smtClean="0">
                <a:latin typeface="Source Sans Pro"/>
                <a:cs typeface="Source Sans Pro"/>
              </a:rPr>
              <a:t> ist die Spielfigur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12836" y="520882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3CFF07"/>
                </a:solidFill>
                <a:latin typeface="Source Code Pro"/>
                <a:cs typeface="Source Code Pro"/>
              </a:rPr>
              <a:t>J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, </a:t>
            </a:r>
            <a:r>
              <a:rPr lang="de-DE" dirty="0" smtClean="0">
                <a:solidFill>
                  <a:srgbClr val="45CEFF"/>
                </a:solidFill>
                <a:latin typeface="Source Code Pro"/>
                <a:cs typeface="Source Code Pro"/>
              </a:rPr>
              <a:t>E</a:t>
            </a:r>
            <a:r>
              <a:rPr lang="de-DE" dirty="0" smtClean="0">
                <a:solidFill>
                  <a:srgbClr val="3CFF0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latin typeface="Source Sans Pro"/>
                <a:cs typeface="Source Sans Pro"/>
              </a:rPr>
              <a:t>sind Gegner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12836" y="4356890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[ ]</a:t>
            </a:r>
            <a:r>
              <a:rPr lang="de-DE" dirty="0" smtClean="0">
                <a:solidFill>
                  <a:srgbClr val="FC0077"/>
                </a:solidFill>
                <a:latin typeface="Source Sans Pro"/>
                <a:cs typeface="Source Sans Pro"/>
              </a:rPr>
              <a:t> </a:t>
            </a:r>
            <a:r>
              <a:rPr lang="de-DE" dirty="0" smtClean="0">
                <a:latin typeface="Source Sans Pro"/>
                <a:cs typeface="Source Sans Pro"/>
              </a:rPr>
              <a:t>ist eine Tür die natürlich auch betreten werden kann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2836" y="3807207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Source Code Pro"/>
                <a:cs typeface="Source Code Pro"/>
              </a:rPr>
              <a:t>+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Source Sans Pro"/>
                <a:cs typeface="Source Sans Pro"/>
              </a:rPr>
              <a:t>&amp;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Source Code Pro"/>
                <a:cs typeface="Source Code Pro"/>
              </a:rPr>
              <a:t>.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>
                <a:solidFill>
                  <a:schemeClr val="bg1"/>
                </a:solidFill>
                <a:latin typeface="Source Sans Pro"/>
                <a:cs typeface="Source Sans Pro"/>
              </a:rPr>
              <a:t>s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ind begehbare Felder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712836" y="1162930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WASD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repräsentieren Richtungen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12836" y="1684662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Leertaste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zum Schießen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12836" y="2230820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R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ist zum Waffe nachladen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12836" y="2760699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I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öffnet das Inventar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712836" y="3273355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P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für Interaktion mit Personen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7695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Gegner.</a:t>
            </a:r>
            <a:endParaRPr lang="de-DE" sz="2800" dirty="0">
              <a:latin typeface="Source Sans Pro"/>
              <a:cs typeface="Source Sans Pro"/>
            </a:endParaRPr>
          </a:p>
        </p:txBody>
      </p:sp>
      <p:pic>
        <p:nvPicPr>
          <p:cNvPr id="1026" name="Picture 2" descr="C:\Users\Pascal Triebsch\Desktop\Neuer Ordner (3)\Deal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00629"/>
            <a:ext cx="398621" cy="7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scal Triebsch\Desktop\Neuer Ordner (3)\Exsolda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01" y="1600628"/>
            <a:ext cx="387742" cy="7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scal Triebsch\Desktop\Neuer Ordner (3)\Junkie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8640"/>
            <a:ext cx="398621" cy="7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scal Triebsch\Desktop\Neuer Ordner (3)\Katz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9" y="2690812"/>
            <a:ext cx="398621" cy="73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ascal Triebsch\Desktop\Neuer Ordner (3)\Ninja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78" y="3789045"/>
            <a:ext cx="386693" cy="7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ascal Triebsch\Desktop\Neuer Ordner (3)\verrücktes trio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01" y="2690812"/>
            <a:ext cx="387743" cy="74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ascal Triebsch\Desktop\Neuer Ordner (3)\Yakuza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02" y="473213"/>
            <a:ext cx="387742" cy="79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691639" y="548640"/>
            <a:ext cx="288036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Junkie</a:t>
            </a:r>
          </a:p>
          <a:p>
            <a:r>
              <a:rPr lang="de-DE" dirty="0" smtClean="0">
                <a:latin typeface="Source Sans Pro"/>
              </a:rPr>
              <a:t>-läuft </a:t>
            </a:r>
            <a:r>
              <a:rPr lang="de-DE" dirty="0" smtClean="0">
                <a:latin typeface="Source Sans Pro"/>
              </a:rPr>
              <a:t>vollgedröhnt umher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643942" y="1600628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Dealer</a:t>
            </a:r>
          </a:p>
          <a:p>
            <a:r>
              <a:rPr lang="de-DE" dirty="0" smtClean="0">
                <a:latin typeface="Source Sans Pro"/>
              </a:rPr>
              <a:t>-nähert </a:t>
            </a:r>
            <a:r>
              <a:rPr lang="de-DE" dirty="0" smtClean="0">
                <a:latin typeface="Source Sans Pro"/>
              </a:rPr>
              <a:t>sich „schräg“</a:t>
            </a:r>
          </a:p>
          <a:p>
            <a:r>
              <a:rPr lang="de-DE" dirty="0" smtClean="0">
                <a:latin typeface="Source Sans Pro"/>
              </a:rPr>
              <a:t>-Angriff </a:t>
            </a:r>
            <a:r>
              <a:rPr lang="de-DE" dirty="0" smtClean="0">
                <a:latin typeface="Source Sans Pro"/>
              </a:rPr>
              <a:t>nach Monolog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691640" y="2690515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Katze</a:t>
            </a:r>
          </a:p>
          <a:p>
            <a:r>
              <a:rPr lang="de-DE" dirty="0" smtClean="0">
                <a:latin typeface="Source Sans Pro"/>
              </a:rPr>
              <a:t>-erhältlich </a:t>
            </a:r>
            <a:r>
              <a:rPr lang="de-DE" dirty="0" smtClean="0">
                <a:latin typeface="Source Sans Pro"/>
              </a:rPr>
              <a:t>in </a:t>
            </a:r>
            <a:r>
              <a:rPr lang="de-DE" dirty="0" smtClean="0">
                <a:latin typeface="Source Sans Pro"/>
              </a:rPr>
              <a:t>fünf </a:t>
            </a:r>
            <a:r>
              <a:rPr lang="de-DE" dirty="0" smtClean="0">
                <a:latin typeface="Source Sans Pro"/>
              </a:rPr>
              <a:t>tollen Farben, sammle sie alle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691640" y="3789045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Ninja</a:t>
            </a:r>
          </a:p>
          <a:p>
            <a:r>
              <a:rPr lang="de-DE" dirty="0" smtClean="0">
                <a:latin typeface="Source Sans Pro"/>
              </a:rPr>
              <a:t>-nahezu </a:t>
            </a:r>
            <a:r>
              <a:rPr lang="de-DE" dirty="0" smtClean="0">
                <a:latin typeface="Source Sans Pro"/>
              </a:rPr>
              <a:t>unsichtbar</a:t>
            </a:r>
          </a:p>
          <a:p>
            <a:r>
              <a:rPr lang="de-DE" dirty="0" smtClean="0">
                <a:latin typeface="Source Sans Pro"/>
              </a:rPr>
              <a:t>-tödlich im </a:t>
            </a:r>
            <a:r>
              <a:rPr lang="de-DE" dirty="0" smtClean="0">
                <a:latin typeface="Source Sans Pro"/>
              </a:rPr>
              <a:t>Nahkampf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652135" y="548344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>
                <a:latin typeface="Source Sans Pro"/>
              </a:rPr>
              <a:t>Yakuza</a:t>
            </a:r>
            <a:endParaRPr lang="de-DE" dirty="0" smtClean="0">
              <a:latin typeface="Source Sans Pro"/>
            </a:endParaRPr>
          </a:p>
          <a:p>
            <a:r>
              <a:rPr lang="de-DE" dirty="0" smtClean="0">
                <a:latin typeface="Source Sans Pro"/>
              </a:rPr>
              <a:t>-hält </a:t>
            </a:r>
            <a:r>
              <a:rPr lang="de-DE" dirty="0" smtClean="0">
                <a:latin typeface="Source Sans Pro"/>
              </a:rPr>
              <a:t>max. Waffenabstand</a:t>
            </a:r>
          </a:p>
          <a:p>
            <a:r>
              <a:rPr lang="de-DE" dirty="0" smtClean="0">
                <a:latin typeface="Source Sans Pro"/>
              </a:rPr>
              <a:t>-horizontal/vertikal </a:t>
            </a:r>
            <a:r>
              <a:rPr lang="de-DE" dirty="0" smtClean="0">
                <a:latin typeface="Source Sans Pro"/>
              </a:rPr>
              <a:t>zum @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652135" y="1600629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Exsoldat</a:t>
            </a:r>
          </a:p>
          <a:p>
            <a:r>
              <a:rPr lang="de-DE" dirty="0">
                <a:latin typeface="Source Sans Pro"/>
              </a:rPr>
              <a:t>-hält max. </a:t>
            </a:r>
            <a:r>
              <a:rPr lang="de-DE" dirty="0" smtClean="0">
                <a:latin typeface="Source Sans Pro"/>
              </a:rPr>
              <a:t>Waffenabstand</a:t>
            </a:r>
          </a:p>
          <a:p>
            <a:r>
              <a:rPr lang="de-DE" dirty="0" smtClean="0">
                <a:latin typeface="Source Sans Pro"/>
              </a:rPr>
              <a:t>-stellt sich schräg zum @</a:t>
            </a:r>
            <a:endParaRPr lang="de-DE" dirty="0">
              <a:latin typeface="Source Sans Pro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652136" y="2703818"/>
            <a:ext cx="288036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Verrücktes Trio</a:t>
            </a:r>
          </a:p>
          <a:p>
            <a:r>
              <a:rPr lang="de-DE" dirty="0" smtClean="0">
                <a:latin typeface="Source Sans Pro"/>
              </a:rPr>
              <a:t>I</a:t>
            </a:r>
            <a:r>
              <a:rPr lang="de-DE" dirty="0">
                <a:latin typeface="Source Sans Pro"/>
              </a:rPr>
              <a:t> </a:t>
            </a:r>
            <a:r>
              <a:rPr lang="de-DE" smtClean="0">
                <a:latin typeface="Source Sans Pro"/>
              </a:rPr>
              <a:t>=</a:t>
            </a:r>
            <a:r>
              <a:rPr lang="de-DE" smtClean="0">
                <a:latin typeface="Source Sans Pro"/>
              </a:rPr>
              <a:t> Irrer</a:t>
            </a:r>
          </a:p>
          <a:p>
            <a:r>
              <a:rPr lang="de-DE" dirty="0" smtClean="0">
                <a:latin typeface="Source Sans Pro"/>
              </a:rPr>
              <a:t>W</a:t>
            </a:r>
            <a:r>
              <a:rPr lang="de-DE" dirty="0" smtClean="0">
                <a:latin typeface="Source Sans Pro"/>
              </a:rPr>
              <a:t> =</a:t>
            </a:r>
            <a:r>
              <a:rPr lang="de-DE" dirty="0" smtClean="0">
                <a:latin typeface="Source Sans Pro"/>
              </a:rPr>
              <a:t> Wahnsinniger</a:t>
            </a:r>
            <a:endParaRPr lang="de-DE" dirty="0" smtClean="0">
              <a:latin typeface="Source Sans Pro"/>
            </a:endParaRPr>
          </a:p>
          <a:p>
            <a:r>
              <a:rPr lang="de-DE" dirty="0" smtClean="0">
                <a:latin typeface="Source Sans Pro"/>
              </a:rPr>
              <a:t>Ï = </a:t>
            </a:r>
            <a:r>
              <a:rPr lang="de-DE" dirty="0" smtClean="0">
                <a:latin typeface="Source Sans Pro"/>
              </a:rPr>
              <a:t>Verrückter Iwan</a:t>
            </a:r>
          </a:p>
          <a:p>
            <a:r>
              <a:rPr lang="de-DE" dirty="0" smtClean="0">
                <a:latin typeface="Source Sans Pro"/>
              </a:rPr>
              <a:t>-bewegen sich wie Junkies</a:t>
            </a:r>
          </a:p>
          <a:p>
            <a:r>
              <a:rPr lang="de-DE" dirty="0" smtClean="0">
                <a:latin typeface="Source Sans Pro"/>
              </a:rPr>
              <a:t>-reden wirres Zeug</a:t>
            </a:r>
          </a:p>
          <a:p>
            <a:r>
              <a:rPr lang="de-DE" dirty="0" smtClean="0">
                <a:latin typeface="Source Sans Pro"/>
              </a:rPr>
              <a:t>-spielen </a:t>
            </a:r>
            <a:r>
              <a:rPr lang="de-DE" dirty="0" smtClean="0">
                <a:latin typeface="Source Sans Pro"/>
              </a:rPr>
              <a:t>mit Sprengstoff</a:t>
            </a:r>
            <a:endParaRPr lang="de-DE" dirty="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6611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Waffen.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87382" y="187486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Reichweite (von – bis)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7382" y="242121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ource Sans Pro"/>
                <a:cs typeface="Source Sans Pro"/>
              </a:rPr>
              <a:t>T</a:t>
            </a:r>
            <a:r>
              <a:rPr lang="de-DE" dirty="0" smtClean="0">
                <a:latin typeface="Source Sans Pro"/>
                <a:cs typeface="Source Sans Pro"/>
              </a:rPr>
              <a:t>refferwahrscheinlichkeit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7382" y="295552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Umgebungsschaden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89697" y="784914"/>
            <a:ext cx="361044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Unterteilung in Nahkampfwaffen bzw. leichte, mittlere und schwere Waffen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9697" y="352354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Geschwindigkeit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9697" y="466677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Dank YAML sehr einfach erweiterbar</a:t>
            </a:r>
            <a:endParaRPr lang="de-DE" dirty="0">
              <a:latin typeface="Source Sans Pro"/>
              <a:cs typeface="Source Sans Pro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99" y="784914"/>
            <a:ext cx="2933700" cy="48260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787382" y="4091455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Munition nach Waffenart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89697" y="5241582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Aktuell sind 12 Waffen erstellt 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6153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5" y="5738026"/>
            <a:ext cx="66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Was funktioniert noch und was nicht?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44433" y="823743"/>
            <a:ext cx="7464687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Karte ist vorgefertigt und wird aus .</a:t>
            </a:r>
            <a:r>
              <a:rPr lang="de-DE" dirty="0" err="1" smtClean="0">
                <a:latin typeface="Source Sans Pro"/>
                <a:cs typeface="Source Sans Pro"/>
              </a:rPr>
              <a:t>txt</a:t>
            </a:r>
            <a:r>
              <a:rPr lang="de-DE" dirty="0" smtClean="0">
                <a:latin typeface="Source Sans Pro"/>
                <a:cs typeface="Source Sans Pro"/>
              </a:rPr>
              <a:t> eingelesen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44434" y="2024203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</a:t>
            </a:r>
            <a:r>
              <a:rPr lang="de-DE" dirty="0" err="1" smtClean="0">
                <a:latin typeface="Source Sans Pro"/>
                <a:cs typeface="Source Sans Pro"/>
              </a:rPr>
              <a:t>Dungeons</a:t>
            </a:r>
            <a:r>
              <a:rPr lang="de-DE" dirty="0" smtClean="0">
                <a:latin typeface="Source Sans Pro"/>
                <a:cs typeface="Source Sans Pro"/>
              </a:rPr>
              <a:t> der </a:t>
            </a:r>
            <a:r>
              <a:rPr lang="de-DE" dirty="0" err="1" smtClean="0">
                <a:latin typeface="Source Sans Pro"/>
                <a:cs typeface="Source Sans Pro"/>
              </a:rPr>
              <a:t>Yakuzas</a:t>
            </a:r>
            <a:r>
              <a:rPr lang="de-DE" dirty="0" smtClean="0">
                <a:latin typeface="Source Sans Pro"/>
                <a:cs typeface="Source Sans Pro"/>
              </a:rPr>
              <a:t> werden Zufällig generiert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44434" y="3146837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Waffen und Monster können in YAML Dateien gespeichert werden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53989" y="1430465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Fast alle Häuser sind begehbar.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44434" y="3698349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Story ist noch nicht vorhanden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53989" y="2599455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noch keine </a:t>
            </a:r>
            <a:r>
              <a:rPr lang="de-DE" dirty="0">
                <a:latin typeface="Source Sans Pro"/>
                <a:cs typeface="Source Sans Pro"/>
              </a:rPr>
              <a:t> </a:t>
            </a:r>
            <a:r>
              <a:rPr lang="de-DE" dirty="0" err="1" smtClean="0">
                <a:latin typeface="Source Sans Pro"/>
                <a:cs typeface="Source Sans Pro"/>
              </a:rPr>
              <a:t>Bossfights</a:t>
            </a:r>
            <a:r>
              <a:rPr lang="de-DE" dirty="0" smtClean="0">
                <a:latin typeface="Source Sans Pro"/>
                <a:cs typeface="Source Sans Pro"/>
              </a:rPr>
              <a:t>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53989" y="4246958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Karte ist noch nicht farbig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3989" y="4768690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noch kein Schadensmodel und noch keine Erfahrung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22212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itungspapie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Zeitungspapier.thmx</Template>
  <TotalTime>0</TotalTime>
  <Words>359</Words>
  <Application>Microsoft Office PowerPoint</Application>
  <PresentationFormat>Bildschirmpräsentation 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Zeitungspapier</vt:lpstr>
      <vt:lpstr>Grand Theft Rogue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Theft Rogue</dc:title>
  <dc:creator>Max</dc:creator>
  <cp:lastModifiedBy>Pascal Triebsch</cp:lastModifiedBy>
  <cp:revision>30</cp:revision>
  <dcterms:created xsi:type="dcterms:W3CDTF">2013-03-07T15:54:06Z</dcterms:created>
  <dcterms:modified xsi:type="dcterms:W3CDTF">2013-03-21T22:02:46Z</dcterms:modified>
</cp:coreProperties>
</file>