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93" r:id="rId5"/>
    <p:sldId id="296" r:id="rId6"/>
    <p:sldId id="295" r:id="rId7"/>
    <p:sldId id="298" r:id="rId8"/>
    <p:sldId id="297" r:id="rId9"/>
    <p:sldId id="299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BE791-43CC-4C0C-AE00-7EC3768CCC09}" type="datetime1">
              <a:rPr lang="es-ES" smtClean="0"/>
              <a:t>22/08/2022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61881-24D7-49CE-A58A-4F7EEFB66F8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58639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AE10B-F5DF-46F3-A009-1BCB9594275B}" type="datetime1">
              <a:rPr lang="es-ES" smtClean="0"/>
              <a:t>22/08/2022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6BA0F-C779-4027-9BBF-AC1F3E00E75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72730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6BA0F-C779-4027-9BBF-AC1F3E00E754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222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6BA0F-C779-4027-9BBF-AC1F3E00E754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2570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 useBgFill="1">
        <p:nvSpPr>
          <p:cNvPr id="10" name="Rectá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á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á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0" name="Marcador de fech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D2D75874-01AA-4194-8F8F-2BE8DD6AB75A}" type="datetime1">
              <a:rPr lang="es-ES" noProof="0" smtClean="0"/>
              <a:t>22/08/2022</a:t>
            </a:fld>
            <a:endParaRPr lang="es-ES" noProof="0" dirty="0"/>
          </a:p>
        </p:txBody>
      </p:sp>
      <p:sp>
        <p:nvSpPr>
          <p:cNvPr id="21" name="Marcador de posición de pie de pá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22" name="Marcador de posición de número de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899F3E-BBD3-414B-B748-30A0B0EC9B88}" type="datetime1">
              <a:rPr lang="es-ES" noProof="0" smtClean="0"/>
              <a:t>22/08/2022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33E7C5-ECA6-4447-9054-65F5EA12AE9D}" type="datetime1">
              <a:rPr lang="es-ES" noProof="0" smtClean="0"/>
              <a:t>22/08/2022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C1A4FC-81E4-453A-B1E7-80A9FABF40AE}" type="datetime1">
              <a:rPr lang="es-ES" noProof="0" smtClean="0"/>
              <a:t>22/08/2022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 useBgFill="1">
        <p:nvSpPr>
          <p:cNvPr id="23" name="Rectá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á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á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98393B2-CE85-4556-84B1-B4187936402E}" type="datetime1">
              <a:rPr lang="es-ES" noProof="0" smtClean="0"/>
              <a:t>22/08/2022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61E05F-71FC-418A-888C-20D7252833AC}" type="datetime1">
              <a:rPr lang="es-ES" noProof="0" smtClean="0"/>
              <a:t>22/08/2022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C39358-08BC-41D4-8E0F-3910C47B3BD4}" type="datetime1">
              <a:rPr lang="es-ES" noProof="0" smtClean="0"/>
              <a:t>22/08/2022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62A21C-C4BF-4A0F-AC3C-865C4EDD59BB}" type="datetime1">
              <a:rPr lang="es-ES" noProof="0" smtClean="0"/>
              <a:t>22/08/2022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583B17-3A89-408C-8DF4-CC40CE6DA771}" type="datetime1">
              <a:rPr lang="es-ES" noProof="0" smtClean="0"/>
              <a:t>22/08/2022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137A1F84-97CB-4522-B1DF-7C9144B0ABC9}" type="datetime1">
              <a:rPr lang="es-ES" noProof="0" smtClean="0"/>
              <a:t>22/08/2022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s-ES" noProof="0" dirty="0"/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9B5BD9D-CA38-4324-9825-66E2E6C3B038}" type="datetime1">
              <a:rPr lang="es-ES" noProof="0" smtClean="0"/>
              <a:t>22/08/2022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á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á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7D314E9-F220-4689-A698-7EF487A82C30}" type="datetime1">
              <a:rPr lang="es-ES" noProof="0" smtClean="0"/>
              <a:t>22/08/2022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ángulo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r>
              <a:rPr lang="es-ES" sz="4400" dirty="0">
                <a:solidFill>
                  <a:schemeClr val="tx1"/>
                </a:solidFill>
              </a:rPr>
              <a:t>Tiburones, Probabilidad y tipos de lesiones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 dirty="0">
                <a:solidFill>
                  <a:schemeClr val="tx1"/>
                </a:solidFill>
              </a:rPr>
              <a:t>Antonio López-Alanís Fernández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itle 1">
            <a:extLst>
              <a:ext uri="{FF2B5EF4-FFF2-40B4-BE49-F238E27FC236}">
                <a16:creationId xmlns:a16="http://schemas.microsoft.com/office/drawing/2014/main" id="{F2BFA75D-198D-5011-A277-B0947E05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Sobreviviré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me </a:t>
            </a:r>
            <a:r>
              <a:rPr lang="en-US" dirty="0" err="1"/>
              <a:t>ataca</a:t>
            </a:r>
            <a:r>
              <a:rPr lang="en-US" dirty="0"/>
              <a:t> un </a:t>
            </a:r>
            <a:r>
              <a:rPr lang="en-US" dirty="0" err="1"/>
              <a:t>tiburón</a:t>
            </a:r>
            <a:r>
              <a:rPr lang="en-US" dirty="0"/>
              <a:t>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43BB1E-312E-96C9-C024-A52A95D39A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0296" y="609600"/>
            <a:ext cx="5429008" cy="5334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057" name="Text Placeholder 3">
            <a:extLst>
              <a:ext uri="{FF2B5EF4-FFF2-40B4-BE49-F238E27FC236}">
                <a16:creationId xmlns:a16="http://schemas.microsoft.com/office/drawing/2014/main" id="{892DB2D7-959F-36E5-DE57-7EB31AF70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81,1% </a:t>
            </a:r>
            <a:r>
              <a:rPr lang="en-US" dirty="0" err="1"/>
              <a:t>lesiones</a:t>
            </a:r>
            <a:r>
              <a:rPr lang="en-US" dirty="0"/>
              <a:t> no fatales</a:t>
            </a:r>
          </a:p>
          <a:p>
            <a:endParaRPr lang="en-US" dirty="0"/>
          </a:p>
          <a:p>
            <a:r>
              <a:rPr lang="en-US" dirty="0"/>
              <a:t>13,64% </a:t>
            </a:r>
            <a:r>
              <a:rPr lang="en-US" dirty="0" err="1"/>
              <a:t>muerte</a:t>
            </a:r>
            <a:endParaRPr lang="en-US" dirty="0"/>
          </a:p>
          <a:p>
            <a:endParaRPr lang="en-US" dirty="0"/>
          </a:p>
          <a:p>
            <a:r>
              <a:rPr lang="en-US" dirty="0"/>
              <a:t>5,26% no </a:t>
            </a:r>
            <a:r>
              <a:rPr lang="en-US" dirty="0" err="1"/>
              <a:t>tenenos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0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D28AB92-13AE-78FA-B201-585E8C663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599" y="1171852"/>
            <a:ext cx="7878722" cy="4412083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s-ES" dirty="0"/>
              <a:t>¿Qué lesión voy  tener si me ataca un tiburón?</a:t>
            </a:r>
            <a:endParaRPr lang="es-ES" b="0" i="0" kern="1200" cap="none" spc="0" baseline="0" dirty="0"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138B9CF-9F16-49CB-FBAE-2BC1FDC93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0" y="2386584"/>
            <a:ext cx="3144774" cy="351129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eaLnBrk="1" fontAlgn="base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tabLst/>
            </a:pPr>
            <a:r>
              <a:rPr lang="es-ES" altLang="es-ES" dirty="0">
                <a:latin typeface="+mn-lt"/>
              </a:rPr>
              <a:t>23,27% laceración</a:t>
            </a:r>
          </a:p>
          <a:p>
            <a:pPr marR="0" eaLnBrk="1" fontAlgn="base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tabLst/>
            </a:pPr>
            <a:r>
              <a:rPr kumimoji="0" lang="es-ES" altLang="es-ES" b="0" i="0" u="none" strike="noStrike" kern="1200" cap="none" normalizeH="0" baseline="0" dirty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17</a:t>
            </a:r>
            <a:r>
              <a:rPr lang="es-ES" altLang="es-ES" dirty="0">
                <a:latin typeface="+mn-lt"/>
              </a:rPr>
              <a:t>,41% ninguna lesión</a:t>
            </a:r>
          </a:p>
          <a:p>
            <a:pPr marR="0" eaLnBrk="1" fontAlgn="base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tabLst/>
            </a:pPr>
            <a:r>
              <a:rPr lang="es-ES" altLang="es-ES" dirty="0">
                <a:latin typeface="+mn-lt"/>
              </a:rPr>
              <a:t>5,74% pierna mordida</a:t>
            </a:r>
          </a:p>
          <a:p>
            <a:pPr marR="0" eaLnBrk="1" fontAlgn="base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tabLst/>
            </a:pPr>
            <a:r>
              <a:rPr lang="es-ES" altLang="es-ES" dirty="0">
                <a:latin typeface="+mn-lt"/>
              </a:rPr>
              <a:t>5,11% pie mordido</a:t>
            </a:r>
          </a:p>
          <a:p>
            <a:pPr marR="0" eaLnBrk="1" fontAlgn="base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tabLst/>
            </a:pPr>
            <a:r>
              <a:rPr lang="es-ES" altLang="es-ES" dirty="0">
                <a:latin typeface="+mn-lt"/>
              </a:rPr>
              <a:t>5,08% otro tipo de lesión</a:t>
            </a:r>
          </a:p>
          <a:p>
            <a:pPr marR="0" eaLnBrk="1" fontAlgn="base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tabLst/>
            </a:pPr>
            <a:r>
              <a:rPr lang="es-ES" altLang="es-ES" dirty="0">
                <a:latin typeface="+mn-lt"/>
              </a:rPr>
              <a:t>4,54% lesión menor</a:t>
            </a:r>
          </a:p>
          <a:p>
            <a:pPr marR="0" eaLnBrk="1" fontAlgn="base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tabLst/>
            </a:pPr>
            <a:r>
              <a:rPr lang="es-ES" altLang="es-ES" dirty="0">
                <a:latin typeface="+mn-lt"/>
              </a:rPr>
              <a:t>3,71% mano mordida</a:t>
            </a:r>
          </a:p>
          <a:p>
            <a:pPr marR="0" eaLnBrk="1" fontAlgn="base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tabLst/>
            </a:pPr>
            <a:r>
              <a:rPr lang="es-ES" altLang="es-ES" dirty="0">
                <a:latin typeface="+mn-lt"/>
              </a:rPr>
              <a:t>….</a:t>
            </a:r>
            <a:endParaRPr kumimoji="0" lang="es-ES" altLang="es-ES" b="0" i="0" u="none" strike="noStrike" kern="1200" cap="none" normalizeH="0" baseline="0" dirty="0">
              <a:ln>
                <a:noFill/>
              </a:ln>
              <a:effectLst/>
              <a:latin typeface="+mn-lt"/>
              <a:ea typeface="+mn-ea"/>
              <a:cs typeface="+mn-cs"/>
            </a:endParaRPr>
          </a:p>
          <a:p>
            <a:pPr marR="0" eaLnBrk="1" fontAlgn="base" hangingPunct="1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tabLst/>
            </a:pPr>
            <a:r>
              <a:rPr lang="es-ES" altLang="es-ES" dirty="0">
                <a:latin typeface="+mn-lt"/>
              </a:rPr>
              <a:t>0,32% culo mordido</a:t>
            </a:r>
            <a:r>
              <a:rPr kumimoji="0" lang="es-ES" altLang="es-ES" b="0" i="0" u="none" strike="noStrike" kern="1200" cap="none" normalizeH="0" baseline="0" dirty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  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FEAD571-4248-FA33-87C0-3576E828E05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778243" y="237744"/>
            <a:ext cx="6596912" cy="638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Title 2">
            <a:extLst>
              <a:ext uri="{FF2B5EF4-FFF2-40B4-BE49-F238E27FC236}">
                <a16:creationId xmlns:a16="http://schemas.microsoft.com/office/drawing/2014/main" id="{501E925E-EC26-CBE5-145F-BC717343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¿Si me </a:t>
            </a:r>
            <a:r>
              <a:rPr lang="en-US" dirty="0" err="1"/>
              <a:t>ataca</a:t>
            </a:r>
            <a:r>
              <a:rPr lang="en-US" dirty="0"/>
              <a:t> un </a:t>
            </a:r>
            <a:r>
              <a:rPr lang="en-US" dirty="0" err="1"/>
              <a:t>tiburón</a:t>
            </a:r>
            <a:r>
              <a:rPr lang="en-US" dirty="0"/>
              <a:t> de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?</a:t>
            </a:r>
          </a:p>
        </p:txBody>
      </p:sp>
      <p:sp>
        <p:nvSpPr>
          <p:cNvPr id="2057" name="Text Placeholder 3">
            <a:extLst>
              <a:ext uri="{FF2B5EF4-FFF2-40B4-BE49-F238E27FC236}">
                <a16:creationId xmlns:a16="http://schemas.microsoft.com/office/drawing/2014/main" id="{90F9E9E1-8635-5F2B-F8C2-A3CBCAFD0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en-US" dirty="0"/>
              <a:t>64,96% </a:t>
            </a:r>
            <a:r>
              <a:rPr lang="en-US" dirty="0" err="1"/>
              <a:t>ataque</a:t>
            </a:r>
            <a:r>
              <a:rPr lang="en-US" dirty="0"/>
              <a:t> no </a:t>
            </a:r>
            <a:r>
              <a:rPr lang="en-US" dirty="0" err="1"/>
              <a:t>provocado</a:t>
            </a:r>
            <a:endParaRPr lang="en-US" dirty="0"/>
          </a:p>
          <a:p>
            <a:r>
              <a:rPr lang="en-US" dirty="0"/>
              <a:t>14,53% </a:t>
            </a:r>
            <a:r>
              <a:rPr lang="en-US" dirty="0" err="1"/>
              <a:t>datos</a:t>
            </a:r>
            <a:r>
              <a:rPr lang="en-US" dirty="0"/>
              <a:t> no </a:t>
            </a:r>
            <a:r>
              <a:rPr lang="en-US" dirty="0" err="1"/>
              <a:t>válidos</a:t>
            </a:r>
            <a:endParaRPr lang="en-US" dirty="0"/>
          </a:p>
          <a:p>
            <a:r>
              <a:rPr lang="en-US" dirty="0"/>
              <a:t>11,89 </a:t>
            </a:r>
            <a:r>
              <a:rPr lang="en-US" dirty="0" err="1"/>
              <a:t>ataque</a:t>
            </a:r>
            <a:r>
              <a:rPr lang="en-US" dirty="0"/>
              <a:t> </a:t>
            </a:r>
            <a:r>
              <a:rPr lang="en-US" dirty="0" err="1"/>
              <a:t>provocado</a:t>
            </a:r>
            <a:endParaRPr lang="en-US" dirty="0"/>
          </a:p>
          <a:p>
            <a:r>
              <a:rPr lang="en-US" dirty="0"/>
              <a:t>7,19% </a:t>
            </a:r>
            <a:r>
              <a:rPr lang="en-US" dirty="0" err="1"/>
              <a:t>ataque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barco</a:t>
            </a:r>
            <a:endParaRPr lang="en-US" dirty="0"/>
          </a:p>
          <a:p>
            <a:r>
              <a:rPr lang="en-US" dirty="0"/>
              <a:t>0,96% </a:t>
            </a:r>
            <a:r>
              <a:rPr lang="en-US" dirty="0" err="1"/>
              <a:t>ataque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un </a:t>
            </a:r>
            <a:r>
              <a:rPr lang="en-US" dirty="0" err="1"/>
              <a:t>naufragio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6391F2D-5593-9E01-FE26-298477C1E1D3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342900" y="237744"/>
            <a:ext cx="7172325" cy="638251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F8C2C5-CA0B-2DC0-154F-839ED451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700"/>
              <a:t>¿Qué tipo tiburón es más probable que me ataque?</a:t>
            </a:r>
          </a:p>
        </p:txBody>
      </p:sp>
      <p:sp>
        <p:nvSpPr>
          <p:cNvPr id="1031" name="Text Placeholder 3">
            <a:extLst>
              <a:ext uri="{FF2B5EF4-FFF2-40B4-BE49-F238E27FC236}">
                <a16:creationId xmlns:a16="http://schemas.microsoft.com/office/drawing/2014/main" id="{A1DB6BC1-93FF-EAE6-8220-5489CFDCE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33,16% no se </a:t>
            </a:r>
            <a:r>
              <a:rPr lang="en-US" dirty="0" err="1"/>
              <a:t>identificó</a:t>
            </a:r>
            <a:endParaRPr lang="en-US" dirty="0"/>
          </a:p>
          <a:p>
            <a:r>
              <a:rPr lang="en-US" dirty="0"/>
              <a:t>19,1% </a:t>
            </a:r>
            <a:r>
              <a:rPr lang="en-US" dirty="0" err="1"/>
              <a:t>tiburón</a:t>
            </a:r>
            <a:r>
              <a:rPr lang="en-US" dirty="0"/>
              <a:t> </a:t>
            </a:r>
            <a:r>
              <a:rPr lang="en-US" dirty="0" err="1"/>
              <a:t>blanco</a:t>
            </a:r>
            <a:endParaRPr lang="en-US" dirty="0"/>
          </a:p>
          <a:p>
            <a:r>
              <a:rPr lang="en-US" dirty="0"/>
              <a:t>7,95% </a:t>
            </a:r>
            <a:r>
              <a:rPr lang="en-US" dirty="0" err="1"/>
              <a:t>tiburón</a:t>
            </a:r>
            <a:r>
              <a:rPr lang="en-US" dirty="0"/>
              <a:t> </a:t>
            </a:r>
            <a:r>
              <a:rPr lang="en-US" dirty="0" err="1"/>
              <a:t>tigre</a:t>
            </a:r>
            <a:endParaRPr lang="en-US" dirty="0"/>
          </a:p>
          <a:p>
            <a:r>
              <a:rPr lang="en-US" dirty="0"/>
              <a:t>4,96% </a:t>
            </a:r>
            <a:r>
              <a:rPr lang="en-US" dirty="0" err="1"/>
              <a:t>tiburón</a:t>
            </a:r>
            <a:r>
              <a:rPr lang="en-US" dirty="0"/>
              <a:t> toro</a:t>
            </a:r>
          </a:p>
          <a:p>
            <a:r>
              <a:rPr lang="en-US" dirty="0"/>
              <a:t>2,09% </a:t>
            </a:r>
            <a:r>
              <a:rPr lang="en-US" dirty="0" err="1"/>
              <a:t>tiburón</a:t>
            </a:r>
            <a:r>
              <a:rPr lang="en-US" dirty="0"/>
              <a:t> </a:t>
            </a:r>
            <a:r>
              <a:rPr lang="en-US" dirty="0" err="1"/>
              <a:t>puntas</a:t>
            </a:r>
            <a:r>
              <a:rPr lang="en-US" dirty="0"/>
              <a:t> </a:t>
            </a:r>
            <a:r>
              <a:rPr lang="en-US" dirty="0" err="1"/>
              <a:t>negras</a:t>
            </a:r>
            <a:endParaRPr lang="en-US" dirty="0"/>
          </a:p>
          <a:p>
            <a:r>
              <a:rPr lang="en-US" dirty="0"/>
              <a:t>…</a:t>
            </a:r>
          </a:p>
          <a:p>
            <a:r>
              <a:rPr lang="en-US" dirty="0"/>
              <a:t>0,058% </a:t>
            </a:r>
            <a:r>
              <a:rPr lang="en-US" dirty="0" err="1"/>
              <a:t>tiburones</a:t>
            </a:r>
            <a:r>
              <a:rPr lang="en-US" dirty="0"/>
              <a:t> </a:t>
            </a:r>
            <a:r>
              <a:rPr lang="en-US" dirty="0" err="1"/>
              <a:t>trasgo</a:t>
            </a:r>
            <a:r>
              <a:rPr lang="en-US" dirty="0"/>
              <a:t>, salmon, leopard, </a:t>
            </a:r>
            <a:r>
              <a:rPr lang="en-US" dirty="0" err="1"/>
              <a:t>puntas</a:t>
            </a:r>
            <a:r>
              <a:rPr lang="en-US" dirty="0"/>
              <a:t> </a:t>
            </a:r>
            <a:r>
              <a:rPr lang="en-US" dirty="0" err="1"/>
              <a:t>plateadas</a:t>
            </a:r>
            <a:r>
              <a:rPr lang="en-US" dirty="0"/>
              <a:t> y </a:t>
            </a:r>
            <a:r>
              <a:rPr lang="en-US" dirty="0" err="1"/>
              <a:t>ballena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600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iller whale fins">
            <a:extLst>
              <a:ext uri="{FF2B5EF4-FFF2-40B4-BE49-F238E27FC236}">
                <a16:creationId xmlns:a16="http://schemas.microsoft.com/office/drawing/2014/main" id="{D68DB316-5490-E073-C4F4-FEBF3EAB1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2" r="10990" b="2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EA9B1A-C835-6188-9DD9-86E19B86B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s-ES" sz="6000" dirty="0" err="1"/>
              <a:t>FiN</a:t>
            </a:r>
            <a:endParaRPr lang="es-ES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BD58D9-D72F-E04A-CD0B-6478EF202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es-ES" sz="1400" dirty="0"/>
              <a:t>Suerte en el mar</a:t>
            </a:r>
          </a:p>
        </p:txBody>
      </p:sp>
    </p:spTree>
    <p:extLst>
      <p:ext uri="{BB962C8B-B14F-4D97-AF65-F5344CB8AC3E}">
        <p14:creationId xmlns:p14="http://schemas.microsoft.com/office/powerpoint/2010/main" val="2697358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29_TF56219246.potx" id="{F5AEA1D6-3467-4410-B96B-0D67AC8BB026}" vid="{8035A50F-42EA-4732-82EE-B622A3D2CB2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{0EDC4E66-C637-4B65-B907-F12C2A63AB4B}tf56219246_win32</Template>
  <TotalTime>71</TotalTime>
  <Words>167</Words>
  <Application>Microsoft Office PowerPoint</Application>
  <PresentationFormat>Panorámica</PresentationFormat>
  <Paragraphs>37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Avenir Next LT Pro Light</vt:lpstr>
      <vt:lpstr>Calibri</vt:lpstr>
      <vt:lpstr>Garamond</vt:lpstr>
      <vt:lpstr>SavonVTI</vt:lpstr>
      <vt:lpstr>Tiburones, Probabilidad y tipos de lesiones</vt:lpstr>
      <vt:lpstr>¿Sobreviviré si me ataca un tiburón?</vt:lpstr>
      <vt:lpstr>¿Qué lesión voy  tener si me ataca un tiburón?</vt:lpstr>
      <vt:lpstr>¿Si me ataca un tiburón de qué manera será?</vt:lpstr>
      <vt:lpstr>¿Qué tipo tiburón es más probable que me ataque?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Tiburones, Probabilidad y tipos de lesiones</dc:title>
  <dc:creator>Eloy López-Alanís Fernández</dc:creator>
  <cp:lastModifiedBy>Eloy López-Alanís Fernández</cp:lastModifiedBy>
  <cp:revision>7</cp:revision>
  <dcterms:created xsi:type="dcterms:W3CDTF">2022-08-22T19:09:27Z</dcterms:created>
  <dcterms:modified xsi:type="dcterms:W3CDTF">2022-08-22T21:53:31Z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