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EB84-E335-452E-9646-78E67AD44D92}" type="datetimeFigureOut">
              <a:rPr lang="fi-FI" smtClean="0"/>
              <a:t>27.4.2016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ED40-B85E-46D2-A49B-9300B6680F0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8279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EB84-E335-452E-9646-78E67AD44D92}" type="datetimeFigureOut">
              <a:rPr lang="fi-FI" smtClean="0"/>
              <a:t>27.4.2016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ED40-B85E-46D2-A49B-9300B6680F0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8244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EB84-E335-452E-9646-78E67AD44D92}" type="datetimeFigureOut">
              <a:rPr lang="fi-FI" smtClean="0"/>
              <a:t>27.4.2016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ED40-B85E-46D2-A49B-9300B6680F0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48835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EB84-E335-452E-9646-78E67AD44D92}" type="datetimeFigureOut">
              <a:rPr lang="fi-FI" smtClean="0"/>
              <a:t>27.4.2016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ED40-B85E-46D2-A49B-9300B6680F0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3068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EB84-E335-452E-9646-78E67AD44D92}" type="datetimeFigureOut">
              <a:rPr lang="fi-FI" smtClean="0"/>
              <a:t>27.4.2016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ED40-B85E-46D2-A49B-9300B6680F0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1514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EB84-E335-452E-9646-78E67AD44D92}" type="datetimeFigureOut">
              <a:rPr lang="fi-FI" smtClean="0"/>
              <a:t>27.4.2016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ED40-B85E-46D2-A49B-9300B6680F0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5641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EB84-E335-452E-9646-78E67AD44D92}" type="datetimeFigureOut">
              <a:rPr lang="fi-FI" smtClean="0"/>
              <a:t>27.4.2016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ED40-B85E-46D2-A49B-9300B6680F0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2165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EB84-E335-452E-9646-78E67AD44D92}" type="datetimeFigureOut">
              <a:rPr lang="fi-FI" smtClean="0"/>
              <a:t>27.4.2016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ED40-B85E-46D2-A49B-9300B6680F0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6286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EB84-E335-452E-9646-78E67AD44D92}" type="datetimeFigureOut">
              <a:rPr lang="fi-FI" smtClean="0"/>
              <a:t>27.4.2016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ED40-B85E-46D2-A49B-9300B6680F0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2978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EB84-E335-452E-9646-78E67AD44D92}" type="datetimeFigureOut">
              <a:rPr lang="fi-FI" smtClean="0"/>
              <a:t>27.4.2016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ED40-B85E-46D2-A49B-9300B6680F0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9546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EB84-E335-452E-9646-78E67AD44D92}" type="datetimeFigureOut">
              <a:rPr lang="fi-FI" smtClean="0"/>
              <a:t>27.4.2016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ED40-B85E-46D2-A49B-9300B6680F0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327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5EB84-E335-452E-9646-78E67AD44D92}" type="datetimeFigureOut">
              <a:rPr lang="fi-FI" smtClean="0"/>
              <a:t>27.4.2016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7ED40-B85E-46D2-A49B-9300B6680F0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9664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" y="-5085802"/>
            <a:ext cx="12183649" cy="181955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>
                <a:solidFill>
                  <a:schemeClr val="bg1"/>
                </a:solidFill>
                <a:latin typeface="Book Antiqua" panose="02040602050305030304" pitchFamily="18" charset="0"/>
              </a:rPr>
              <a:t>Boulder</a:t>
            </a:r>
            <a:r>
              <a:rPr lang="fi-FI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fi-FI" dirty="0" err="1" smtClean="0">
                <a:solidFill>
                  <a:schemeClr val="bg1"/>
                </a:solidFill>
                <a:latin typeface="Book Antiqua" panose="02040602050305030304" pitchFamily="18" charset="0"/>
              </a:rPr>
              <a:t>Pusher</a:t>
            </a:r>
            <a:endParaRPr lang="fi-FI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>
                <a:solidFill>
                  <a:schemeClr val="bg1"/>
                </a:solidFill>
              </a:rPr>
              <a:t>Tero Björkman, Kimmo Oinonen, Antti Maaheimo</a:t>
            </a:r>
            <a:endParaRPr lang="fi-F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3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Mikä on </a:t>
            </a:r>
            <a:r>
              <a:rPr lang="fi-FI" dirty="0" err="1" smtClean="0"/>
              <a:t>boulderpusher</a:t>
            </a:r>
            <a:r>
              <a:rPr lang="fi-FI" dirty="0" smtClean="0"/>
              <a:t>?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 smtClean="0"/>
              <a:t>2D- </a:t>
            </a:r>
            <a:r>
              <a:rPr lang="fi-FI" dirty="0" smtClean="0"/>
              <a:t>peli jossa </a:t>
            </a:r>
            <a:r>
              <a:rPr lang="fi-FI" dirty="0" smtClean="0"/>
              <a:t>tavoitteena </a:t>
            </a:r>
            <a:r>
              <a:rPr lang="fi-FI" dirty="0" smtClean="0"/>
              <a:t>työntää lohkareet pelaajan edestä edetäksesi seuraavaan kenttään.</a:t>
            </a:r>
          </a:p>
          <a:p>
            <a:endParaRPr lang="fi-FI" dirty="0" smtClean="0"/>
          </a:p>
          <a:p>
            <a:endParaRPr lang="fi-FI" dirty="0"/>
          </a:p>
          <a:p>
            <a:r>
              <a:rPr lang="fi-FI" dirty="0" smtClean="0"/>
              <a:t>Ideana </a:t>
            </a:r>
            <a:r>
              <a:rPr lang="fi-FI" dirty="0" smtClean="0"/>
              <a:t>tarkoitus läpäistä kentät mahdollisimman vähillä siirroilla ja mahdollisimman nopeasti.</a:t>
            </a:r>
          </a:p>
          <a:p>
            <a:endParaRPr lang="fi-FI" dirty="0" smtClean="0"/>
          </a:p>
          <a:p>
            <a:endParaRPr lang="fi-FI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8333" y="0"/>
            <a:ext cx="4770039" cy="723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89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2" y="68701"/>
            <a:ext cx="11847224" cy="599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8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Toiminta</a:t>
            </a:r>
            <a:endParaRPr lang="fi-FI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66730" y="-80682"/>
            <a:ext cx="5972469" cy="904271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404031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Esimerkkejä koodista</a:t>
            </a:r>
            <a:endParaRPr lang="fi-FI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1142" y="1825625"/>
            <a:ext cx="4903858" cy="4351338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2656" y="1825625"/>
            <a:ext cx="51006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7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6050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40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 Antiqua</vt:lpstr>
      <vt:lpstr>Calibri</vt:lpstr>
      <vt:lpstr>Calibri Light</vt:lpstr>
      <vt:lpstr>Office Theme</vt:lpstr>
      <vt:lpstr>Boulder Pusher</vt:lpstr>
      <vt:lpstr>Mikä on boulderpusher?</vt:lpstr>
      <vt:lpstr>PowerPoint Presentation</vt:lpstr>
      <vt:lpstr>Toiminta</vt:lpstr>
      <vt:lpstr>Esimerkkejä koodista</vt:lpstr>
      <vt:lpstr>PowerPoint Presentation</vt:lpstr>
    </vt:vector>
  </TitlesOfParts>
  <Company>JAMK/IT/LabraNet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Boulder Pusher</dc:title>
  <dc:creator>Antti Maaheimo</dc:creator>
  <cp:lastModifiedBy>Antti Maaheimo</cp:lastModifiedBy>
  <cp:revision>9</cp:revision>
  <dcterms:created xsi:type="dcterms:W3CDTF">2016-04-26T08:59:32Z</dcterms:created>
  <dcterms:modified xsi:type="dcterms:W3CDTF">2016-04-27T10:18:10Z</dcterms:modified>
</cp:coreProperties>
</file>