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279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24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8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068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51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64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165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28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978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54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27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EB84-E335-452E-9646-78E67AD44D92}" type="datetimeFigureOut">
              <a:rPr lang="fi-FI" smtClean="0"/>
              <a:t>26.4.2016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66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" y="-5085802"/>
            <a:ext cx="12183649" cy="18195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Boulder</a:t>
            </a:r>
            <a:r>
              <a:rPr lang="fi-FI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fi-FI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Pusher</a:t>
            </a:r>
            <a:endParaRPr lang="fi-FI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Tero Björkman, Kimmo Oinonen, Antti Maaheimo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on </a:t>
            </a:r>
            <a:r>
              <a:rPr lang="fi-FI" dirty="0" err="1" smtClean="0"/>
              <a:t>boulderpusher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2D peli jossa </a:t>
            </a:r>
            <a:r>
              <a:rPr lang="fi-FI" dirty="0" err="1" smtClean="0"/>
              <a:t>tavoiteena</a:t>
            </a:r>
            <a:r>
              <a:rPr lang="fi-FI" dirty="0" smtClean="0"/>
              <a:t> työntää lohkareet pelaajan edestä edetäksesi seuraavaan kenttään.</a:t>
            </a:r>
          </a:p>
          <a:p>
            <a:r>
              <a:rPr lang="fi-FI" dirty="0"/>
              <a:t>I</a:t>
            </a:r>
            <a:r>
              <a:rPr lang="fi-FI" dirty="0" smtClean="0"/>
              <a:t>deana tarkoitus läpäistä kentät mahdollisimman vähillä siirroilla ja mahdollisimman nopeasti.</a:t>
            </a:r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8333" y="0"/>
            <a:ext cx="4770039" cy="72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Toiminta</a:t>
            </a:r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531" y="0"/>
            <a:ext cx="5972469" cy="904271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Kentän generointi</a:t>
            </a:r>
          </a:p>
          <a:p>
            <a:r>
              <a:rPr lang="fi-FI" dirty="0" smtClean="0"/>
              <a:t>Liikkuminen </a:t>
            </a:r>
          </a:p>
          <a:p>
            <a:r>
              <a:rPr lang="fi-FI" dirty="0" smtClean="0"/>
              <a:t>Napit</a:t>
            </a:r>
          </a:p>
          <a:p>
            <a:r>
              <a:rPr lang="fi-FI" dirty="0" err="1" smtClean="0"/>
              <a:t>Step</a:t>
            </a:r>
            <a:r>
              <a:rPr lang="fi-FI" dirty="0" smtClean="0"/>
              <a:t>- Time</a:t>
            </a:r>
          </a:p>
          <a:p>
            <a:r>
              <a:rPr lang="fi-FI" dirty="0" smtClean="0"/>
              <a:t>Valikot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03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Esimerkkejä koodista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1142" y="1825625"/>
            <a:ext cx="4903858" cy="435133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2656" y="1825625"/>
            <a:ext cx="5100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Office Theme</vt:lpstr>
      <vt:lpstr>Boulder Pusher</vt:lpstr>
      <vt:lpstr>Mikä on boulderpusher?</vt:lpstr>
      <vt:lpstr>Toiminta</vt:lpstr>
      <vt:lpstr>Esimerkkejä koodista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Pusher</dc:title>
  <dc:creator>Antti Maaheimo</dc:creator>
  <cp:lastModifiedBy>Antti Maaheimo</cp:lastModifiedBy>
  <cp:revision>4</cp:revision>
  <dcterms:created xsi:type="dcterms:W3CDTF">2016-04-26T08:59:32Z</dcterms:created>
  <dcterms:modified xsi:type="dcterms:W3CDTF">2016-04-26T11:08:38Z</dcterms:modified>
</cp:coreProperties>
</file>