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62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14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3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50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8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9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61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87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2BA8CE-6D97-4F4D-8345-DC02397EC43F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917F20-4138-4BF2-8ED5-361E632392D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127.0.0.1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BE210-A6F3-41A0-B7F1-0167719B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2691" y="1878509"/>
            <a:ext cx="7013574" cy="1664067"/>
          </a:xfrm>
        </p:spPr>
        <p:txBody>
          <a:bodyPr>
            <a:normAutofit fontScale="90000"/>
          </a:bodyPr>
          <a:lstStyle/>
          <a:p>
            <a:r>
              <a:rPr lang="it-IT" dirty="0"/>
              <a:t>ToDoList all-in-one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6DF812-153E-465F-B535-B08A9298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7472" y="5264516"/>
            <a:ext cx="4547507" cy="956670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it-IT" sz="1200" dirty="0">
                <a:latin typeface="Amasis MT Pro Medium" panose="020B0604020202020204" pitchFamily="18" charset="0"/>
              </a:rPr>
              <a:t>ANTONIO Materazzo      </a:t>
            </a:r>
            <a:r>
              <a:rPr lang="it-IT" sz="1100" b="1" dirty="0">
                <a:latin typeface="Amasis MT Pro Medium" panose="020B0604020202020204" pitchFamily="18" charset="0"/>
              </a:rPr>
              <a:t>Matricola :289015</a:t>
            </a:r>
          </a:p>
          <a:p>
            <a:r>
              <a:rPr lang="it-IT" sz="1200" dirty="0">
                <a:latin typeface="Amasis MT Pro Medium" panose="020B0604020202020204" pitchFamily="18" charset="0"/>
              </a:rPr>
              <a:t>Fabiola Stancati          </a:t>
            </a:r>
            <a:r>
              <a:rPr lang="it-IT" sz="1100" b="1" dirty="0">
                <a:latin typeface="Amasis MT Pro Medium" panose="020B0604020202020204" pitchFamily="18" charset="0"/>
              </a:rPr>
              <a:t>MATRICOLA :291602</a:t>
            </a:r>
          </a:p>
          <a:p>
            <a:r>
              <a:rPr lang="it-IT" sz="1200" dirty="0">
                <a:latin typeface="Amasis MT Pro Medium" panose="020B0604020202020204" pitchFamily="18" charset="0"/>
              </a:rPr>
              <a:t>SANTO Orlando             </a:t>
            </a:r>
            <a:r>
              <a:rPr lang="it-IT" sz="1100" b="1" dirty="0">
                <a:latin typeface="Amasis MT Pro Medium" panose="020B0604020202020204" pitchFamily="18" charset="0"/>
              </a:rPr>
              <a:t>Matricola :289002</a:t>
            </a:r>
            <a:endParaRPr lang="it-IT" sz="1200" b="1" dirty="0">
              <a:latin typeface="Amasis MT Pro Medium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8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FFD14A-F305-45A2-8753-3C6781650C72}"/>
              </a:ext>
            </a:extLst>
          </p:cNvPr>
          <p:cNvSpPr txBox="1"/>
          <p:nvPr/>
        </p:nvSpPr>
        <p:spPr>
          <a:xfrm>
            <a:off x="642851" y="416562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6D5E23-0E63-45A7-B31C-AB3F3CE2ED39}"/>
              </a:ext>
            </a:extLst>
          </p:cNvPr>
          <p:cNvSpPr txBox="1"/>
          <p:nvPr/>
        </p:nvSpPr>
        <p:spPr>
          <a:xfrm>
            <a:off x="972588" y="1305341"/>
            <a:ext cx="9626139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-    Pattern Singleton</a:t>
            </a:r>
            <a:endParaRPr lang="it-IT" dirty="0"/>
          </a:p>
          <a:p>
            <a:r>
              <a:rPr lang="it-IT" dirty="0"/>
              <a:t>  </a:t>
            </a:r>
          </a:p>
          <a:p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dell' </a:t>
            </a:r>
            <a:r>
              <a:rPr lang="en-US" dirty="0" err="1"/>
              <a:t>applicazione</a:t>
            </a:r>
            <a:r>
              <a:rPr lang="en-US" dirty="0"/>
              <a:t>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un’unica</a:t>
            </a:r>
            <a:r>
              <a:rPr lang="en-US" dirty="0"/>
              <a:t> </a:t>
            </a:r>
            <a:r>
              <a:rPr lang="en-US" dirty="0" err="1"/>
              <a:t>istanza</a:t>
            </a:r>
            <a:r>
              <a:rPr lang="en-US" dirty="0"/>
              <a:t> di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in modo da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giusti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 per </a:t>
            </a:r>
            <a:r>
              <a:rPr lang="en-US" dirty="0" err="1"/>
              <a:t>l’autenticazione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richieste</a:t>
            </a:r>
            <a:endParaRPr lang="en-US" dirty="0"/>
          </a:p>
          <a:p>
            <a:r>
              <a:rPr lang="en-US" dirty="0"/>
              <a:t> </a:t>
            </a:r>
          </a:p>
          <a:p>
            <a:pPr algn="just"/>
            <a:r>
              <a:rPr lang="en-US" b="1" dirty="0"/>
              <a:t>-     Pattern State 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Implementato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l’utilizzo</a:t>
            </a:r>
            <a:r>
              <a:rPr lang="en-US" dirty="0"/>
              <a:t> di una </a:t>
            </a:r>
            <a:r>
              <a:rPr lang="en-US" dirty="0" err="1"/>
              <a:t>enum</a:t>
            </a:r>
            <a:r>
              <a:rPr lang="en-US" dirty="0"/>
              <a:t> per </a:t>
            </a:r>
            <a:r>
              <a:rPr lang="en-US" dirty="0" err="1"/>
              <a:t>semplificare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richieste</a:t>
            </a:r>
            <a:r>
              <a:rPr lang="en-US" dirty="0"/>
              <a:t> HTTP</a:t>
            </a:r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-</a:t>
            </a:r>
            <a:r>
              <a:rPr lang="en-US" dirty="0"/>
              <a:t>     </a:t>
            </a:r>
            <a:r>
              <a:rPr lang="en-US" b="1" dirty="0"/>
              <a:t>Refresh del token</a:t>
            </a:r>
          </a:p>
          <a:p>
            <a:endParaRPr lang="en-US" dirty="0"/>
          </a:p>
          <a:p>
            <a:r>
              <a:rPr lang="en-US" dirty="0"/>
              <a:t>Un thread </a:t>
            </a:r>
            <a:r>
              <a:rPr lang="en-US" dirty="0" err="1"/>
              <a:t>scandisce</a:t>
            </a:r>
            <a:r>
              <a:rPr lang="en-US" dirty="0"/>
              <a:t> il tempo dopo il quale è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richiedere</a:t>
            </a:r>
            <a:r>
              <a:rPr lang="en-US" dirty="0"/>
              <a:t> un nuovo token per le </a:t>
            </a:r>
            <a:r>
              <a:rPr lang="en-US" dirty="0" err="1"/>
              <a:t>richieste</a:t>
            </a:r>
            <a:r>
              <a:rPr lang="en-US" dirty="0"/>
              <a:t> a Google Calendar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7178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30014B-99E4-4FBC-8930-55A1C098C140}"/>
              </a:ext>
            </a:extLst>
          </p:cNvPr>
          <p:cNvSpPr txBox="1"/>
          <p:nvPr/>
        </p:nvSpPr>
        <p:spPr>
          <a:xfrm>
            <a:off x="465514" y="1088967"/>
            <a:ext cx="7070404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L’applicazione permette di interagire con calendari, eventi e </a:t>
            </a:r>
            <a:r>
              <a:rPr lang="it-IT" dirty="0" err="1"/>
              <a:t>ToDo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/>
              <a:t>Il server </a:t>
            </a:r>
            <a:r>
              <a:rPr lang="it-IT" b="1" dirty="0" err="1"/>
              <a:t>CalDAV</a:t>
            </a:r>
            <a:r>
              <a:rPr lang="it-IT" dirty="0"/>
              <a:t> scelto è </a:t>
            </a:r>
            <a:r>
              <a:rPr lang="it-IT" b="1" dirty="0"/>
              <a:t>Google </a:t>
            </a:r>
            <a:r>
              <a:rPr lang="it-IT" b="1" dirty="0" err="1"/>
              <a:t>Calendar</a:t>
            </a:r>
            <a:r>
              <a:rPr lang="it-IT" b="1" dirty="0"/>
              <a:t> </a:t>
            </a:r>
            <a:r>
              <a:rPr lang="it-IT" dirty="0"/>
              <a:t>mentre la libreria per </a:t>
            </a:r>
            <a:r>
              <a:rPr lang="it-IT" b="1" dirty="0"/>
              <a:t>GUI</a:t>
            </a:r>
            <a:r>
              <a:rPr lang="it-IT" dirty="0"/>
              <a:t> è </a:t>
            </a:r>
            <a:r>
              <a:rPr lang="it-IT" b="1" dirty="0"/>
              <a:t>QT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/>
              <a:t>L’intero progetto è compilato con </a:t>
            </a:r>
            <a:r>
              <a:rPr lang="it-IT" b="1" dirty="0" err="1"/>
              <a:t>Cmake</a:t>
            </a:r>
            <a:r>
              <a:rPr lang="it-IT" sz="20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0F4844-298B-4254-BB20-E48039976F4D}"/>
              </a:ext>
            </a:extLst>
          </p:cNvPr>
          <p:cNvSpPr txBox="1"/>
          <p:nvPr/>
        </p:nvSpPr>
        <p:spPr>
          <a:xfrm>
            <a:off x="465514" y="440574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Obiettivi primari dell’applicazione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39A733-6727-49E9-9BC2-860C4DE1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8140" r="1385" b="2446"/>
          <a:stretch/>
        </p:blipFill>
        <p:spPr>
          <a:xfrm>
            <a:off x="3482889" y="2722245"/>
            <a:ext cx="8246656" cy="34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B59580-628E-4482-A0EC-6638F73137EA}"/>
              </a:ext>
            </a:extLst>
          </p:cNvPr>
          <p:cNvSpPr txBox="1"/>
          <p:nvPr/>
        </p:nvSpPr>
        <p:spPr>
          <a:xfrm>
            <a:off x="465514" y="440574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Struttura dell’applicazione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3D0B9A-E25E-477A-9706-F9F4704A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2" y="963794"/>
            <a:ext cx="3177885" cy="479127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A42BB5-D658-4797-936A-CF855A925E84}"/>
              </a:ext>
            </a:extLst>
          </p:cNvPr>
          <p:cNvSpPr txBox="1"/>
          <p:nvPr/>
        </p:nvSpPr>
        <p:spPr>
          <a:xfrm>
            <a:off x="465514" y="2502131"/>
            <a:ext cx="680812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- MainWindow </a:t>
            </a:r>
            <a:r>
              <a:rPr lang="it-IT" dirty="0"/>
              <a:t>implementa il front-end dell’applicazione.</a:t>
            </a:r>
          </a:p>
          <a:p>
            <a:endParaRPr lang="it-IT" dirty="0"/>
          </a:p>
          <a:p>
            <a:r>
              <a:rPr lang="it-IT" b="1" dirty="0"/>
              <a:t>- Network</a:t>
            </a:r>
            <a:r>
              <a:rPr lang="it-IT" dirty="0"/>
              <a:t> e </a:t>
            </a:r>
            <a:r>
              <a:rPr lang="it-IT" b="1" dirty="0"/>
              <a:t>Parser</a:t>
            </a:r>
            <a:r>
              <a:rPr lang="it-IT" dirty="0"/>
              <a:t> implementano il back-end dell’applicazione.</a:t>
            </a:r>
          </a:p>
          <a:p>
            <a:endParaRPr lang="it-IT" dirty="0"/>
          </a:p>
          <a:p>
            <a:r>
              <a:rPr lang="it-IT" b="1" dirty="0"/>
              <a:t>- API</a:t>
            </a:r>
            <a:r>
              <a:rPr lang="it-IT" dirty="0"/>
              <a:t> si occupa del collegamento tra i due.</a:t>
            </a:r>
          </a:p>
        </p:txBody>
      </p:sp>
    </p:spTree>
    <p:extLst>
      <p:ext uri="{BB962C8B-B14F-4D97-AF65-F5344CB8AC3E}">
        <p14:creationId xmlns:p14="http://schemas.microsoft.com/office/powerpoint/2010/main" val="30346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3420E2-C21D-4159-B917-3849EAF90665}"/>
              </a:ext>
            </a:extLst>
          </p:cNvPr>
          <p:cNvSpPr txBox="1"/>
          <p:nvPr/>
        </p:nvSpPr>
        <p:spPr>
          <a:xfrm>
            <a:off x="642851" y="441500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MainWindow (elementi grafici)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54E21-05F2-45A6-BB7A-18358A02D7BA}"/>
              </a:ext>
            </a:extLst>
          </p:cNvPr>
          <p:cNvSpPr txBox="1"/>
          <p:nvPr/>
        </p:nvSpPr>
        <p:spPr>
          <a:xfrm>
            <a:off x="723208" y="2114355"/>
            <a:ext cx="4580312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int MainWindow::</a:t>
            </a:r>
            <a:r>
              <a:rPr lang="it-IT" b="1" dirty="0"/>
              <a:t>checkTime(){</a:t>
            </a:r>
          </a:p>
          <a:p>
            <a:endParaRPr lang="it-IT" dirty="0"/>
          </a:p>
          <a:p>
            <a:r>
              <a:rPr lang="it-IT" dirty="0"/>
              <a:t>int MainWindow::</a:t>
            </a:r>
            <a:r>
              <a:rPr lang="it-IT" b="1" dirty="0" err="1"/>
              <a:t>checkTimeUpdate</a:t>
            </a:r>
            <a:r>
              <a:rPr lang="it-IT" dirty="0"/>
              <a:t>(){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MainWindow::</a:t>
            </a:r>
            <a:r>
              <a:rPr lang="it-IT" b="1" dirty="0" err="1"/>
              <a:t>createCalendarButtons</a:t>
            </a:r>
            <a:r>
              <a:rPr lang="it-IT" b="1" dirty="0"/>
              <a:t>()</a:t>
            </a:r>
            <a:r>
              <a:rPr lang="it-IT" dirty="0"/>
              <a:t>{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MainWindow::</a:t>
            </a:r>
            <a:r>
              <a:rPr lang="it-IT" b="1" dirty="0" err="1"/>
              <a:t>deleteComponents</a:t>
            </a:r>
            <a:r>
              <a:rPr lang="it-IT" b="1" dirty="0"/>
              <a:t>(){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MainWindow::</a:t>
            </a:r>
            <a:r>
              <a:rPr lang="it-IT" b="1" dirty="0" err="1"/>
              <a:t>modal</a:t>
            </a:r>
            <a:r>
              <a:rPr lang="it-IT" b="1" dirty="0"/>
              <a:t>(){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MainWindow::</a:t>
            </a:r>
            <a:r>
              <a:rPr lang="it-IT" b="1" dirty="0" err="1"/>
              <a:t>modalToDo</a:t>
            </a:r>
            <a:r>
              <a:rPr lang="it-IT" b="1" dirty="0"/>
              <a:t>(){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928BCB-D564-40FF-8F05-A96EE63B3914}"/>
              </a:ext>
            </a:extLst>
          </p:cNvPr>
          <p:cNvSpPr txBox="1"/>
          <p:nvPr/>
        </p:nvSpPr>
        <p:spPr>
          <a:xfrm>
            <a:off x="6763790" y="1496291"/>
            <a:ext cx="458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Metodo per la creazione del calendario 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    </a:t>
            </a: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7DEE95-FA6D-4C0A-963A-C5008ECEEE99}"/>
              </a:ext>
            </a:extLst>
          </p:cNvPr>
          <p:cNvSpPr txBox="1"/>
          <p:nvPr/>
        </p:nvSpPr>
        <p:spPr>
          <a:xfrm>
            <a:off x="847898" y="149629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Implementazione delle funzionalità 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82EE023-BB31-4C76-B21F-63B3C0845F13}"/>
              </a:ext>
            </a:extLst>
          </p:cNvPr>
          <p:cNvSpPr txBox="1"/>
          <p:nvPr/>
        </p:nvSpPr>
        <p:spPr>
          <a:xfrm>
            <a:off x="6342610" y="2110714"/>
            <a:ext cx="5336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void</a:t>
            </a:r>
            <a:r>
              <a:rPr lang="it-IT" dirty="0"/>
              <a:t> MainWindow::</a:t>
            </a:r>
            <a:r>
              <a:rPr lang="it-IT" b="1" dirty="0" err="1"/>
              <a:t>createPreviewGroupBox</a:t>
            </a:r>
            <a:r>
              <a:rPr lang="it-IT" b="1" dirty="0"/>
              <a:t>()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61ACD7-9167-4D89-BB99-B5B5C4E4879F}"/>
              </a:ext>
            </a:extLst>
          </p:cNvPr>
          <p:cNvSpPr txBox="1"/>
          <p:nvPr/>
        </p:nvSpPr>
        <p:spPr>
          <a:xfrm>
            <a:off x="6342609" y="4053348"/>
            <a:ext cx="533677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MainWindow::</a:t>
            </a:r>
            <a:r>
              <a:rPr lang="it-IT" b="1" dirty="0" err="1"/>
              <a:t>createGeneralOptionsGroupBox</a:t>
            </a:r>
            <a:r>
              <a:rPr lang="it-IT" b="1" dirty="0"/>
              <a:t>()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MainWindow::</a:t>
            </a:r>
            <a:r>
              <a:rPr lang="it-IT" b="1" dirty="0" err="1"/>
              <a:t>createTextFormatsGroupBox</a:t>
            </a:r>
            <a:r>
              <a:rPr lang="it-IT" b="1" dirty="0"/>
              <a:t>()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EBA24B-21BF-4FFF-A5B8-B2ECF6245B16}"/>
              </a:ext>
            </a:extLst>
          </p:cNvPr>
          <p:cNvSpPr txBox="1"/>
          <p:nvPr/>
        </p:nvSpPr>
        <p:spPr>
          <a:xfrm>
            <a:off x="6567055" y="3094469"/>
            <a:ext cx="4714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Metodi per gestire le preferenze del calendario: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   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4521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4D63E-9BBD-4640-B28A-A748F736CC51}"/>
              </a:ext>
            </a:extLst>
          </p:cNvPr>
          <p:cNvSpPr txBox="1"/>
          <p:nvPr/>
        </p:nvSpPr>
        <p:spPr>
          <a:xfrm>
            <a:off x="642851" y="457199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MainWindow (collegamento con API)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8258AD-8FA8-4FCD-8774-0F8B9E2239D5}"/>
              </a:ext>
            </a:extLst>
          </p:cNvPr>
          <p:cNvSpPr txBox="1"/>
          <p:nvPr/>
        </p:nvSpPr>
        <p:spPr>
          <a:xfrm>
            <a:off x="714895" y="1504604"/>
            <a:ext cx="1008333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1) </a:t>
            </a:r>
            <a:r>
              <a:rPr lang="it-IT" dirty="0"/>
              <a:t>Click dell’utente di un giorno sul calendario </a:t>
            </a:r>
          </a:p>
          <a:p>
            <a:endParaRPr lang="it-IT" dirty="0"/>
          </a:p>
          <a:p>
            <a:r>
              <a:rPr lang="en-US" b="1" dirty="0"/>
              <a:t>   connect(calendar, &amp;</a:t>
            </a:r>
            <a:r>
              <a:rPr lang="en-US" b="1" dirty="0" err="1"/>
              <a:t>QCalendarWidget</a:t>
            </a:r>
            <a:r>
              <a:rPr lang="en-US" b="1" dirty="0"/>
              <a:t>::clicked, this, &amp;</a:t>
            </a:r>
            <a:r>
              <a:rPr lang="en-US" b="1" dirty="0" err="1"/>
              <a:t>MainWindow</a:t>
            </a:r>
            <a:r>
              <a:rPr lang="en-US" b="1" dirty="0"/>
              <a:t>::</a:t>
            </a:r>
            <a:r>
              <a:rPr lang="en-US" b="1" dirty="0" err="1"/>
              <a:t>getEventsByDay</a:t>
            </a:r>
            <a:r>
              <a:rPr lang="en-US" b="1" dirty="0"/>
              <a:t> );</a:t>
            </a:r>
          </a:p>
          <a:p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b="1" dirty="0"/>
              <a:t>2) </a:t>
            </a:r>
            <a:r>
              <a:rPr lang="en-US" dirty="0" err="1"/>
              <a:t>Inizializzazione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utili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chiamata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  </a:t>
            </a:r>
            <a:r>
              <a:rPr lang="en-US" b="1" dirty="0" err="1"/>
              <a:t>api</a:t>
            </a:r>
            <a:r>
              <a:rPr lang="en-US" b="1" dirty="0"/>
              <a:t>-&gt;</a:t>
            </a:r>
            <a:r>
              <a:rPr lang="en-US" b="1" dirty="0" err="1"/>
              <a:t>getEventsByCalendarDay</a:t>
            </a:r>
            <a:r>
              <a:rPr lang="en-US" b="1" dirty="0"/>
              <a:t>(</a:t>
            </a:r>
            <a:r>
              <a:rPr lang="en-US" b="1" dirty="0" err="1"/>
              <a:t>calendarTmp</a:t>
            </a:r>
            <a:r>
              <a:rPr lang="en-US" b="1" dirty="0"/>
              <a:t>-&gt;</a:t>
            </a:r>
            <a:r>
              <a:rPr lang="en-US" b="1" dirty="0" err="1"/>
              <a:t>getId</a:t>
            </a:r>
            <a:r>
              <a:rPr lang="en-US" b="1" dirty="0"/>
              <a:t>(),</a:t>
            </a:r>
            <a:r>
              <a:rPr lang="en-US" b="1" dirty="0" err="1"/>
              <a:t>timeMin,timeMax</a:t>
            </a:r>
            <a:r>
              <a:rPr lang="en-US" b="1" dirty="0"/>
              <a:t>);</a:t>
            </a:r>
          </a:p>
          <a:p>
            <a:endParaRPr lang="en-US" dirty="0"/>
          </a:p>
          <a:p>
            <a:r>
              <a:rPr lang="en-US" b="1" dirty="0"/>
              <a:t> 3)</a:t>
            </a:r>
            <a:r>
              <a:rPr lang="en-US" dirty="0"/>
              <a:t> In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verrà</a:t>
            </a:r>
            <a:r>
              <a:rPr lang="en-US" dirty="0"/>
              <a:t> </a:t>
            </a:r>
            <a:r>
              <a:rPr lang="en-US" dirty="0" err="1"/>
              <a:t>emessa</a:t>
            </a:r>
            <a:r>
              <a:rPr lang="en-US" dirty="0"/>
              <a:t> una signal da API, </a:t>
            </a:r>
            <a:r>
              <a:rPr lang="en-US" dirty="0" err="1"/>
              <a:t>catturata</a:t>
            </a:r>
            <a:r>
              <a:rPr lang="en-US" dirty="0"/>
              <a:t> </a:t>
            </a:r>
            <a:r>
              <a:rPr lang="en-US" dirty="0" err="1"/>
              <a:t>dallo</a:t>
            </a:r>
            <a:r>
              <a:rPr lang="en-US" dirty="0"/>
              <a:t> slot </a:t>
            </a:r>
          </a:p>
          <a:p>
            <a:endParaRPr lang="en-US" dirty="0"/>
          </a:p>
          <a:p>
            <a:r>
              <a:rPr lang="en-US" b="1" dirty="0"/>
              <a:t> connect(</a:t>
            </a:r>
            <a:r>
              <a:rPr lang="en-US" b="1" dirty="0" err="1"/>
              <a:t>api,SIGNAL</a:t>
            </a:r>
            <a:r>
              <a:rPr lang="en-US" b="1" dirty="0"/>
              <a:t>(</a:t>
            </a:r>
            <a:r>
              <a:rPr lang="en-US" b="1" dirty="0" err="1"/>
              <a:t>signalEventList</a:t>
            </a:r>
            <a:r>
              <a:rPr lang="en-US" b="1" dirty="0"/>
              <a:t>(std::vector&lt;Event*&gt;)),</a:t>
            </a:r>
            <a:r>
              <a:rPr lang="en-US" b="1" dirty="0" err="1"/>
              <a:t>this,SLOT</a:t>
            </a:r>
            <a:r>
              <a:rPr lang="en-US" b="1" dirty="0"/>
              <a:t>(</a:t>
            </a:r>
            <a:r>
              <a:rPr lang="en-US" b="1" dirty="0" err="1"/>
              <a:t>showEvents</a:t>
            </a:r>
            <a:r>
              <a:rPr lang="en-US" b="1" dirty="0"/>
              <a:t>(std::vector&lt;Event*&gt;)));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491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0C94FD-C7E2-4755-A1CF-78D93970BEC6}"/>
              </a:ext>
            </a:extLst>
          </p:cNvPr>
          <p:cNvSpPr txBox="1"/>
          <p:nvPr/>
        </p:nvSpPr>
        <p:spPr>
          <a:xfrm>
            <a:off x="642851" y="441500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Sincronizzazione delle modifiche tra piu’ utenti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B2BDDD-4B07-4E49-A96D-B6548DFB8549}"/>
              </a:ext>
            </a:extLst>
          </p:cNvPr>
          <p:cNvSpPr txBox="1"/>
          <p:nvPr/>
        </p:nvSpPr>
        <p:spPr>
          <a:xfrm>
            <a:off x="1474124" y="2119744"/>
            <a:ext cx="934904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b="1" dirty="0" err="1"/>
              <a:t>RefreshThread</a:t>
            </a:r>
            <a:r>
              <a:rPr lang="it-IT" sz="2400" dirty="0"/>
              <a:t>::</a:t>
            </a:r>
            <a:r>
              <a:rPr lang="it-IT" sz="2400" dirty="0" err="1"/>
              <a:t>run</a:t>
            </a:r>
            <a:r>
              <a:rPr lang="it-IT" sz="2400" dirty="0"/>
              <a:t>(){ </a:t>
            </a:r>
          </a:p>
          <a:p>
            <a:r>
              <a:rPr lang="it-IT" sz="2400" dirty="0"/>
              <a:t>     </a:t>
            </a:r>
            <a:r>
              <a:rPr lang="it-IT" sz="2400" dirty="0" err="1"/>
              <a:t>while</a:t>
            </a:r>
            <a:r>
              <a:rPr lang="it-IT" sz="2400" dirty="0"/>
              <a:t>(</a:t>
            </a:r>
            <a:r>
              <a:rPr lang="it-IT" sz="2400" dirty="0" err="1"/>
              <a:t>true</a:t>
            </a:r>
            <a:r>
              <a:rPr lang="it-IT" sz="2400" dirty="0"/>
              <a:t>){ </a:t>
            </a:r>
          </a:p>
          <a:p>
            <a:r>
              <a:rPr lang="it-IT" sz="2400" dirty="0"/>
              <a:t> int </a:t>
            </a:r>
            <a:r>
              <a:rPr lang="it-IT" sz="2400" dirty="0" err="1"/>
              <a:t>waitingTimeInSeconds</a:t>
            </a:r>
            <a:r>
              <a:rPr lang="it-IT" sz="2400" dirty="0"/>
              <a:t> = 10;  </a:t>
            </a:r>
            <a:r>
              <a:rPr lang="it-IT" sz="2400" dirty="0" err="1"/>
              <a:t>std</a:t>
            </a:r>
            <a:r>
              <a:rPr lang="it-IT" sz="2400" dirty="0"/>
              <a:t>::</a:t>
            </a:r>
            <a:r>
              <a:rPr lang="it-IT" sz="2400" dirty="0" err="1"/>
              <a:t>this_thread</a:t>
            </a:r>
            <a:r>
              <a:rPr lang="it-IT" sz="2400" dirty="0"/>
              <a:t>::</a:t>
            </a:r>
            <a:r>
              <a:rPr lang="it-IT" sz="2400" dirty="0" err="1"/>
              <a:t>sleep_for</a:t>
            </a:r>
            <a:r>
              <a:rPr lang="it-IT" sz="2400" dirty="0"/>
              <a:t>(</a:t>
            </a:r>
            <a:r>
              <a:rPr lang="it-IT" sz="2400" dirty="0" err="1"/>
              <a:t>std</a:t>
            </a:r>
            <a:r>
              <a:rPr lang="it-IT" sz="2400" dirty="0"/>
              <a:t>::</a:t>
            </a:r>
            <a:r>
              <a:rPr lang="it-IT" sz="2400" dirty="0" err="1"/>
              <a:t>chrono</a:t>
            </a:r>
            <a:r>
              <a:rPr lang="it-IT" sz="2400" dirty="0"/>
              <a:t>::seconds(</a:t>
            </a:r>
            <a:r>
              <a:rPr lang="it-IT" sz="2400" dirty="0" err="1"/>
              <a:t>waitingTimeInSeconds</a:t>
            </a:r>
            <a:r>
              <a:rPr lang="it-IT" sz="2400" dirty="0"/>
              <a:t>));</a:t>
            </a:r>
            <a:r>
              <a:rPr lang="it-IT" sz="2400" dirty="0" err="1"/>
              <a:t>emit</a:t>
            </a:r>
            <a:r>
              <a:rPr lang="it-IT" sz="2400" dirty="0"/>
              <a:t> </a:t>
            </a:r>
            <a:r>
              <a:rPr lang="it-IT" sz="2400" dirty="0" err="1"/>
              <a:t>signalRefresh</a:t>
            </a:r>
            <a:r>
              <a:rPr lang="it-IT" sz="2400" dirty="0"/>
              <a:t>();</a:t>
            </a:r>
          </a:p>
          <a:p>
            <a:r>
              <a:rPr lang="it-IT" sz="2400" dirty="0"/>
              <a:t>     }  </a:t>
            </a:r>
          </a:p>
          <a:p>
            <a:r>
              <a:rPr lang="it-IT" sz="2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705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18C104-3C04-4419-A63C-8B2F213C299A}"/>
              </a:ext>
            </a:extLst>
          </p:cNvPr>
          <p:cNvSpPr txBox="1"/>
          <p:nvPr/>
        </p:nvSpPr>
        <p:spPr>
          <a:xfrm>
            <a:off x="642851" y="441500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Ottenimento dei parametri per l’autenticazione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C3046C-9CBA-4A81-9950-B4940CB64F5D}"/>
              </a:ext>
            </a:extLst>
          </p:cNvPr>
          <p:cNvSpPr txBox="1"/>
          <p:nvPr/>
        </p:nvSpPr>
        <p:spPr>
          <a:xfrm>
            <a:off x="1945176" y="1812172"/>
            <a:ext cx="725701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b="1" dirty="0" err="1"/>
              <a:t>listener</a:t>
            </a:r>
            <a:r>
              <a:rPr lang="it-IT" b="1" dirty="0"/>
              <a:t>()</a:t>
            </a:r>
            <a:r>
              <a:rPr lang="it-IT" dirty="0"/>
              <a:t>{</a:t>
            </a:r>
            <a:r>
              <a:rPr lang="it-IT" b="1" dirty="0"/>
              <a:t> </a:t>
            </a:r>
          </a:p>
          <a:p>
            <a:r>
              <a:rPr lang="it-IT" dirty="0"/>
              <a:t>    </a:t>
            </a:r>
            <a:r>
              <a:rPr lang="it-IT" dirty="0" err="1"/>
              <a:t>httplib</a:t>
            </a:r>
            <a:r>
              <a:rPr lang="it-IT" dirty="0"/>
              <a:t>::Server </a:t>
            </a:r>
            <a:r>
              <a:rPr lang="it-IT" dirty="0" err="1"/>
              <a:t>svr</a:t>
            </a:r>
            <a:r>
              <a:rPr lang="it-IT" dirty="0"/>
              <a:t>; </a:t>
            </a:r>
          </a:p>
          <a:p>
            <a:r>
              <a:rPr lang="it-IT" dirty="0"/>
              <a:t>    </a:t>
            </a:r>
            <a:r>
              <a:rPr lang="it-IT" dirty="0" err="1"/>
              <a:t>svr.Get</a:t>
            </a:r>
            <a:r>
              <a:rPr lang="it-IT" dirty="0"/>
              <a:t>("/", [](</a:t>
            </a:r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httplib</a:t>
            </a:r>
            <a:r>
              <a:rPr lang="it-IT" dirty="0"/>
              <a:t>::</a:t>
            </a:r>
            <a:r>
              <a:rPr lang="it-IT" dirty="0" err="1"/>
              <a:t>Request</a:t>
            </a:r>
            <a:r>
              <a:rPr lang="it-IT" dirty="0"/>
              <a:t> &amp; </a:t>
            </a:r>
            <a:r>
              <a:rPr lang="it-IT" dirty="0" err="1"/>
              <a:t>req</a:t>
            </a:r>
            <a:r>
              <a:rPr lang="it-IT" dirty="0"/>
              <a:t>, </a:t>
            </a:r>
            <a:r>
              <a:rPr lang="it-IT" dirty="0" err="1"/>
              <a:t>httplib</a:t>
            </a:r>
            <a:r>
              <a:rPr lang="it-IT" dirty="0"/>
              <a:t>::</a:t>
            </a:r>
            <a:r>
              <a:rPr lang="it-IT" dirty="0" err="1"/>
              <a:t>Response</a:t>
            </a:r>
            <a:r>
              <a:rPr lang="it-IT" dirty="0"/>
              <a:t> &amp;res) {            	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unique_lock</a:t>
            </a:r>
            <a:r>
              <a:rPr lang="it-IT" dirty="0"/>
              <a:t>&lt;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mutex</a:t>
            </a:r>
            <a:r>
              <a:rPr lang="it-IT" dirty="0"/>
              <a:t>&gt; </a:t>
            </a:r>
            <a:r>
              <a:rPr lang="it-IT" dirty="0" err="1"/>
              <a:t>ul</a:t>
            </a:r>
            <a:r>
              <a:rPr lang="it-IT" dirty="0"/>
              <a:t>(m); </a:t>
            </a:r>
          </a:p>
          <a:p>
            <a:r>
              <a:rPr lang="it-IT" dirty="0"/>
              <a:t>	</a:t>
            </a:r>
            <a:r>
              <a:rPr lang="it-IT" dirty="0" err="1"/>
              <a:t>res.set_content</a:t>
            </a:r>
            <a:r>
              <a:rPr lang="it-IT" dirty="0"/>
              <a:t>("Puoi chiudere questa pagina !", "text/</a:t>
            </a:r>
            <a:r>
              <a:rPr lang="it-IT" dirty="0" err="1"/>
              <a:t>plain</a:t>
            </a:r>
            <a:r>
              <a:rPr lang="it-IT" dirty="0"/>
              <a:t>"); </a:t>
            </a:r>
          </a:p>
          <a:p>
            <a:r>
              <a:rPr lang="it-IT" dirty="0"/>
              <a:t>	</a:t>
            </a:r>
            <a:r>
              <a:rPr lang="it-IT" dirty="0" err="1"/>
              <a:t>t_code</a:t>
            </a:r>
            <a:r>
              <a:rPr lang="it-IT" dirty="0"/>
              <a:t> = </a:t>
            </a:r>
            <a:r>
              <a:rPr lang="it-IT" dirty="0" err="1"/>
              <a:t>req.get_param_value</a:t>
            </a:r>
            <a:r>
              <a:rPr lang="it-IT" dirty="0"/>
              <a:t>("code"); </a:t>
            </a:r>
          </a:p>
          <a:p>
            <a:r>
              <a:rPr lang="it-IT" dirty="0"/>
              <a:t>	pass=</a:t>
            </a:r>
            <a:r>
              <a:rPr lang="it-IT" dirty="0" err="1"/>
              <a:t>true</a:t>
            </a:r>
            <a:r>
              <a:rPr lang="it-IT" dirty="0"/>
              <a:t>; </a:t>
            </a:r>
          </a:p>
          <a:p>
            <a:r>
              <a:rPr lang="it-IT" dirty="0"/>
              <a:t>         </a:t>
            </a:r>
            <a:r>
              <a:rPr lang="it-IT" dirty="0" err="1"/>
              <a:t>cv.notify_all</a:t>
            </a:r>
            <a:r>
              <a:rPr lang="it-IT" dirty="0"/>
              <a:t>();</a:t>
            </a:r>
          </a:p>
          <a:p>
            <a:r>
              <a:rPr lang="it-IT" dirty="0"/>
              <a:t> }); </a:t>
            </a:r>
          </a:p>
          <a:p>
            <a:r>
              <a:rPr lang="it-IT" dirty="0"/>
              <a:t>	</a:t>
            </a:r>
            <a:r>
              <a:rPr lang="it-IT" dirty="0" err="1"/>
              <a:t>svr.listen</a:t>
            </a:r>
            <a:r>
              <a:rPr lang="it-IT" dirty="0"/>
              <a:t>("</a:t>
            </a:r>
            <a:r>
              <a:rPr lang="it-IT" dirty="0">
                <a:hlinkClick r:id="rId2"/>
              </a:rPr>
              <a:t>127.0.0.1</a:t>
            </a:r>
            <a:r>
              <a:rPr lang="it-IT" dirty="0"/>
              <a:t>", 8080); 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8B74F6-532A-4D1E-B99A-7E932611F65E}"/>
              </a:ext>
            </a:extLst>
          </p:cNvPr>
          <p:cNvSpPr txBox="1"/>
          <p:nvPr/>
        </p:nvSpPr>
        <p:spPr>
          <a:xfrm>
            <a:off x="1945176" y="4962698"/>
            <a:ext cx="725701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t_code</a:t>
            </a:r>
            <a:r>
              <a:rPr lang="it-IT" b="1" dirty="0"/>
              <a:t> </a:t>
            </a:r>
            <a:r>
              <a:rPr lang="it-IT" dirty="0"/>
              <a:t>verrà utilizzato per eseguire la richiesta POST al fine di ottenere i parametri </a:t>
            </a:r>
            <a:r>
              <a:rPr lang="it-IT" b="1" dirty="0" err="1"/>
              <a:t>a_code</a:t>
            </a:r>
            <a:r>
              <a:rPr lang="it-IT" dirty="0"/>
              <a:t>, </a:t>
            </a:r>
            <a:r>
              <a:rPr lang="it-IT" b="1" dirty="0" err="1"/>
              <a:t>exp_in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r_token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51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C94EC-5819-456F-B00E-97B7CCC957D4}"/>
              </a:ext>
            </a:extLst>
          </p:cNvPr>
          <p:cNvSpPr txBox="1"/>
          <p:nvPr/>
        </p:nvSpPr>
        <p:spPr>
          <a:xfrm>
            <a:off x="642851" y="441500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Network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0D9B21-9EB3-4159-98F1-CDC104C41965}"/>
              </a:ext>
            </a:extLst>
          </p:cNvPr>
          <p:cNvSpPr txBox="1"/>
          <p:nvPr/>
        </p:nvSpPr>
        <p:spPr>
          <a:xfrm>
            <a:off x="2405149" y="1546167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classe espone i metodi per l’esecuzione di richieste HTTP 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11454B-CBC6-40EB-8A6B-F22CB9D34504}"/>
              </a:ext>
            </a:extLst>
          </p:cNvPr>
          <p:cNvSpPr txBox="1"/>
          <p:nvPr/>
        </p:nvSpPr>
        <p:spPr>
          <a:xfrm>
            <a:off x="2078182" y="2352502"/>
            <a:ext cx="705750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b="1" dirty="0" err="1"/>
              <a:t>makeGetRequest</a:t>
            </a:r>
            <a:r>
              <a:rPr lang="it-IT" dirty="0"/>
              <a:t>(</a:t>
            </a:r>
            <a:r>
              <a:rPr lang="it-IT" dirty="0" err="1"/>
              <a:t>QString</a:t>
            </a:r>
            <a:r>
              <a:rPr lang="it-IT" dirty="0"/>
              <a:t> endpoint); 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b="1" dirty="0" err="1"/>
              <a:t>makePostRequest</a:t>
            </a:r>
            <a:r>
              <a:rPr lang="it-IT" dirty="0"/>
              <a:t>(</a:t>
            </a:r>
            <a:r>
              <a:rPr lang="it-IT" dirty="0" err="1"/>
              <a:t>QString</a:t>
            </a:r>
            <a:r>
              <a:rPr lang="it-IT" dirty="0"/>
              <a:t> endpoint, </a:t>
            </a:r>
            <a:r>
              <a:rPr lang="it-IT" dirty="0" err="1"/>
              <a:t>QByteArray</a:t>
            </a:r>
            <a:r>
              <a:rPr lang="it-IT" dirty="0"/>
              <a:t> </a:t>
            </a:r>
            <a:r>
              <a:rPr lang="it-IT" dirty="0" err="1"/>
              <a:t>postData</a:t>
            </a:r>
            <a:r>
              <a:rPr lang="it-IT" dirty="0"/>
              <a:t>); 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b="1" dirty="0" err="1"/>
              <a:t>makePutRequest</a:t>
            </a:r>
            <a:r>
              <a:rPr lang="it-IT" dirty="0"/>
              <a:t>(</a:t>
            </a:r>
            <a:r>
              <a:rPr lang="it-IT" dirty="0" err="1"/>
              <a:t>QString</a:t>
            </a:r>
            <a:r>
              <a:rPr lang="it-IT" dirty="0"/>
              <a:t> endpoint, </a:t>
            </a:r>
            <a:r>
              <a:rPr lang="it-IT" dirty="0" err="1"/>
              <a:t>QByteArray</a:t>
            </a:r>
            <a:r>
              <a:rPr lang="it-IT" dirty="0"/>
              <a:t> </a:t>
            </a:r>
            <a:r>
              <a:rPr lang="it-IT" dirty="0" err="1"/>
              <a:t>putData</a:t>
            </a:r>
            <a:r>
              <a:rPr lang="it-IT" dirty="0"/>
              <a:t>); </a:t>
            </a:r>
          </a:p>
          <a:p>
            <a:endParaRPr lang="it-IT" dirty="0"/>
          </a:p>
          <a:p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b="1" dirty="0" err="1"/>
              <a:t>makeDeleteRequest</a:t>
            </a:r>
            <a:r>
              <a:rPr lang="it-IT" dirty="0"/>
              <a:t>(</a:t>
            </a:r>
            <a:r>
              <a:rPr lang="it-IT" dirty="0" err="1"/>
              <a:t>QString</a:t>
            </a:r>
            <a:r>
              <a:rPr lang="it-IT" dirty="0"/>
              <a:t> endpoint);</a:t>
            </a:r>
          </a:p>
        </p:txBody>
      </p:sp>
    </p:spTree>
    <p:extLst>
      <p:ext uri="{BB962C8B-B14F-4D97-AF65-F5344CB8AC3E}">
        <p14:creationId xmlns:p14="http://schemas.microsoft.com/office/powerpoint/2010/main" val="209353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DA9A39-19C1-452D-BFC6-D04BD30DF0CF}"/>
              </a:ext>
            </a:extLst>
          </p:cNvPr>
          <p:cNvSpPr txBox="1"/>
          <p:nvPr/>
        </p:nvSpPr>
        <p:spPr>
          <a:xfrm>
            <a:off x="642851" y="441500"/>
            <a:ext cx="1090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Parser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B96923-441D-4BF9-865F-AF952177E214}"/>
              </a:ext>
            </a:extLst>
          </p:cNvPr>
          <p:cNvSpPr txBox="1"/>
          <p:nvPr/>
        </p:nvSpPr>
        <p:spPr>
          <a:xfrm>
            <a:off x="2103121" y="1997839"/>
            <a:ext cx="705750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Calendar</a:t>
            </a:r>
            <a:r>
              <a:rPr lang="it-IT" dirty="0"/>
              <a:t>*&gt; </a:t>
            </a:r>
            <a:r>
              <a:rPr lang="it-IT" b="1" dirty="0" err="1"/>
              <a:t>toCalendarList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jsonString</a:t>
            </a:r>
            <a:r>
              <a:rPr lang="it-IT" dirty="0"/>
              <a:t>); </a:t>
            </a:r>
          </a:p>
          <a:p>
            <a:endParaRPr lang="it-IT" dirty="0"/>
          </a:p>
          <a:p>
            <a:r>
              <a:rPr lang="it-IT" dirty="0" err="1"/>
              <a:t>Calendar</a:t>
            </a:r>
            <a:r>
              <a:rPr lang="it-IT" dirty="0"/>
              <a:t>* </a:t>
            </a:r>
            <a:r>
              <a:rPr lang="it-IT" b="1" dirty="0" err="1"/>
              <a:t>toCalendar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jsonString</a:t>
            </a:r>
            <a:r>
              <a:rPr lang="it-IT" dirty="0"/>
              <a:t>); </a:t>
            </a:r>
          </a:p>
          <a:p>
            <a:endParaRPr lang="it-IT" dirty="0"/>
          </a:p>
          <a:p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vector</a:t>
            </a:r>
            <a:r>
              <a:rPr lang="it-IT" dirty="0"/>
              <a:t>&lt;Event*&gt; </a:t>
            </a:r>
            <a:r>
              <a:rPr lang="it-IT" b="1" dirty="0" err="1"/>
              <a:t>toEventList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jsonString</a:t>
            </a:r>
            <a:r>
              <a:rPr lang="it-IT" dirty="0"/>
              <a:t>); </a:t>
            </a:r>
          </a:p>
          <a:p>
            <a:endParaRPr lang="it-IT" dirty="0"/>
          </a:p>
          <a:p>
            <a:r>
              <a:rPr lang="it-IT" dirty="0"/>
              <a:t>Event* </a:t>
            </a:r>
            <a:r>
              <a:rPr lang="it-IT" b="1" dirty="0" err="1"/>
              <a:t>toEvent</a:t>
            </a:r>
            <a:r>
              <a:rPr lang="it-IT" b="1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jsonString</a:t>
            </a:r>
            <a:r>
              <a:rPr lang="it-IT" dirty="0"/>
              <a:t>);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vector</a:t>
            </a:r>
            <a:r>
              <a:rPr lang="it-IT" dirty="0"/>
              <a:t>&lt;Event*&gt; </a:t>
            </a:r>
          </a:p>
          <a:p>
            <a:endParaRPr lang="it-IT" dirty="0"/>
          </a:p>
          <a:p>
            <a:r>
              <a:rPr lang="it-IT" b="1" dirty="0" err="1"/>
              <a:t>toToDoList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jsonString</a:t>
            </a:r>
            <a:r>
              <a:rPr lang="it-IT" dirty="0"/>
              <a:t>);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string,std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b="1" dirty="0" err="1"/>
              <a:t>getRefreshParams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jsonString</a:t>
            </a:r>
            <a:r>
              <a:rPr lang="it-IT" dirty="0"/>
              <a:t>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DC5DF2-50C5-42A7-8BB2-81CC360FA03D}"/>
              </a:ext>
            </a:extLst>
          </p:cNvPr>
          <p:cNvSpPr txBox="1"/>
          <p:nvPr/>
        </p:nvSpPr>
        <p:spPr>
          <a:xfrm>
            <a:off x="1463040" y="1388225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classe è usata per il </a:t>
            </a:r>
            <a:r>
              <a:rPr lang="it-IT" dirty="0" err="1"/>
              <a:t>parsing</a:t>
            </a:r>
            <a:r>
              <a:rPr lang="it-IT" dirty="0"/>
              <a:t> delle risposte ottenute in seguito alle richieste HTTP : </a:t>
            </a:r>
          </a:p>
        </p:txBody>
      </p:sp>
    </p:spTree>
    <p:extLst>
      <p:ext uri="{BB962C8B-B14F-4D97-AF65-F5344CB8AC3E}">
        <p14:creationId xmlns:p14="http://schemas.microsoft.com/office/powerpoint/2010/main" val="37762218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638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Amasis MT Pro Medium</vt:lpstr>
      <vt:lpstr>Calibri</vt:lpstr>
      <vt:lpstr>Calibri Light</vt:lpstr>
      <vt:lpstr>Retrospettivo</vt:lpstr>
      <vt:lpstr>ToDoList all-in-one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 all-in-one</dc:title>
  <dc:creator>Fabiola Stancati</dc:creator>
  <cp:lastModifiedBy>Fabiola Stancati</cp:lastModifiedBy>
  <cp:revision>5</cp:revision>
  <dcterms:created xsi:type="dcterms:W3CDTF">2022-01-17T17:59:51Z</dcterms:created>
  <dcterms:modified xsi:type="dcterms:W3CDTF">2022-01-18T13:17:05Z</dcterms:modified>
</cp:coreProperties>
</file>