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72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0756668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0756668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07566682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07566682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07566682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07566682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7566682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7566682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075666825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075666825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07566682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07566682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07566682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075666825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600">
                <a:solidFill>
                  <a:schemeClr val="dk1"/>
                </a:solidFill>
              </a:rPr>
              <a:t>Group: PhysIT</a:t>
            </a:r>
            <a:endParaRPr sz="3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chemeClr val="dk1"/>
                </a:solidFill>
              </a:rPr>
              <a:t>Phillip Løjmand, Daniil Emtsev, Anton Maksimov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1118925"/>
            <a:ext cx="8520600" cy="11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Physically-Based Simulation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</a:rPr>
              <a:t>Project: Waterboat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5925" y="2269200"/>
            <a:ext cx="4308074" cy="28742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Simulation scenario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Water/boat simulation and controls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Motivation: Implement realistic boat controls for video games.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Implementation of particle based water simulation, coupling of fluid and rigid bodies, external control forces.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Simulation methods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dirty="0"/>
              <a:t>Particle-based fluid modeling (SPH).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a-DK" dirty="0" err="1"/>
              <a:t>Both</a:t>
            </a:r>
            <a:r>
              <a:rPr lang="ru" dirty="0"/>
              <a:t> way fluid-rigid body coupling.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dirty="0"/>
              <a:t>Forces: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dirty="0"/>
              <a:t>Water suction/propulsion for jet engine controls. Water disappears/appears with motion.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dirty="0"/>
              <a:t>External wave generating forces.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Minimal target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b="1"/>
              <a:t>Moving water simulation.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b="1"/>
              <a:t>Floating rigid body boat.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Desired target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Moving water simulation.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Floating rigid body boat.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b="1"/>
              <a:t>Hydro powered jet engine effect that causes splashes/creases in the water.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b="1"/>
              <a:t>Engines also affect the boat as controls.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Bonus target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Moving water simulation.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Floating rigid body boat.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Hydro powered jet engine effect that causes splashes/creases in the water.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Engines also affect the boat as controls.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b="1"/>
              <a:t>Water ocean rendering.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b="1"/>
              <a:t>Large wave simulation which the boat can jump of off.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b="1"/>
              <a:t>Multiple real time boats with rigid boat/boat collisions.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Milestones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dirty="0"/>
              <a:t>Add a container with unrendered simulated water in 3D.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dirty="0"/>
              <a:t>Introduce a boat that floats.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dirty="0"/>
              <a:t>Attach a suction/expulsion mechanism to the boat.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dirty="0"/>
              <a:t>Add motion controls caused by propulsion of 2 engines.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dirty="0"/>
              <a:t>Render the water so it looks like the ocean.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dirty="0"/>
              <a:t>Add an external force that generates large waves.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dirty="0"/>
              <a:t>Balance performance/realism to achieve real time controls.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dirty="0"/>
              <a:t>Introduce multiple boats.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dirty="0"/>
              <a:t>Implement rigid body collision between boats</a:t>
            </a:r>
            <a:r>
              <a:rPr lang="da-DK"/>
              <a:t>.</a:t>
            </a:r>
            <a:endParaRPr lang="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Questions?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Microsoft Office PowerPoint</Application>
  <PresentationFormat>Skærmshow (16:9)</PresentationFormat>
  <Paragraphs>41</Paragraphs>
  <Slides>8</Slides>
  <Notes>8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1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Physically-Based Simulation Project: Waterboat</vt:lpstr>
      <vt:lpstr>Simulation scenario</vt:lpstr>
      <vt:lpstr>Simulation methods</vt:lpstr>
      <vt:lpstr>Minimal target</vt:lpstr>
      <vt:lpstr>Desired target</vt:lpstr>
      <vt:lpstr>Bonus target</vt:lpstr>
      <vt:lpstr>Milestones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Physically-Based Simulation Project: Waterboat</dc:title>
  <cp:lastModifiedBy>Phillip</cp:lastModifiedBy>
  <cp:revision>1</cp:revision>
  <dcterms:modified xsi:type="dcterms:W3CDTF">2019-10-30T09:10:00Z</dcterms:modified>
</cp:coreProperties>
</file>