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r>
              <a:rPr b="0" lang="es-ES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075097B-759C-46D0-BFF2-74FAEEC16792}" type="slidenum">
              <a:rPr b="0" lang="es-ES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4F9C37F-3A50-4781-934C-E225CC5E7288}" type="slidenum">
              <a:rPr b="0" lang="es-ES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063960" y="56880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Test de Evaluación del Producto Final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83920" y="3329640"/>
            <a:ext cx="3470400" cy="110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3f3f3"/>
                </a:solidFill>
                <a:latin typeface="Roboto"/>
                <a:ea typeface="Roboto"/>
              </a:rPr>
              <a:t>Antonio Morales de Haro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3f3f3"/>
                </a:solidFill>
                <a:latin typeface="Roboto"/>
                <a:ea typeface="Roboto"/>
              </a:rPr>
              <a:t>Irene Béjar Maldonado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3f3f3"/>
                </a:solidFill>
                <a:latin typeface="Roboto"/>
                <a:ea typeface="Roboto"/>
              </a:rPr>
              <a:t>Alejandro Núñez Pérez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3f3f3"/>
                </a:solidFill>
                <a:latin typeface="Roboto"/>
                <a:ea typeface="Roboto"/>
              </a:rPr>
              <a:t>María Matilde Cabrera González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Tareas con la aplicación:</a:t>
            </a:r>
            <a:br/>
            <a:r>
              <a:rPr b="1" i="1" lang="es-ES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Crea un grupo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220;p22" descr=""/>
          <p:cNvPicPr/>
          <p:nvPr/>
        </p:nvPicPr>
        <p:blipFill>
          <a:blip r:embed="rId1"/>
          <a:stretch/>
        </p:blipFill>
        <p:spPr>
          <a:xfrm>
            <a:off x="1182240" y="1238760"/>
            <a:ext cx="1926720" cy="356832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221;p22" descr=""/>
          <p:cNvPicPr/>
          <p:nvPr/>
        </p:nvPicPr>
        <p:blipFill>
          <a:blip r:embed="rId2"/>
          <a:stretch/>
        </p:blipFill>
        <p:spPr>
          <a:xfrm>
            <a:off x="3669480" y="1238760"/>
            <a:ext cx="1926720" cy="356832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222;p22" descr=""/>
          <p:cNvPicPr/>
          <p:nvPr/>
        </p:nvPicPr>
        <p:blipFill>
          <a:blip r:embed="rId3"/>
          <a:stretch/>
        </p:blipFill>
        <p:spPr>
          <a:xfrm>
            <a:off x="6326280" y="1238760"/>
            <a:ext cx="1926720" cy="356832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367720" y="442620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5143680" y="3432240"/>
            <a:ext cx="333720" cy="77544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6418800" y="3373920"/>
            <a:ext cx="90180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Tareas con la aplicación:</a:t>
            </a:r>
            <a:br/>
            <a:r>
              <a:rPr b="1" i="1" lang="es-ES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Entra a tu perfil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oogle Shape;232;p23" descr=""/>
          <p:cNvPicPr/>
          <p:nvPr/>
        </p:nvPicPr>
        <p:blipFill>
          <a:blip r:embed="rId1"/>
          <a:stretch/>
        </p:blipFill>
        <p:spPr>
          <a:xfrm>
            <a:off x="1522800" y="1265760"/>
            <a:ext cx="1897560" cy="35146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3853800" y="2621160"/>
            <a:ext cx="1593360" cy="38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3053880" y="439452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Google Shape;235;p23" descr=""/>
          <p:cNvPicPr/>
          <p:nvPr/>
        </p:nvPicPr>
        <p:blipFill>
          <a:blip r:embed="rId2"/>
          <a:stretch/>
        </p:blipFill>
        <p:spPr>
          <a:xfrm>
            <a:off x="5880600" y="1265760"/>
            <a:ext cx="1897560" cy="35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42;p24" descr=""/>
          <p:cNvPicPr/>
          <p:nvPr/>
        </p:nvPicPr>
        <p:blipFill>
          <a:blip r:embed="rId1"/>
          <a:stretch/>
        </p:blipFill>
        <p:spPr>
          <a:xfrm>
            <a:off x="1958040" y="1567440"/>
            <a:ext cx="6128640" cy="29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249;p25" descr=""/>
          <p:cNvPicPr/>
          <p:nvPr/>
        </p:nvPicPr>
        <p:blipFill>
          <a:blip r:embed="rId1"/>
          <a:stretch/>
        </p:blipFill>
        <p:spPr>
          <a:xfrm>
            <a:off x="2100960" y="1567440"/>
            <a:ext cx="5973480" cy="283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56;p26" descr=""/>
          <p:cNvPicPr/>
          <p:nvPr/>
        </p:nvPicPr>
        <p:blipFill>
          <a:blip r:embed="rId1"/>
          <a:stretch/>
        </p:blipFill>
        <p:spPr>
          <a:xfrm>
            <a:off x="2059560" y="1567440"/>
            <a:ext cx="6128640" cy="29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263;p27" descr=""/>
          <p:cNvPicPr/>
          <p:nvPr/>
        </p:nvPicPr>
        <p:blipFill>
          <a:blip r:embed="rId1"/>
          <a:stretch/>
        </p:blipFill>
        <p:spPr>
          <a:xfrm>
            <a:off x="2044440" y="1559160"/>
            <a:ext cx="6164280" cy="292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270;p28" descr=""/>
          <p:cNvPicPr/>
          <p:nvPr/>
        </p:nvPicPr>
        <p:blipFill>
          <a:blip r:embed="rId1"/>
          <a:stretch/>
        </p:blipFill>
        <p:spPr>
          <a:xfrm>
            <a:off x="1892160" y="1417680"/>
            <a:ext cx="6444000" cy="30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277;p29" descr=""/>
          <p:cNvPicPr/>
          <p:nvPr/>
        </p:nvPicPr>
        <p:blipFill>
          <a:blip r:embed="rId1"/>
          <a:stretch/>
        </p:blipFill>
        <p:spPr>
          <a:xfrm>
            <a:off x="1910160" y="1496880"/>
            <a:ext cx="6426000" cy="305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84;p30" descr=""/>
          <p:cNvPicPr/>
          <p:nvPr/>
        </p:nvPicPr>
        <p:blipFill>
          <a:blip r:embed="rId1"/>
          <a:stretch/>
        </p:blipFill>
        <p:spPr>
          <a:xfrm>
            <a:off x="1711440" y="1307880"/>
            <a:ext cx="6711120" cy="31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291;p31" descr=""/>
          <p:cNvPicPr/>
          <p:nvPr/>
        </p:nvPicPr>
        <p:blipFill>
          <a:blip r:embed="rId1"/>
          <a:stretch/>
        </p:blipFill>
        <p:spPr>
          <a:xfrm>
            <a:off x="1747080" y="1365840"/>
            <a:ext cx="6588720" cy="31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Índice: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i="1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Introducción (descripción del producto)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Pre Test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Tareas con la aplicación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Crear una tarea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Eliminar una tarea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Alternar entre las vistas del calendario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Entrar en el Ranking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Busca a un Usuario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Crear un grupo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Entra a tu perfil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Preguntas de valoración sobre el producto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Observaciones o comentarios del usuario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oogle Shape;298;p32" descr=""/>
          <p:cNvPicPr/>
          <p:nvPr/>
        </p:nvPicPr>
        <p:blipFill>
          <a:blip r:embed="rId1"/>
          <a:stretch/>
        </p:blipFill>
        <p:spPr>
          <a:xfrm>
            <a:off x="1782720" y="1307880"/>
            <a:ext cx="6711120" cy="31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305;p33" descr=""/>
          <p:cNvPicPr/>
          <p:nvPr/>
        </p:nvPicPr>
        <p:blipFill>
          <a:blip r:embed="rId1"/>
          <a:stretch/>
        </p:blipFill>
        <p:spPr>
          <a:xfrm>
            <a:off x="1575000" y="1307880"/>
            <a:ext cx="6711120" cy="31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312;p34" descr=""/>
          <p:cNvPicPr/>
          <p:nvPr/>
        </p:nvPicPr>
        <p:blipFill>
          <a:blip r:embed="rId1"/>
          <a:stretch/>
        </p:blipFill>
        <p:spPr>
          <a:xfrm>
            <a:off x="1661760" y="1290960"/>
            <a:ext cx="6711120" cy="31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319;p35" descr=""/>
          <p:cNvPicPr/>
          <p:nvPr/>
        </p:nvPicPr>
        <p:blipFill>
          <a:blip r:embed="rId1"/>
          <a:stretch/>
        </p:blipFill>
        <p:spPr>
          <a:xfrm>
            <a:off x="1669680" y="1290960"/>
            <a:ext cx="6711120" cy="31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326;p36" descr=""/>
          <p:cNvPicPr/>
          <p:nvPr/>
        </p:nvPicPr>
        <p:blipFill>
          <a:blip r:embed="rId1"/>
          <a:stretch/>
        </p:blipFill>
        <p:spPr>
          <a:xfrm>
            <a:off x="1567440" y="1307880"/>
            <a:ext cx="6711120" cy="31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333;p37" descr=""/>
          <p:cNvPicPr/>
          <p:nvPr/>
        </p:nvPicPr>
        <p:blipFill>
          <a:blip r:embed="rId1"/>
          <a:stretch/>
        </p:blipFill>
        <p:spPr>
          <a:xfrm>
            <a:off x="1725120" y="1290960"/>
            <a:ext cx="6711120" cy="31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Preguntas de valoración sobre 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340;p38" descr=""/>
          <p:cNvPicPr/>
          <p:nvPr/>
        </p:nvPicPr>
        <p:blipFill>
          <a:blip r:embed="rId1"/>
          <a:stretch/>
        </p:blipFill>
        <p:spPr>
          <a:xfrm>
            <a:off x="1701360" y="1290960"/>
            <a:ext cx="6711120" cy="31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297440" y="393840"/>
            <a:ext cx="703872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Observaciones o comentarios del usuario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297440" y="1223280"/>
            <a:ext cx="7038720" cy="338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Tedioso para usuarios de mayor edad con grupos grandes de trabajo.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Sistema de búsquedas de otros usuarios en el sistema de ranking y en grupos.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Los usuarios de menor edad 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calendario, tareas y ranking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configuración 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Los pequeños 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lo asocian con una actividad.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Arial"/>
                <a:ea typeface="Arial"/>
              </a:rPr>
              <a:t>Un usuario experto -&gt;   eliminar una tarea -&gt;   eliminarla desde la lista de tareas.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008240" y="3407040"/>
            <a:ext cx="19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2601360" y="3407040"/>
            <a:ext cx="19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2465640" y="2983320"/>
            <a:ext cx="194760" cy="186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2872800" y="2983320"/>
            <a:ext cx="194760" cy="1861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Google Shape;351;p39" descr=""/>
          <p:cNvPicPr/>
          <p:nvPr/>
        </p:nvPicPr>
        <p:blipFill>
          <a:blip r:embed="rId1"/>
          <a:stretch/>
        </p:blipFill>
        <p:spPr>
          <a:xfrm>
            <a:off x="3724200" y="244044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201" name="Google Shape;352;p39" descr=""/>
          <p:cNvPicPr/>
          <p:nvPr/>
        </p:nvPicPr>
        <p:blipFill>
          <a:blip r:embed="rId2"/>
          <a:stretch/>
        </p:blipFill>
        <p:spPr>
          <a:xfrm>
            <a:off x="3722040" y="2630880"/>
            <a:ext cx="194760" cy="1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297440" y="393840"/>
            <a:ext cx="703872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Posibles Soluciones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297440" y="1223280"/>
            <a:ext cx="7038720" cy="338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Eliminar una tarea desde la lista de tareas que cuando se pulsa de forma prolongada.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Cambiar los símbolos indicativos de una tarea cumplida por      y espacio en blanco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Perfil del usuario más interesante, poniendo un token animado representativo de nuestra app, con niveles y complementos.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Buscador en ranking.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Centrarse en el mercado de la organización familiar y de amigos dando un toque atractivo y divertido. Dejar el mercado de grupos de trabajo.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oogle Shape;359;p40" descr=""/>
          <p:cNvPicPr/>
          <p:nvPr/>
        </p:nvPicPr>
        <p:blipFill>
          <a:blip r:embed="rId1"/>
          <a:stretch/>
        </p:blipFill>
        <p:spPr>
          <a:xfrm>
            <a:off x="6122520" y="1753920"/>
            <a:ext cx="190080" cy="1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Descripción del producto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4800" spc="-1" strike="noStrike">
                <a:solidFill>
                  <a:srgbClr val="002f4a"/>
                </a:solidFill>
                <a:latin typeface="Merriweather"/>
                <a:ea typeface="Merriweather"/>
              </a:rPr>
              <a:t>CalendarFamy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48;p15" descr=""/>
          <p:cNvPicPr/>
          <p:nvPr/>
        </p:nvPicPr>
        <p:blipFill>
          <a:blip r:embed="rId1"/>
          <a:stretch/>
        </p:blipFill>
        <p:spPr>
          <a:xfrm>
            <a:off x="6409440" y="1191960"/>
            <a:ext cx="1774440" cy="32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Pre Test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55;p16" descr=""/>
          <p:cNvPicPr/>
          <p:nvPr/>
        </p:nvPicPr>
        <p:blipFill>
          <a:blip r:embed="rId1"/>
          <a:stretch/>
        </p:blipFill>
        <p:spPr>
          <a:xfrm>
            <a:off x="2804400" y="852480"/>
            <a:ext cx="4388760" cy="413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Tareas con la aplicación:</a:t>
            </a:r>
            <a:br/>
            <a:r>
              <a:rPr b="1" i="1" lang="es-ES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Crear una tarea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62;p17" descr=""/>
          <p:cNvPicPr/>
          <p:nvPr/>
        </p:nvPicPr>
        <p:blipFill>
          <a:blip r:embed="rId1"/>
          <a:stretch/>
        </p:blipFill>
        <p:spPr>
          <a:xfrm>
            <a:off x="1160640" y="1567440"/>
            <a:ext cx="1571760" cy="29109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63;p17" descr=""/>
          <p:cNvPicPr/>
          <p:nvPr/>
        </p:nvPicPr>
        <p:blipFill>
          <a:blip r:embed="rId2"/>
          <a:stretch/>
        </p:blipFill>
        <p:spPr>
          <a:xfrm>
            <a:off x="2973240" y="1567440"/>
            <a:ext cx="1571760" cy="291096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64;p17" descr=""/>
          <p:cNvPicPr/>
          <p:nvPr/>
        </p:nvPicPr>
        <p:blipFill>
          <a:blip r:embed="rId3"/>
          <a:stretch/>
        </p:blipFill>
        <p:spPr>
          <a:xfrm>
            <a:off x="4785840" y="1567440"/>
            <a:ext cx="1571760" cy="291096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165;p17" descr=""/>
          <p:cNvPicPr/>
          <p:nvPr/>
        </p:nvPicPr>
        <p:blipFill>
          <a:blip r:embed="rId4"/>
          <a:stretch/>
        </p:blipFill>
        <p:spPr>
          <a:xfrm>
            <a:off x="6598440" y="1567440"/>
            <a:ext cx="1571760" cy="29109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2343240" y="370044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4160160" y="370044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5937480" y="3329640"/>
            <a:ext cx="283680" cy="6307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6886800" y="3163680"/>
            <a:ext cx="74952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Tareas con la aplicación:</a:t>
            </a:r>
            <a:br/>
            <a:r>
              <a:rPr b="1" i="1" lang="es-ES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Eliminar una tarea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743200" indent="457200">
              <a:lnSpc>
                <a:spcPct val="115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Solo administrador</a:t>
            </a: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Lato"/>
                <a:ea typeface="Lato"/>
              </a:rPr>
              <a:t>     Resto de usuarios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76;p18" descr=""/>
          <p:cNvPicPr/>
          <p:nvPr/>
        </p:nvPicPr>
        <p:blipFill>
          <a:blip r:embed="rId1"/>
          <a:stretch/>
        </p:blipFill>
        <p:spPr>
          <a:xfrm>
            <a:off x="1297440" y="1925280"/>
            <a:ext cx="1571760" cy="291096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77;p18" descr=""/>
          <p:cNvPicPr/>
          <p:nvPr/>
        </p:nvPicPr>
        <p:blipFill>
          <a:blip r:embed="rId2"/>
          <a:stretch/>
        </p:blipFill>
        <p:spPr>
          <a:xfrm>
            <a:off x="6615000" y="1925280"/>
            <a:ext cx="1571760" cy="291096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2585520" y="216216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2934720" y="3012120"/>
            <a:ext cx="1593360" cy="38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Google Shape;180;p18" descr=""/>
          <p:cNvPicPr/>
          <p:nvPr/>
        </p:nvPicPr>
        <p:blipFill>
          <a:blip r:embed="rId3"/>
          <a:stretch/>
        </p:blipFill>
        <p:spPr>
          <a:xfrm>
            <a:off x="4593600" y="1905480"/>
            <a:ext cx="1593360" cy="29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Tareas con la aplicación:</a:t>
            </a:r>
            <a:br/>
            <a:r>
              <a:rPr b="1" i="1" lang="es-ES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Alternar entre vistas del calendario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87;p19" descr=""/>
          <p:cNvPicPr/>
          <p:nvPr/>
        </p:nvPicPr>
        <p:blipFill>
          <a:blip r:embed="rId1"/>
          <a:stretch/>
        </p:blipFill>
        <p:spPr>
          <a:xfrm>
            <a:off x="1297440" y="1586880"/>
            <a:ext cx="1774440" cy="328644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88;p19" descr=""/>
          <p:cNvPicPr/>
          <p:nvPr/>
        </p:nvPicPr>
        <p:blipFill>
          <a:blip r:embed="rId2"/>
          <a:stretch/>
        </p:blipFill>
        <p:spPr>
          <a:xfrm>
            <a:off x="5391000" y="1567440"/>
            <a:ext cx="1774440" cy="328644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3376440" y="2493360"/>
            <a:ext cx="1593360" cy="38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 rot="10800000">
            <a:off x="4933080" y="3631680"/>
            <a:ext cx="1593360" cy="38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>
            <a:off x="2713680" y="187020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6802920" y="187020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297440" y="42516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Tareas con la aplicación:</a:t>
            </a:r>
            <a:br/>
            <a:r>
              <a:rPr b="1" i="1" lang="es-ES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Entrar al Ranking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99;p20" descr=""/>
          <p:cNvPicPr/>
          <p:nvPr/>
        </p:nvPicPr>
        <p:blipFill>
          <a:blip r:embed="rId1"/>
          <a:stretch/>
        </p:blipFill>
        <p:spPr>
          <a:xfrm>
            <a:off x="4572000" y="1522800"/>
            <a:ext cx="1620000" cy="300060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200;p20" descr=""/>
          <p:cNvPicPr/>
          <p:nvPr/>
        </p:nvPicPr>
        <p:blipFill>
          <a:blip r:embed="rId2"/>
          <a:stretch/>
        </p:blipFill>
        <p:spPr>
          <a:xfrm>
            <a:off x="6470640" y="1522800"/>
            <a:ext cx="1620000" cy="300060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201;p20" descr=""/>
          <p:cNvPicPr/>
          <p:nvPr/>
        </p:nvPicPr>
        <p:blipFill>
          <a:blip r:embed="rId3"/>
          <a:stretch/>
        </p:blipFill>
        <p:spPr>
          <a:xfrm>
            <a:off x="1297440" y="1567440"/>
            <a:ext cx="1571760" cy="29109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2923920" y="2706480"/>
            <a:ext cx="1593360" cy="38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1341000" y="411048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5761440" y="1793880"/>
            <a:ext cx="28368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s-ES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Tareas con la aplicación:</a:t>
            </a:r>
            <a:br/>
            <a:r>
              <a:rPr b="1" i="1" lang="es-ES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Buscar un usuario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211;p21" descr=""/>
          <p:cNvPicPr/>
          <p:nvPr/>
        </p:nvPicPr>
        <p:blipFill>
          <a:blip r:embed="rId1"/>
          <a:stretch/>
        </p:blipFill>
        <p:spPr>
          <a:xfrm>
            <a:off x="5232240" y="1307880"/>
            <a:ext cx="1923480" cy="356256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212;p21" descr=""/>
          <p:cNvPicPr/>
          <p:nvPr/>
        </p:nvPicPr>
        <p:blipFill>
          <a:blip r:embed="rId2"/>
          <a:stretch/>
        </p:blipFill>
        <p:spPr>
          <a:xfrm>
            <a:off x="1724040" y="1307880"/>
            <a:ext cx="1923480" cy="35625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5356440" y="1829520"/>
            <a:ext cx="1550520" cy="259920"/>
          </a:xfrm>
          <a:prstGeom prst="rect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2020-01-25T13:12:51Z</dcterms:modified>
  <cp:revision>1</cp:revision>
  <dc:subject/>
  <dc:title/>
</cp:coreProperties>
</file>