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2045c6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2045c6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Pues entonces, con nuestra aplicación, podrías solventar tanto tirón de pelo, dándole a los algoritmos de organización variables como “tiempo entre eventos”, “días libres”.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 si no puedes replanificar, pues al menos tienes bien visible los momentos de solapamiento para delegar en otra persona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1349fb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1349fb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bfc3f11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bfc3f11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138e69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138e69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138e6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138e6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138e6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138e6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349fb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1349fb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Senior: Para fomentar el uso, se proporcionan herramientas y algoritmos para facilitar la gestión temporal, eliminando estrés al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Junior: Como mecanismo de fidelización, se otorgan puntuaciones al utilizar la aplicación, de modo que existan rankings en los que fomentar la competencia, y a su vez, el uso de la aplicación.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1349fb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1349fb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2045c6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2045c6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2045c6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2045c6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Ponte tú, estás atascado en un atasco y tienes que avisar a tu hijo de que llegarás tarde. La aplicación puede darte accesos directos para mandar mensajes a través de Whatsapp, Telegram, Email, SMS…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26000"/>
          </a:blip>
          <a:stretch>
            <a:fillRect/>
          </a:stretch>
        </p:blipFill>
        <p:spPr>
          <a:xfrm>
            <a:off x="7480025" y="4429750"/>
            <a:ext cx="1587776" cy="637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CalendarFamy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calendario para la vida familiar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Tirarse de los pelos al ver el calendario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44" y="152400"/>
            <a:ext cx="5786912" cy="3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pretendemos?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/>
              <a:t>Gestionar el tiempo</a:t>
            </a:r>
            <a:r>
              <a:rPr lang="en-GB"/>
              <a:t> de los pequeños de una familia de manera </a:t>
            </a:r>
            <a:r>
              <a:rPr b="1" lang="en-GB"/>
              <a:t>divertida</a:t>
            </a:r>
            <a:r>
              <a:rPr lang="en-GB"/>
              <a:t> y </a:t>
            </a:r>
            <a:r>
              <a:rPr b="1" lang="en-GB"/>
              <a:t>efectiva</a:t>
            </a:r>
            <a:r>
              <a:rPr lang="en-GB"/>
              <a:t>.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problema, y cómo solucionarlo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equipo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GanchitoApps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99400"/>
            <a:ext cx="33819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Nuestra startup está compuesta por: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Alejandro Núñez Pérez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Irene Béjar Maldonado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Antonio Morales de Haro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Maria Matilde Cabrera González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00" y="1758763"/>
            <a:ext cx="5145601" cy="206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Producto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Usuarios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Senior</a:t>
            </a:r>
            <a:endParaRPr b="1" sz="2400" u="sng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Representa a un administrador, aquel usuario que gestiona las actividades.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Información relevante a un vistazo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Algoritmos de organización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Envío de mensajes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Junior</a:t>
            </a:r>
            <a:endParaRPr b="1" sz="2400" u="sng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Representa al usuario consumidor, quién puede ver las actividades a realizar y realizadas.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Sistema de puntuación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Recepción de mensajes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Gestión de Calendario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Organizable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Por Actividades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Por Usuarios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Por Fechas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Sugerencias por IA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Mensajería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Contactar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Con Usuarios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Con Monitores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Clasificaciones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Por volumen de usuarios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Ciudad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Provincia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Entre grupos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Integración con otras Aplicaciones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Calendarios externos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Mensajería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Navegación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Escenarios de Uso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Encerrona en un atasco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00" y="152400"/>
            <a:ext cx="6961602" cy="39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