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e9bbd7ca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e9bbd7ca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e9bbd7ca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e9bbd7ca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5e9bbd7ca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5e9bbd7ca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e9bbd7c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e9bbd7c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e9bbd7c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e9bbd7c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e9bbd7c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e9bbd7c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e9bbd7ca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e9bbd7ca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e9bbd7c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e9bbd7c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e9bbd7c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e9bbd7c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9bbd7ca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9bbd7ca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e9bbd7ca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e9bbd7ca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e9bbd7ca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e9bbd7ca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e9bbd7ca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e9bbd7ca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9bbd7c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9bbd7c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e9bbd7c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e9bbd7c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9bbd7ca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9bbd7ca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9bbd7c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9bbd7c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9bbd7c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9bbd7c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CalendarFamy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678626"/>
            <a:ext cx="4242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Morales de Haro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Irene Béjar Maldonado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Alejandro Núñez Pérez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María Matilde Cabrera González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5102" l="0" r="0" t="227"/>
          <a:stretch/>
        </p:blipFill>
        <p:spPr>
          <a:xfrm rot="5400000">
            <a:off x="223988" y="1295075"/>
            <a:ext cx="4846625" cy="25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2701" l="1598" r="2127" t="3153"/>
          <a:stretch/>
        </p:blipFill>
        <p:spPr>
          <a:xfrm rot="5400000">
            <a:off x="4051625" y="1302200"/>
            <a:ext cx="4857100" cy="2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 arquitectura: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b="1" i="1" lang="es"/>
              <a:t>Tareas</a:t>
            </a:r>
            <a:endParaRPr b="1" i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377850"/>
            <a:ext cx="4166400" cy="43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organización: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Cronológico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navegación: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Navegación lineal, de más a menos detalle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búsqueda: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</a:t>
            </a:r>
            <a:r>
              <a:rPr lang="es"/>
              <a:t>mplícito que clasifica las tareas por días.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 pulsar en una tarea se abrirá una vista detalle de esa tarea.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etiquetado: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Palabras (día, mes)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Número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Iconos (‘+’, menú de hamburguesa, círculo)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3288" l="0" r="0" t="0"/>
          <a:stretch/>
        </p:blipFill>
        <p:spPr>
          <a:xfrm rot="5400000">
            <a:off x="-918550" y="1295862"/>
            <a:ext cx="4886325" cy="25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6967" l="1039" r="0" t="5274"/>
          <a:stretch/>
        </p:blipFill>
        <p:spPr>
          <a:xfrm rot="-5400000">
            <a:off x="2122125" y="1306663"/>
            <a:ext cx="4899750" cy="25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5">
            <a:alphaModFix/>
          </a:blip>
          <a:srcRect b="4284" l="0" r="0" t="3566"/>
          <a:stretch/>
        </p:blipFill>
        <p:spPr>
          <a:xfrm rot="-5400000">
            <a:off x="5180537" y="1337875"/>
            <a:ext cx="4793650" cy="2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285" l="0" r="842" t="4394"/>
          <a:stretch/>
        </p:blipFill>
        <p:spPr>
          <a:xfrm rot="-5400000">
            <a:off x="4068687" y="1341450"/>
            <a:ext cx="4736926" cy="24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4295" l="901" r="0" t="6017"/>
          <a:stretch/>
        </p:blipFill>
        <p:spPr>
          <a:xfrm rot="-5400000">
            <a:off x="478700" y="1301975"/>
            <a:ext cx="4900275" cy="25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Wireflows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Vamos a ver como es la navegación a través de la aplicación.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63" y="395463"/>
            <a:ext cx="6899275" cy="4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Bocetos en papel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Estos son los diseños que se han hecho para el prototipado en JustInMind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3288" l="0" r="0" t="0"/>
          <a:stretch/>
        </p:blipFill>
        <p:spPr>
          <a:xfrm rot="5400000">
            <a:off x="5207725" y="1276000"/>
            <a:ext cx="4886325" cy="25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4">
            <a:alphaModFix/>
          </a:blip>
          <a:srcRect b="5102" l="0" r="0" t="227"/>
          <a:stretch/>
        </p:blipFill>
        <p:spPr>
          <a:xfrm rot="5400000">
            <a:off x="-930962" y="1275212"/>
            <a:ext cx="4846625" cy="25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5">
            <a:alphaModFix/>
          </a:blip>
          <a:srcRect b="2701" l="1598" r="2127" t="3153"/>
          <a:stretch/>
        </p:blipFill>
        <p:spPr>
          <a:xfrm rot="5400000">
            <a:off x="2143450" y="1282350"/>
            <a:ext cx="4857100" cy="25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6967" l="1039" r="0" t="5274"/>
          <a:stretch/>
        </p:blipFill>
        <p:spPr>
          <a:xfrm rot="-5400000">
            <a:off x="2115088" y="1292238"/>
            <a:ext cx="4899750" cy="25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4">
            <a:alphaModFix/>
          </a:blip>
          <a:srcRect b="4295" l="901" r="0" t="6017"/>
          <a:stretch/>
        </p:blipFill>
        <p:spPr>
          <a:xfrm rot="-5400000">
            <a:off x="5225575" y="1302012"/>
            <a:ext cx="4900275" cy="25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5">
            <a:alphaModFix/>
          </a:blip>
          <a:srcRect b="4284" l="0" r="0" t="3566"/>
          <a:stretch/>
        </p:blipFill>
        <p:spPr>
          <a:xfrm rot="-5400000">
            <a:off x="-883188" y="1337888"/>
            <a:ext cx="4793650" cy="24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285" l="0" r="842" t="4394"/>
          <a:stretch/>
        </p:blipFill>
        <p:spPr>
          <a:xfrm rot="-5400000">
            <a:off x="2132987" y="1341475"/>
            <a:ext cx="4736926" cy="24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entregas 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66550"/>
            <a:ext cx="4166400" cy="46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En esta iteración: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HTA Gestión de las tareas y AI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HTA Cumplir una Tareas y AI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Wireflows y bocetos de las Funcionalidades anteriores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/>
              <a:t>En la siguiente:</a:t>
            </a:r>
            <a:endParaRPr b="1"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Añadir gestión de usuarios (HTA y AI)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s" sz="2000"/>
              <a:t>Mejorar fidelidad de los prototipos anteriores y hacer nuevo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585150" y="1949400"/>
            <a:ext cx="7973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¿Preguntas?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conceptos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Estas son las entidades que nos hacen falta para la creación de la aplicación.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00" y="301813"/>
            <a:ext cx="6110200" cy="4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HTA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mostrarán los diagramas necesarios para mostrar las acciones que tiene que realizar un usuario para: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Crear, modificar o borrar una tarea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Cumplir una tarea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una tarea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24" y="918525"/>
            <a:ext cx="6847550" cy="41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75" y="123650"/>
            <a:ext cx="78318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Crear, modificar o borrar una tarea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75" y="123650"/>
            <a:ext cx="78318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Abrir una tarea</a:t>
            </a:r>
            <a:endParaRPr sz="2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00" y="860750"/>
            <a:ext cx="4474600" cy="4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75" y="123650"/>
            <a:ext cx="7831800" cy="7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Cumplir una tarea</a:t>
            </a:r>
            <a:endParaRPr sz="24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1195250"/>
            <a:ext cx="8789000" cy="275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/>
          <p:nvPr/>
        </p:nvCxnSpPr>
        <p:spPr>
          <a:xfrm>
            <a:off x="2166450" y="1901025"/>
            <a:ext cx="0" cy="22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la arquitectura: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b="1" i="1" lang="es"/>
              <a:t>Calendario</a:t>
            </a:r>
            <a:endParaRPr b="1" i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organización: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Cronológico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navegación: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Navegación lineal, de más a menos detalle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búsqueda: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Implícito, la tareas se ordenan de manera cronológica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Sistema de etiquetado: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Palabras (día, mes)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Número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Iconos (‘+’, menú de hamburguesa, círculo)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