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Creativity_techniques" TargetMode="External"/><Relationship Id="rId4" Type="http://schemas.openxmlformats.org/officeDocument/2006/relationships/hyperlink" Target="https://www.neuronilla.com/desarrolla-creatividad/tecnicas-creatividad/" TargetMode="External"/><Relationship Id="rId5" Type="http://schemas.openxmlformats.org/officeDocument/2006/relationships/hyperlink" Target="http://www.avante.es/design-thinking/" TargetMode="External"/><Relationship Id="rId6" Type="http://schemas.openxmlformats.org/officeDocument/2006/relationships/hyperlink" Target="https://es.slideshare.net/SebaReyesA/design-thinking-2207171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de creatividad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Sesión aplicada de Design Thinking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SmartUGR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Proyecto Multidisciplinar 2016-2017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Árbol Gutiérrez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José Jiménez García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conceptos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00" y="1442575"/>
            <a:ext cx="5662589" cy="31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Brainstorming (Lluvia de ideas)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 de reunión en grupo con el objetvo de generar ideas en un ambiente libre de críticas o juicios.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las ventajas: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Ayuda a generar ideas diferentes para un mismo problema.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Fácil de aprender y poca organización.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Fomenta las ideas más avanzadas.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 el  mayor nº de ideas (más probabilidad de que salgan buenas)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Fomenta el trabajo en equipo combinando o completando las ideas de los compañeros.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https://en.wikipedia.org/wiki/Creativity_techniques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https://www.neuronilla.com/desarrolla-creatividad/tecnicas-creatividad/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Créditos imagen diap. 4 -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http://www.avante.es/design-thinking/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https://es.slideshare.net/SebaReyesA/design-thinking-22071713</a:t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de creatividad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Fomentan acciones creativas tanto en el arte como en las ciencias.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Enfocadas en aspectos creativos como: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Técnicas para generación de ideas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Re-pensamiento de los problemas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Pensamiento divergente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Muy empleadas en el ámbito de la resolución de problemas.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Hay muchas técnicas de creatividad disponibles.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Demasiadas...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de creatividad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Análisis morfológico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Analogías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Biónica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Brainstorming o Lluvia de Ideas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Brainswarming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Blue Slip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Brainwriting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Conexiones morfológicas forzadas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Crear en sueños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CRE-IN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DO IT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El arte de preguntar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El catálogo</a:t>
            </a:r>
            <a:endParaRPr sz="12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El porqué de las cosas (la brújula)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Estratal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Galería de famosos (Hall of Fame)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Ideart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Ideas animadas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Identificación o empatía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Imanchin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Inspiración por colores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Inspiravideo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La inversión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Listado de atributos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Mapas mentales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Método 635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Y muchas más...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podemos hacer?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Hemos elegido una pequeña colección de técnicas para generar ideas, y vamos a proceder a explicarlas.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Las técnicas de creatividad no han de seguirse al pie de la letra, sirven de base para iniciar un proceso creativo que puede moldearse para cada caso concreto.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generación de ideas es un proceso iterativo, por lo que no hay que quedarse con una única sesión, sino realizar varias a lo largo del tiempo.</a:t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Vamos a desarrollar el concepto de </a:t>
            </a:r>
            <a:r>
              <a:rPr b="1" lang="es"/>
              <a:t>Design Thinking</a:t>
            </a:r>
            <a:r>
              <a:rPr lang="es"/>
              <a:t> en sus primeras fases de concepción, aplicando en cada una de ellas las técnicas elegidas: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Mapa de empatía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Árbol de conceptos (o problemas)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Brainstorming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Mapa de oferta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300" y="458030"/>
            <a:ext cx="3765701" cy="15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 Thinking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significa?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palabras de Tim Brown y David Kelley…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s" sz="2400"/>
              <a:t>“Usar métodos de diseñadores para hacer coincidir necesidades de las personas con una solución tecnológicamente factible y un modelo de negocios viable.”</a:t>
            </a:r>
            <a:endParaRPr i="1" sz="24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Design Thinking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proceso de Design Thinking cuenta con 5 pasos fundamentales:</a:t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50" y="2073522"/>
            <a:ext cx="6280289" cy="25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Design Thinking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EMPATIZAR</a:t>
            </a:r>
            <a:endParaRPr b="1"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Centrarnos en las personas. Mirarlos, hablar con ellos, conocer sus necesidades, sus motivaciones...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DEFINIR</a:t>
            </a:r>
            <a:endParaRPr b="1"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Dar claridad al proyecto basándonos en lo aprendido de las personas. Crear coherencia. Crear una maqueta del problema significativa.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IDEAR</a:t>
            </a:r>
            <a:endParaRPr b="1"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Recopilación de todo lo aprendido para crear soluciones innovadoras. Aceptar todas las ideas que surjan. Generación de muchas ideas que aportan diversas alternativas de solución.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PROTOTIPAR</a:t>
            </a:r>
            <a:endParaRPr b="1"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Generación de artefactos que responden las preguntas que nos acercan a la solución final. Algo con lo que el usuario pueda experimentar y probar.</a:t>
            </a:r>
            <a:endParaRPr sz="12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PROBAR</a:t>
            </a:r>
            <a:endParaRPr b="1" sz="14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Dar a probar a los usuarios los prototipos creados con la intención de encontrar fallos y posibles mejoras de nuestro producto.</a:t>
            </a:r>
            <a:endParaRPr sz="1200"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claves del Design Thinking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Totalmente centrado en </a:t>
            </a:r>
            <a:r>
              <a:rPr b="1" lang="es"/>
              <a:t>los usuarios y sus experiencias</a:t>
            </a:r>
            <a:r>
              <a:rPr lang="es"/>
              <a:t>, no en los productos.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importancia del trabajo en equipo, no el trabajo individual.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 de pensamiento divergente y luego convergente.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Crear opciones -&gt; Tomar decisiones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 iterativo.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permite pasar de la total incertidumbre a unas ideas claras.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proceso visual y muy descriptivo.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Nos valemos de materiales que ayuden a visualizar, como post-its, cartulinas, bocetos, etc.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empatía</a:t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75" y="1356525"/>
            <a:ext cx="4836850" cy="33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