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9"/>
  </p:notesMasterIdLst>
  <p:sldIdLst>
    <p:sldId id="256" r:id="rId2"/>
    <p:sldId id="268" r:id="rId3"/>
    <p:sldId id="263" r:id="rId4"/>
    <p:sldId id="264" r:id="rId5"/>
    <p:sldId id="265" r:id="rId6"/>
    <p:sldId id="267" r:id="rId7"/>
    <p:sldId id="266"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9876" autoAdjust="0"/>
  </p:normalViewPr>
  <p:slideViewPr>
    <p:cSldViewPr snapToGrid="0">
      <p:cViewPr varScale="1">
        <p:scale>
          <a:sx n="78" d="100"/>
          <a:sy n="78" d="100"/>
        </p:scale>
        <p:origin x="-114"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70C78-F1D9-42A2-9267-ABF430FEC3C5}" type="datetimeFigureOut">
              <a:rPr lang="fr-FR" smtClean="0"/>
              <a:t>10/06/2015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A01771-CCCA-4D34-84FF-4F3A502AF801}" type="slidenum">
              <a:rPr lang="fr-FR" smtClean="0"/>
              <a:t>‹N°›</a:t>
            </a:fld>
            <a:endParaRPr lang="fr-FR"/>
          </a:p>
        </p:txBody>
      </p:sp>
    </p:spTree>
    <p:extLst>
      <p:ext uri="{BB962C8B-B14F-4D97-AF65-F5344CB8AC3E}">
        <p14:creationId xmlns:p14="http://schemas.microsoft.com/office/powerpoint/2010/main" val="954825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fr-FR" smtClean="0"/>
              <a:t>Modifiez le style du titre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976066C-1458-4EDE-B741-53DC41DAEAA8}" type="datetime1">
              <a:rPr lang="fr-FR" smtClean="0"/>
              <a:t>10/06/2015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3D41CEF-E43C-4E5A-84CB-CCAB0BF7804E}" type="slidenum">
              <a:rPr lang="fr-FR" smtClean="0"/>
              <a:t>‹N°›</a:t>
            </a:fld>
            <a:endParaRPr lang="fr-FR"/>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5A9800E3-CF0F-4613-877A-56E00B569F5A}" type="datetime1">
              <a:rPr lang="fr-FR" smtClean="0"/>
              <a:t>10/06/2015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3D41CEF-E43C-4E5A-84CB-CCAB0BF7804E}"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fr-FR" smtClean="0"/>
              <a:t>Modifiez le style du titre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01B0CE9-7855-4B9A-AD68-1570B33550BD}" type="datetime1">
              <a:rPr lang="fr-FR" smtClean="0"/>
              <a:t>10/06/2015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3D41CEF-E43C-4E5A-84CB-CCAB0BF7804E}"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A1851B78-FB73-4200-AED3-F336F176C852}" type="datetime1">
              <a:rPr lang="fr-FR" smtClean="0"/>
              <a:t>10/06/2015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3D41CEF-E43C-4E5A-84CB-CCAB0BF7804E}"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fr-FR" smtClean="0"/>
              <a:t>Modifiez le style du titre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BA1045C-A5AA-4F67-A597-6C6682E2CCA1}" type="datetime1">
              <a:rPr lang="fr-FR" smtClean="0"/>
              <a:t>10/06/2015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3D41CEF-E43C-4E5A-84CB-CCAB0BF7804E}" type="slidenum">
              <a:rPr lang="fr-FR" smtClean="0"/>
              <a:t>‹N°›</a:t>
            </a:fld>
            <a:endParaRPr lang="fr-FR"/>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74788B6A-BEDD-46E9-AA7C-DA7B8FB50AC2}" type="datetime1">
              <a:rPr lang="fr-FR" smtClean="0"/>
              <a:t>10/06/2015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3D41CEF-E43C-4E5A-84CB-CCAB0BF7804E}"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D59C078D-0C9A-4689-B992-D51C64F35F08}" type="datetime1">
              <a:rPr lang="fr-FR" smtClean="0"/>
              <a:t>10/06/2015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3D41CEF-E43C-4E5A-84CB-CCAB0BF7804E}" type="slidenum">
              <a:rPr lang="fr-FR" smtClean="0"/>
              <a:t>‹N°›</a:t>
            </a:fld>
            <a:endParaRPr lang="fr-FR"/>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45AD7DCB-284B-4518-965D-D5EE25DD9033}" type="datetime1">
              <a:rPr lang="fr-FR" smtClean="0"/>
              <a:t>10/06/2015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3D41CEF-E43C-4E5A-84CB-CCAB0BF7804E}"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03C34F-D9E9-48E7-8502-0F188AE1D9BE}" type="datetime1">
              <a:rPr lang="fr-FR" smtClean="0"/>
              <a:t>10/06/2015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3D41CEF-E43C-4E5A-84CB-CCAB0BF7804E}"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A1BEA6D-6630-4C37-8D81-DA1C5055A7D2}" type="datetime1">
              <a:rPr lang="fr-FR" smtClean="0"/>
              <a:t>10/06/2015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3D41CEF-E43C-4E5A-84CB-CCAB0BF7804E}" type="slidenum">
              <a:rPr lang="fr-FR" smtClean="0"/>
              <a:t>‹N°›</a:t>
            </a:fld>
            <a:endParaRPr lang="fr-FR"/>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EFB1DBE-8E1D-4F3B-94D4-7C2C67CF613A}" type="datetime1">
              <a:rPr lang="fr-FR" smtClean="0"/>
              <a:t>10/06/2015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3D41CEF-E43C-4E5A-84CB-CCAB0BF7804E}"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2CBECA6B-511F-4203-B1DD-699DB93EAF19}" type="datetime1">
              <a:rPr lang="fr-FR" smtClean="0"/>
              <a:t>10/06/2015</a:t>
            </a:fld>
            <a:endParaRPr lang="fr-FR"/>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fr-FR"/>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63D41CEF-E43C-4E5A-84CB-CCAB0BF7804E}"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43148" y="3200401"/>
            <a:ext cx="10464800" cy="1927225"/>
          </a:xfrm>
        </p:spPr>
        <p:txBody>
          <a:bodyPr>
            <a:normAutofit fontScale="90000"/>
          </a:bodyPr>
          <a:lstStyle/>
          <a:p>
            <a:pPr algn="ctr"/>
            <a:r>
              <a:rPr lang="fr-FR" dirty="0" smtClean="0"/>
              <a:t/>
            </a:r>
            <a:br>
              <a:rPr lang="fr-FR" dirty="0" smtClean="0"/>
            </a:br>
            <a:r>
              <a:rPr lang="fr-FR" dirty="0"/>
              <a:t/>
            </a:r>
            <a:br>
              <a:rPr lang="fr-FR" dirty="0"/>
            </a:br>
            <a:r>
              <a:rPr lang="fr-FR" dirty="0" smtClean="0"/>
              <a:t/>
            </a:r>
            <a:br>
              <a:rPr lang="fr-FR" dirty="0" smtClean="0"/>
            </a:br>
            <a:r>
              <a:rPr lang="fr-FR" dirty="0"/>
              <a:t/>
            </a:r>
            <a:br>
              <a:rPr lang="fr-FR" dirty="0"/>
            </a:br>
            <a:r>
              <a:rPr lang="fr-FR" dirty="0" smtClean="0"/>
              <a:t/>
            </a:r>
            <a:br>
              <a:rPr lang="fr-FR" dirty="0" smtClean="0"/>
            </a:br>
            <a:r>
              <a:rPr lang="fr-FR" dirty="0"/>
              <a:t/>
            </a:r>
            <a:br>
              <a:rPr lang="fr-FR" dirty="0"/>
            </a:br>
            <a:r>
              <a:rPr lang="fr-FR" dirty="0" smtClean="0"/>
              <a:t/>
            </a:r>
            <a:br>
              <a:rPr lang="fr-FR" dirty="0" smtClean="0"/>
            </a:br>
            <a:r>
              <a:rPr lang="fr-FR" dirty="0"/>
              <a:t/>
            </a:r>
            <a:br>
              <a:rPr lang="fr-FR" dirty="0"/>
            </a:br>
            <a:r>
              <a:rPr lang="fr-FR" dirty="0" smtClean="0"/>
              <a:t>Présentation projet </a:t>
            </a:r>
            <a:r>
              <a:rPr lang="fr-FR" b="1" dirty="0" err="1" smtClean="0"/>
              <a:t>S</a:t>
            </a:r>
            <a:r>
              <a:rPr lang="fr-FR" dirty="0" err="1" smtClean="0"/>
              <a:t>tealth</a:t>
            </a:r>
            <a:r>
              <a:rPr lang="fr-FR" dirty="0" smtClean="0"/>
              <a:t> </a:t>
            </a:r>
            <a:r>
              <a:rPr lang="fr-FR" b="1" dirty="0" smtClean="0"/>
              <a:t>G</a:t>
            </a:r>
            <a:r>
              <a:rPr lang="fr-FR" dirty="0" smtClean="0"/>
              <a:t>ame </a:t>
            </a:r>
            <a:r>
              <a:rPr lang="fr-FR" b="1" dirty="0" smtClean="0"/>
              <a:t>P</a:t>
            </a:r>
            <a:r>
              <a:rPr lang="fr-FR" dirty="0" smtClean="0"/>
              <a:t>roject</a:t>
            </a:r>
            <a:br>
              <a:rPr lang="fr-FR" dirty="0" smtClean="0"/>
            </a:br>
            <a:r>
              <a:rPr lang="fr-FR" dirty="0" smtClean="0"/>
              <a:t/>
            </a:r>
            <a:br>
              <a:rPr lang="fr-FR" dirty="0" smtClean="0"/>
            </a:br>
            <a:r>
              <a:rPr lang="fr-FR" sz="2400" dirty="0" err="1" smtClean="0"/>
              <a:t>sebastien</a:t>
            </a:r>
            <a:r>
              <a:rPr lang="fr-FR" sz="2400" dirty="0" smtClean="0"/>
              <a:t> </a:t>
            </a:r>
            <a:r>
              <a:rPr lang="fr-FR" sz="2400" dirty="0" err="1"/>
              <a:t>Bergese</a:t>
            </a:r>
            <a:r>
              <a:rPr lang="fr-FR" sz="2400" dirty="0" smtClean="0"/>
              <a:t>, </a:t>
            </a:r>
            <a:r>
              <a:rPr lang="fr-FR" sz="2400" dirty="0"/>
              <a:t>Corentin </a:t>
            </a:r>
            <a:r>
              <a:rPr lang="fr-FR" sz="2400" dirty="0" err="1" smtClean="0"/>
              <a:t>Chay</a:t>
            </a:r>
            <a:r>
              <a:rPr lang="fr-FR" sz="2400" dirty="0" smtClean="0"/>
              <a:t>, </a:t>
            </a:r>
            <a:r>
              <a:rPr lang="fr-FR" sz="2400" dirty="0" err="1" smtClean="0"/>
              <a:t>nicolas</a:t>
            </a:r>
            <a:r>
              <a:rPr lang="fr-FR" sz="2400" dirty="0" smtClean="0"/>
              <a:t> </a:t>
            </a:r>
            <a:r>
              <a:rPr lang="fr-FR" sz="2400" dirty="0" err="1"/>
              <a:t>kelemen</a:t>
            </a:r>
            <a:r>
              <a:rPr lang="fr-FR" sz="2400" dirty="0"/>
              <a:t>, </a:t>
            </a:r>
            <a:r>
              <a:rPr lang="fr-FR" sz="2400" dirty="0" err="1"/>
              <a:t>antoine</a:t>
            </a:r>
            <a:r>
              <a:rPr lang="fr-FR" sz="2400" dirty="0"/>
              <a:t> mouton, maxime </a:t>
            </a:r>
            <a:r>
              <a:rPr lang="fr-FR" sz="2400" dirty="0" err="1"/>
              <a:t>vanbossel</a:t>
            </a:r>
            <a:r>
              <a:rPr lang="fr-FR" sz="2400" dirty="0" smtClean="0"/>
              <a:t/>
            </a:r>
            <a:br>
              <a:rPr lang="fr-FR" sz="2400" dirty="0" smtClean="0"/>
            </a:br>
            <a:r>
              <a:rPr lang="fr-FR" sz="2000" dirty="0" smtClean="0"/>
              <a:t>(Groupe n°11)</a:t>
            </a:r>
            <a:endParaRPr lang="fr-FR" sz="4400" dirty="0"/>
          </a:p>
        </p:txBody>
      </p:sp>
    </p:spTree>
    <p:extLst>
      <p:ext uri="{BB962C8B-B14F-4D97-AF65-F5344CB8AC3E}">
        <p14:creationId xmlns:p14="http://schemas.microsoft.com/office/powerpoint/2010/main" val="938198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normAutofit/>
          </a:bodyPr>
          <a:lstStyle/>
          <a:p>
            <a:pPr algn="just"/>
            <a:r>
              <a:rPr lang="fr-FR" sz="1800" dirty="0">
                <a:solidFill>
                  <a:schemeClr val="tx1">
                    <a:lumMod val="85000"/>
                  </a:schemeClr>
                </a:solidFill>
              </a:rPr>
              <a:t>Dans le but de notre projet du deuxième semestre, nous souhaitons réaliser un jeu vidéo 2D, vu de dessus, afin de mettre en pratique le langage java et les méthodes de conception orienté objet que nous étudions. </a:t>
            </a:r>
          </a:p>
        </p:txBody>
      </p:sp>
      <p:pic>
        <p:nvPicPr>
          <p:cNvPr id="1026" name="Picture 2" descr="http://www.google.fr/url?source=imglanding&amp;ct=img&amp;q=http://blog.clever-age.com/wp-content/uploads/sites/2/2014/03/java.png&amp;sa=X&amp;ved=0CAkQ8wdqFQoTCIfWrM28hMYCFagI2wodvNQA6A&amp;usg=AFQjCNETJEx-fZpbzPqWYvbnF9PXMdCk1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904" y="2461789"/>
            <a:ext cx="4063702" cy="4063702"/>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63D41CEF-E43C-4E5A-84CB-CCAB0BF7804E}" type="slidenum">
              <a:rPr lang="fr-FR" smtClean="0"/>
              <a:t>2</a:t>
            </a:fld>
            <a:endParaRPr lang="fr-FR"/>
          </a:p>
        </p:txBody>
      </p:sp>
    </p:spTree>
    <p:extLst>
      <p:ext uri="{BB962C8B-B14F-4D97-AF65-F5344CB8AC3E}">
        <p14:creationId xmlns:p14="http://schemas.microsoft.com/office/powerpoint/2010/main" val="4941068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3" name="Espace réservé du contenu 2"/>
          <p:cNvSpPr>
            <a:spLocks noGrp="1"/>
          </p:cNvSpPr>
          <p:nvPr>
            <p:ph idx="1"/>
          </p:nvPr>
        </p:nvSpPr>
        <p:spPr/>
        <p:txBody>
          <a:bodyPr/>
          <a:lstStyle/>
          <a:p>
            <a:endParaRPr lang="fr-FR" dirty="0" smtClean="0">
              <a:solidFill>
                <a:schemeClr val="tx1"/>
              </a:solidFill>
            </a:endParaRPr>
          </a:p>
          <a:p>
            <a:endParaRPr lang="fr-FR" dirty="0"/>
          </a:p>
          <a:p>
            <a:r>
              <a:rPr lang="fr-FR" dirty="0" smtClean="0">
                <a:solidFill>
                  <a:schemeClr val="tx1"/>
                </a:solidFill>
              </a:rPr>
              <a:t>Présentation projet</a:t>
            </a:r>
          </a:p>
          <a:p>
            <a:endParaRPr lang="fr-FR" dirty="0">
              <a:solidFill>
                <a:schemeClr val="tx1"/>
              </a:solidFill>
            </a:endParaRPr>
          </a:p>
          <a:p>
            <a:r>
              <a:rPr lang="fr-FR" dirty="0" smtClean="0">
                <a:solidFill>
                  <a:schemeClr val="tx1"/>
                </a:solidFill>
              </a:rPr>
              <a:t>Présentation éléments implémentés dans le jeu</a:t>
            </a:r>
          </a:p>
          <a:p>
            <a:endParaRPr lang="fr-FR" dirty="0">
              <a:solidFill>
                <a:schemeClr val="tx1"/>
              </a:solidFill>
            </a:endParaRPr>
          </a:p>
          <a:p>
            <a:r>
              <a:rPr lang="fr-FR" dirty="0" smtClean="0">
                <a:solidFill>
                  <a:schemeClr val="tx1"/>
                </a:solidFill>
              </a:rPr>
              <a:t>Présentation éléments non implémentés dans le jeu</a:t>
            </a:r>
            <a:endParaRPr lang="fr-FR" dirty="0">
              <a:solidFill>
                <a:schemeClr val="tx1"/>
              </a:solidFill>
            </a:endParaRPr>
          </a:p>
        </p:txBody>
      </p:sp>
      <p:sp>
        <p:nvSpPr>
          <p:cNvPr id="4" name="Espace réservé du numéro de diapositive 3"/>
          <p:cNvSpPr>
            <a:spLocks noGrp="1"/>
          </p:cNvSpPr>
          <p:nvPr>
            <p:ph type="sldNum" sz="quarter" idx="12"/>
          </p:nvPr>
        </p:nvSpPr>
        <p:spPr/>
        <p:txBody>
          <a:bodyPr/>
          <a:lstStyle/>
          <a:p>
            <a:fld id="{63D41CEF-E43C-4E5A-84CB-CCAB0BF7804E}" type="slidenum">
              <a:rPr lang="fr-FR" smtClean="0"/>
              <a:t>3</a:t>
            </a:fld>
            <a:endParaRPr lang="fr-FR"/>
          </a:p>
        </p:txBody>
      </p:sp>
    </p:spTree>
    <p:extLst>
      <p:ext uri="{BB962C8B-B14F-4D97-AF65-F5344CB8AC3E}">
        <p14:creationId xmlns:p14="http://schemas.microsoft.com/office/powerpoint/2010/main" val="1846555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Présentation </a:t>
            </a:r>
            <a:r>
              <a:rPr lang="fr-FR" dirty="0" smtClean="0"/>
              <a:t>projet</a:t>
            </a:r>
            <a:endParaRPr lang="fr-FR" dirty="0"/>
          </a:p>
        </p:txBody>
      </p:sp>
      <p:sp>
        <p:nvSpPr>
          <p:cNvPr id="6" name="ZoneTexte 5"/>
          <p:cNvSpPr txBox="1"/>
          <p:nvPr/>
        </p:nvSpPr>
        <p:spPr>
          <a:xfrm>
            <a:off x="201881" y="1793174"/>
            <a:ext cx="4987636" cy="3416320"/>
          </a:xfrm>
          <a:prstGeom prst="rect">
            <a:avLst/>
          </a:prstGeom>
          <a:noFill/>
        </p:spPr>
        <p:txBody>
          <a:bodyPr wrap="square" rtlCol="0">
            <a:spAutoFit/>
          </a:bodyPr>
          <a:lstStyle/>
          <a:p>
            <a:pPr algn="just"/>
            <a:r>
              <a:rPr lang="fr-FR" dirty="0" smtClean="0"/>
              <a:t>Nous avons donc décidé de créer un jeu d’infiltration :</a:t>
            </a:r>
          </a:p>
          <a:p>
            <a:pPr marL="285750" indent="-285750" algn="just">
              <a:buFontTx/>
              <a:buChar char="-"/>
            </a:pPr>
            <a:r>
              <a:rPr lang="fr-FR" dirty="0" smtClean="0"/>
              <a:t>le but étant de récupérer un objet  (item) en évitant des gardes (</a:t>
            </a:r>
            <a:r>
              <a:rPr lang="fr-FR" dirty="0" err="1" smtClean="0"/>
              <a:t>enemy</a:t>
            </a:r>
            <a:r>
              <a:rPr lang="fr-FR" dirty="0" smtClean="0"/>
              <a:t>) et de revenir au point d’apparition de notre personnage    (</a:t>
            </a:r>
            <a:r>
              <a:rPr lang="fr-FR" dirty="0" err="1" smtClean="0"/>
              <a:t>spawn</a:t>
            </a:r>
            <a:r>
              <a:rPr lang="fr-FR" dirty="0" smtClean="0"/>
              <a:t>).</a:t>
            </a:r>
          </a:p>
          <a:p>
            <a:pPr marL="285750" indent="-285750" algn="just">
              <a:buFontTx/>
              <a:buChar char="-"/>
            </a:pPr>
            <a:endParaRPr lang="fr-FR" dirty="0"/>
          </a:p>
          <a:p>
            <a:pPr algn="just"/>
            <a:endParaRPr lang="fr-FR" dirty="0"/>
          </a:p>
          <a:p>
            <a:pPr marL="285750" indent="-285750" algn="just">
              <a:buFontTx/>
              <a:buChar char="-"/>
            </a:pPr>
            <a:endParaRPr lang="fr-FR" dirty="0" smtClean="0"/>
          </a:p>
          <a:p>
            <a:pPr algn="just"/>
            <a:r>
              <a:rPr lang="fr-FR" dirty="0" smtClean="0"/>
              <a:t>Notre jeu possédait les classes visibles ci contre, auxquelles nous avons ajouter des classes tels que : Block, Direction, </a:t>
            </a:r>
            <a:r>
              <a:rPr lang="fr-FR" dirty="0" err="1" smtClean="0"/>
              <a:t>VisionField</a:t>
            </a:r>
            <a:r>
              <a:rPr lang="fr-FR" dirty="0"/>
              <a:t>.</a:t>
            </a:r>
          </a:p>
        </p:txBody>
      </p:sp>
      <p:pic>
        <p:nvPicPr>
          <p:cNvPr id="2053" name="Picture 5" descr="E:\Projet\Class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0145" y="598304"/>
            <a:ext cx="6450041" cy="5891562"/>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p:cNvSpPr>
            <a:spLocks noGrp="1"/>
          </p:cNvSpPr>
          <p:nvPr>
            <p:ph type="sldNum" sz="quarter" idx="12"/>
          </p:nvPr>
        </p:nvSpPr>
        <p:spPr/>
        <p:txBody>
          <a:bodyPr/>
          <a:lstStyle/>
          <a:p>
            <a:fld id="{63D41CEF-E43C-4E5A-84CB-CCAB0BF7804E}" type="slidenum">
              <a:rPr lang="fr-FR" smtClean="0"/>
              <a:t>4</a:t>
            </a:fld>
            <a:endParaRPr lang="fr-FR"/>
          </a:p>
        </p:txBody>
      </p:sp>
    </p:spTree>
    <p:extLst>
      <p:ext uri="{BB962C8B-B14F-4D97-AF65-F5344CB8AC3E}">
        <p14:creationId xmlns:p14="http://schemas.microsoft.com/office/powerpoint/2010/main" val="1857044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Présentation éléments implémentés dans le </a:t>
            </a:r>
            <a:r>
              <a:rPr lang="fr-FR" dirty="0" smtClean="0"/>
              <a:t>jeu</a:t>
            </a:r>
            <a:endParaRPr lang="fr-FR" dirty="0"/>
          </a:p>
        </p:txBody>
      </p:sp>
      <p:sp>
        <p:nvSpPr>
          <p:cNvPr id="3" name="Espace réservé du contenu 2"/>
          <p:cNvSpPr>
            <a:spLocks noGrp="1"/>
          </p:cNvSpPr>
          <p:nvPr>
            <p:ph idx="1"/>
          </p:nvPr>
        </p:nvSpPr>
        <p:spPr/>
        <p:txBody>
          <a:bodyPr/>
          <a:lstStyle/>
          <a:p>
            <a:pPr lvl="0" algn="just"/>
            <a:r>
              <a:rPr lang="fr-FR" dirty="0"/>
              <a:t>mise en place d’une </a:t>
            </a:r>
            <a:r>
              <a:rPr lang="fr-FR" dirty="0" smtClean="0"/>
              <a:t>IHM avec textures</a:t>
            </a:r>
            <a:r>
              <a:rPr lang="fr-FR" dirty="0"/>
              <a:t> : </a:t>
            </a:r>
          </a:p>
          <a:p>
            <a:pPr marL="0" indent="0" algn="just">
              <a:buNone/>
            </a:pPr>
            <a:r>
              <a:rPr lang="fr-FR" dirty="0" smtClean="0"/>
              <a:t>- Le </a:t>
            </a:r>
            <a:r>
              <a:rPr lang="fr-FR" dirty="0"/>
              <a:t>sol :   </a:t>
            </a:r>
            <a:endParaRPr lang="fr-FR" dirty="0" smtClean="0"/>
          </a:p>
          <a:p>
            <a:pPr marL="0" indent="0" algn="just">
              <a:buNone/>
            </a:pPr>
            <a:r>
              <a:rPr lang="fr-FR" dirty="0" smtClean="0"/>
              <a:t>- L’herbe</a:t>
            </a:r>
            <a:r>
              <a:rPr lang="fr-FR" dirty="0"/>
              <a:t> :    </a:t>
            </a:r>
            <a:endParaRPr lang="fr-FR" dirty="0" smtClean="0"/>
          </a:p>
          <a:p>
            <a:pPr marL="0" indent="0" algn="just">
              <a:buNone/>
            </a:pPr>
            <a:r>
              <a:rPr lang="fr-FR" dirty="0" smtClean="0"/>
              <a:t>- Un </a:t>
            </a:r>
            <a:r>
              <a:rPr lang="fr-FR" dirty="0"/>
              <a:t>mur :    </a:t>
            </a:r>
            <a:endParaRPr lang="fr-FR" dirty="0" smtClean="0"/>
          </a:p>
          <a:p>
            <a:pPr marL="0" indent="0" algn="just">
              <a:buNone/>
            </a:pPr>
            <a:r>
              <a:rPr lang="fr-FR" dirty="0" smtClean="0"/>
              <a:t>- Une </a:t>
            </a:r>
            <a:r>
              <a:rPr lang="fr-FR" dirty="0"/>
              <a:t>dalle :   </a:t>
            </a:r>
            <a:endParaRPr lang="fr-FR" dirty="0" smtClean="0"/>
          </a:p>
          <a:p>
            <a:pPr marL="0" indent="0" algn="just">
              <a:buNone/>
            </a:pPr>
            <a:r>
              <a:rPr lang="fr-FR" dirty="0" smtClean="0"/>
              <a:t>- De l’eau : </a:t>
            </a:r>
            <a:endParaRPr lang="fr-FR" dirty="0"/>
          </a:p>
          <a:p>
            <a:pPr marL="0" indent="0" algn="just">
              <a:buNone/>
            </a:pPr>
            <a:r>
              <a:rPr lang="fr-FR" dirty="0" smtClean="0"/>
              <a:t>- Du sable : </a:t>
            </a:r>
          </a:p>
          <a:p>
            <a:pPr marL="0" indent="0" algn="just">
              <a:buNone/>
            </a:pPr>
            <a:r>
              <a:rPr lang="fr-FR" dirty="0" smtClean="0"/>
              <a:t>- Un joueur    Une case </a:t>
            </a:r>
            <a:r>
              <a:rPr lang="fr-FR" dirty="0"/>
              <a:t>permettant l’apparition du joueur  </a:t>
            </a:r>
            <a:endParaRPr lang="fr-FR" dirty="0" smtClean="0"/>
          </a:p>
          <a:p>
            <a:pPr marL="0" lvl="0" indent="0" algn="just">
              <a:buNone/>
            </a:pPr>
            <a:r>
              <a:rPr lang="fr-FR" dirty="0" smtClean="0"/>
              <a:t>- Un objet </a:t>
            </a:r>
            <a:r>
              <a:rPr lang="fr-FR" dirty="0"/>
              <a:t>à récupérer pour </a:t>
            </a:r>
            <a:r>
              <a:rPr lang="fr-FR" dirty="0" smtClean="0"/>
              <a:t>gagner </a:t>
            </a:r>
            <a:r>
              <a:rPr lang="fr-FR" dirty="0"/>
              <a:t>la </a:t>
            </a:r>
            <a:r>
              <a:rPr lang="fr-FR" dirty="0" smtClean="0"/>
              <a:t>partie</a:t>
            </a:r>
            <a:endParaRPr lang="fr-FR" dirty="0"/>
          </a:p>
          <a:p>
            <a:pPr marL="0" lvl="0" indent="0" algn="just">
              <a:buNone/>
            </a:pPr>
            <a:r>
              <a:rPr lang="fr-FR" dirty="0" smtClean="0"/>
              <a:t>- Des ennemis</a:t>
            </a:r>
            <a:r>
              <a:rPr lang="fr-FR" dirty="0"/>
              <a:t>, qui </a:t>
            </a:r>
            <a:r>
              <a:rPr lang="fr-FR" dirty="0" smtClean="0"/>
              <a:t>détectent </a:t>
            </a:r>
            <a:r>
              <a:rPr lang="fr-FR" dirty="0"/>
              <a:t>le joueur et lui </a:t>
            </a:r>
            <a:r>
              <a:rPr lang="fr-FR" dirty="0" smtClean="0"/>
              <a:t>font </a:t>
            </a:r>
            <a:r>
              <a:rPr lang="fr-FR" dirty="0"/>
              <a:t>perdre la </a:t>
            </a:r>
            <a:r>
              <a:rPr lang="fr-FR" dirty="0" smtClean="0"/>
              <a:t>partie </a:t>
            </a:r>
            <a:endParaRPr lang="fr-FR" dirty="0"/>
          </a:p>
          <a:p>
            <a:endParaRPr lang="fr-FR" dirty="0"/>
          </a:p>
        </p:txBody>
      </p:sp>
      <p:pic>
        <p:nvPicPr>
          <p:cNvPr id="3082" name="Picture 10" descr="E:\Projet\enem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4931" y="5728529"/>
            <a:ext cx="203200" cy="203200"/>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E:\Projet\flo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1039" y="2213428"/>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E:\Projet\gras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7142" y="2681514"/>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descr="E:\Projet\ite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5389" y="5321466"/>
            <a:ext cx="203200" cy="2032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E:\Projet\playe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3342" y="4834251"/>
            <a:ext cx="203200" cy="203200"/>
          </a:xfrm>
          <a:prstGeom prst="rect">
            <a:avLst/>
          </a:prstGeom>
          <a:noFill/>
          <a:extLst>
            <a:ext uri="{909E8E84-426E-40DD-AFC4-6F175D3DCCD1}">
              <a14:hiddenFill xmlns:a14="http://schemas.microsoft.com/office/drawing/2010/main">
                <a:solidFill>
                  <a:srgbClr val="FFFFFF"/>
                </a:solidFill>
              </a14:hiddenFill>
            </a:ext>
          </a:extLst>
        </p:spPr>
      </p:pic>
      <p:pic>
        <p:nvPicPr>
          <p:cNvPr id="3087" name="Picture 15" descr="E:\Projet\slab.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5099" y="3554682"/>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E:\Projet\spaw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1339" y="4859651"/>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3089" name="Picture 17" descr="E:\Projet\wall.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43496" y="307439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E:\Projet\water.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2385" y="397593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3091" name="Picture 19" descr="E:\Projet\sand.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54941" y="4414737"/>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63D41CEF-E43C-4E5A-84CB-CCAB0BF7804E}" type="slidenum">
              <a:rPr lang="fr-FR" smtClean="0"/>
              <a:t>5</a:t>
            </a:fld>
            <a:endParaRPr lang="fr-FR"/>
          </a:p>
        </p:txBody>
      </p:sp>
    </p:spTree>
    <p:extLst>
      <p:ext uri="{BB962C8B-B14F-4D97-AF65-F5344CB8AC3E}">
        <p14:creationId xmlns:p14="http://schemas.microsoft.com/office/powerpoint/2010/main" val="12476752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//TODO Projet</a:t>
            </a:r>
            <a:endParaRPr lang="fr-FR" dirty="0"/>
          </a:p>
        </p:txBody>
      </p:sp>
      <p:sp>
        <p:nvSpPr>
          <p:cNvPr id="3" name="Espace réservé du contenu 2"/>
          <p:cNvSpPr>
            <a:spLocks noGrp="1"/>
          </p:cNvSpPr>
          <p:nvPr>
            <p:ph idx="1"/>
          </p:nvPr>
        </p:nvSpPr>
        <p:spPr/>
        <p:txBody>
          <a:bodyPr>
            <a:normAutofit/>
          </a:bodyPr>
          <a:lstStyle/>
          <a:p>
            <a:pPr lvl="0" algn="just"/>
            <a:r>
              <a:rPr lang="fr-FR" dirty="0" smtClean="0">
                <a:solidFill>
                  <a:schemeClr val="tx1"/>
                </a:solidFill>
              </a:rPr>
              <a:t>Différents </a:t>
            </a:r>
            <a:r>
              <a:rPr lang="fr-FR" dirty="0">
                <a:solidFill>
                  <a:schemeClr val="tx1"/>
                </a:solidFill>
              </a:rPr>
              <a:t>objets permettant au joueur de terminer un niveau de multiple façon</a:t>
            </a:r>
          </a:p>
          <a:p>
            <a:pPr algn="just"/>
            <a:r>
              <a:rPr lang="fr-FR" dirty="0" smtClean="0">
                <a:solidFill>
                  <a:schemeClr val="tx1"/>
                </a:solidFill>
              </a:rPr>
              <a:t>Ajout </a:t>
            </a:r>
            <a:r>
              <a:rPr lang="fr-FR" dirty="0">
                <a:solidFill>
                  <a:schemeClr val="tx1"/>
                </a:solidFill>
              </a:rPr>
              <a:t>de différents étages permettant au jeu d’être plus complet, avec une expérience de jeu plus complète pour le joueur</a:t>
            </a:r>
          </a:p>
          <a:p>
            <a:pPr algn="just"/>
            <a:r>
              <a:rPr lang="fr-FR" dirty="0" smtClean="0">
                <a:solidFill>
                  <a:schemeClr val="tx1"/>
                </a:solidFill>
              </a:rPr>
              <a:t>Implémentation </a:t>
            </a:r>
            <a:r>
              <a:rPr lang="fr-FR" dirty="0">
                <a:solidFill>
                  <a:schemeClr val="tx1"/>
                </a:solidFill>
              </a:rPr>
              <a:t>d’un chronomètre permettant au joueur de se tester.</a:t>
            </a:r>
          </a:p>
          <a:p>
            <a:pPr algn="just"/>
            <a:r>
              <a:rPr lang="fr-FR" dirty="0" smtClean="0">
                <a:solidFill>
                  <a:schemeClr val="tx1"/>
                </a:solidFill>
              </a:rPr>
              <a:t>Mise </a:t>
            </a:r>
            <a:r>
              <a:rPr lang="fr-FR" dirty="0">
                <a:solidFill>
                  <a:schemeClr val="tx1"/>
                </a:solidFill>
              </a:rPr>
              <a:t>en place d’un classement établi autour du temps mis pour réaliser un niveau</a:t>
            </a:r>
          </a:p>
          <a:p>
            <a:endParaRPr lang="fr-FR" dirty="0"/>
          </a:p>
        </p:txBody>
      </p:sp>
      <p:sp>
        <p:nvSpPr>
          <p:cNvPr id="4" name="Espace réservé du numéro de diapositive 3"/>
          <p:cNvSpPr>
            <a:spLocks noGrp="1"/>
          </p:cNvSpPr>
          <p:nvPr>
            <p:ph type="sldNum" sz="quarter" idx="12"/>
          </p:nvPr>
        </p:nvSpPr>
        <p:spPr/>
        <p:txBody>
          <a:bodyPr/>
          <a:lstStyle/>
          <a:p>
            <a:fld id="{63D41CEF-E43C-4E5A-84CB-CCAB0BF7804E}" type="slidenum">
              <a:rPr lang="fr-FR" smtClean="0"/>
              <a:t>6</a:t>
            </a:fld>
            <a:endParaRPr lang="fr-FR"/>
          </a:p>
        </p:txBody>
      </p:sp>
    </p:spTree>
    <p:extLst>
      <p:ext uri="{BB962C8B-B14F-4D97-AF65-F5344CB8AC3E}">
        <p14:creationId xmlns:p14="http://schemas.microsoft.com/office/powerpoint/2010/main" val="74174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lstStyle/>
          <a:p>
            <a:r>
              <a:rPr lang="fr-FR" dirty="0" smtClean="0"/>
              <a:t>Expérience sur swing</a:t>
            </a:r>
          </a:p>
          <a:p>
            <a:r>
              <a:rPr lang="fr-FR" dirty="0" smtClean="0"/>
              <a:t>Conception de notre premier jeu en JAVA</a:t>
            </a:r>
          </a:p>
          <a:p>
            <a:r>
              <a:rPr lang="fr-FR" dirty="0"/>
              <a:t>Travail d’équipe pour la conception du projet JAVA</a:t>
            </a:r>
          </a:p>
          <a:p>
            <a:r>
              <a:rPr lang="fr-FR" dirty="0" smtClean="0"/>
              <a:t>Expérience par rapport à la gestion d’un projet professionnel</a:t>
            </a:r>
          </a:p>
          <a:p>
            <a:r>
              <a:rPr lang="fr-FR" dirty="0" smtClean="0"/>
              <a:t>Aboutissement d’une année de travail en langage orienté objet</a:t>
            </a:r>
            <a:endParaRPr lang="fr-FR" dirty="0"/>
          </a:p>
        </p:txBody>
      </p:sp>
      <p:sp>
        <p:nvSpPr>
          <p:cNvPr id="4" name="Espace réservé du numéro de diapositive 3"/>
          <p:cNvSpPr>
            <a:spLocks noGrp="1"/>
          </p:cNvSpPr>
          <p:nvPr>
            <p:ph type="sldNum" sz="quarter" idx="12"/>
          </p:nvPr>
        </p:nvSpPr>
        <p:spPr/>
        <p:txBody>
          <a:bodyPr/>
          <a:lstStyle/>
          <a:p>
            <a:fld id="{63D41CEF-E43C-4E5A-84CB-CCAB0BF7804E}" type="slidenum">
              <a:rPr lang="fr-FR" smtClean="0"/>
              <a:t>7</a:t>
            </a:fld>
            <a:endParaRPr lang="fr-FR"/>
          </a:p>
        </p:txBody>
      </p:sp>
    </p:spTree>
    <p:extLst>
      <p:ext uri="{BB962C8B-B14F-4D97-AF65-F5344CB8AC3E}">
        <p14:creationId xmlns:p14="http://schemas.microsoft.com/office/powerpoint/2010/main" val="3139229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té">
  <a:themeElements>
    <a:clrScheme name="Clarté">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249</TotalTime>
  <Words>239</Words>
  <Application>Microsoft Office PowerPoint</Application>
  <PresentationFormat>Personnalisé</PresentationFormat>
  <Paragraphs>46</Paragraphs>
  <Slides>7</Slides>
  <Notes>0</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Clarté</vt:lpstr>
      <vt:lpstr>        Présentation projet Stealth Game Project  sebastien Bergese, Corentin Chay, nicolas kelemen, antoine mouton, maxime vanbossel (Groupe n°11)</vt:lpstr>
      <vt:lpstr>Introduction</vt:lpstr>
      <vt:lpstr>Sommaire</vt:lpstr>
      <vt:lpstr>Présentation projet</vt:lpstr>
      <vt:lpstr>Présentation éléments implémentés dans le jeu</vt:lpstr>
      <vt:lpstr>//TODO Projet</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projet Stealth Game Project GR n)</dc:title>
  <dc:creator>Maxime Vanbossel</dc:creator>
  <cp:lastModifiedBy>Administrator</cp:lastModifiedBy>
  <cp:revision>34</cp:revision>
  <dcterms:created xsi:type="dcterms:W3CDTF">2015-04-07T16:47:14Z</dcterms:created>
  <dcterms:modified xsi:type="dcterms:W3CDTF">2015-06-10T09:01:28Z</dcterms:modified>
</cp:coreProperties>
</file>