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FC07-6A48-49AB-BAC5-AB624E860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70DC0-5B5A-47E7-A220-38891708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A5CA-688F-4092-8291-B510CE14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D8FC-A683-4FC1-AB34-9EAA4EAB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448E-08E1-4966-84AB-EFE9C2D1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3F5-1582-4FEA-AB14-2EF8FBAC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5AD0-7B72-401B-9E9B-E7E72FB27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D522-D656-4FBC-8440-6B37D6DF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E7C2-8E54-4E1A-A6BF-236E1A30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2D0C-5DC8-4235-AF33-28D88C12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0F554-9C09-49E1-AC57-C42228F35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ED450-B7F1-4826-9E47-7E8145DF7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B0B28-9935-4A61-B520-B5223D44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D0AF-642F-4944-80E1-2EE56774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5C2E-9F8B-422D-8AD4-977F3C39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2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CA55-6120-4CFD-9E02-B2DA7EA8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058B-0105-4542-9D18-4C4A36E6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5ED4-B38F-440A-A743-0616FF03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A94F-57D3-418F-94D0-8C709A56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0328-D00D-4133-852E-E1C0B14E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2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81FC-B2CB-41F0-98FD-CD608998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5AB6E-BDA4-4AAB-A460-64229CED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8352-D84C-4E27-B849-570BB95D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829A-3875-473D-A5E7-2C98AA0A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79B5-5CAA-4BE0-86CC-64AFF965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CE6D-EBAA-495B-A7F3-FC1383BF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C057-0928-40A6-876E-5EF01805D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48E59-F26A-43FA-BDF4-A8CF9E2AE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0E93F-3218-4EC8-831D-681C819B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1E71E-EE1F-4FF0-8216-E1DFAFE9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5B15C-D759-4879-8CEE-5C9C0D37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C8D8-D702-40D4-A34D-AD85F388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1DB9A-04DE-463F-B7E5-7B804E1E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AC1FB-2FA8-4EE6-9D04-21DBF0AEE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463D0-1EFB-4D66-953A-57099614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032D0-195F-4ECE-A091-B00F10D0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37183-080B-48D7-A291-6213AD6C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6CB6B-B21C-4889-860F-5B5F691B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9FD55-A734-4BE3-AC83-01995B95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E287-417F-4733-B690-812BF5C7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1D8A5-0F09-4070-B417-DAFD0D2A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4CF8-06B3-4D65-89A9-6F1C84D8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9FCB9-D940-491C-82D8-CD44AA9D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F2AB8-F0DB-42B0-BF01-1E1608F7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EABAC-5AB1-4FE3-AA74-6C1E0D8E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0A0D6-0E8A-4FD5-8E5B-BAEFEAF0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763A-AC76-4439-8A7A-7470BABB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01D6-8AB9-4814-86DD-029FF2B0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DA0D-19FF-44ED-9798-BC90DB58C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E724D-11ED-413B-BDE9-A5F9023C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B3B5-53B2-42F5-8696-FFA19187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30DB8-229E-4749-B6FC-5E3E744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EFCA-0A6B-4140-8EFD-E213570C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EBD4-8100-4EF3-8689-1471DC131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4327D-4BFF-4011-8DEA-AE28604C1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92F97-8109-4CD9-AEF9-B20C0945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4E3A-69CE-4FD6-BE34-016A2624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7E286-9660-4202-8D0D-27798A6D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E0AE4-19E9-4AB3-A8AC-D984C5E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3C3D-07EB-478F-A142-1BF79356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C430-9DDD-421F-A8D3-0CC124E17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B5E3-521B-4269-B6A6-687BCA794F64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E461-A976-4C7D-9637-567C8DA8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E85C-A646-4E0B-8ED6-66847EDA3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70DD-5DD5-4C7A-8092-ADAA797C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DB3E0D-CB6A-45C0-A6EA-71E36FB7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6941"/>
            <a:ext cx="9144000" cy="1655762"/>
          </a:xfrm>
        </p:spPr>
        <p:txBody>
          <a:bodyPr/>
          <a:lstStyle/>
          <a:p>
            <a:r>
              <a:rPr lang="en-US" sz="3600" dirty="0"/>
              <a:t>“Your devices are like beacons on steroids”</a:t>
            </a:r>
          </a:p>
          <a:p>
            <a:r>
              <a:rPr lang="en-US" dirty="0"/>
              <a:t>Anthony </a:t>
            </a:r>
            <a:r>
              <a:rPr lang="en-US" dirty="0" err="1"/>
              <a:t>Lynsdale</a:t>
            </a:r>
            <a:endParaRPr lang="en-US" dirty="0"/>
          </a:p>
          <a:p>
            <a:r>
              <a:rPr lang="en-US" dirty="0"/>
              <a:t>Atlantis The Palm, VP Information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BF5D1-1834-4DB6-866B-B8B03FDD6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50" y="937541"/>
            <a:ext cx="3920068" cy="22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DB3E0D-CB6A-45C0-A6EA-71E36FB7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6941"/>
            <a:ext cx="9144000" cy="1655762"/>
          </a:xfrm>
        </p:spPr>
        <p:txBody>
          <a:bodyPr/>
          <a:lstStyle/>
          <a:p>
            <a:r>
              <a:rPr lang="en-US" sz="3600" dirty="0"/>
              <a:t>“Your devices are like beacons on steroids”</a:t>
            </a:r>
          </a:p>
          <a:p>
            <a:r>
              <a:rPr lang="en-US" dirty="0"/>
              <a:t>Anthony </a:t>
            </a:r>
            <a:r>
              <a:rPr lang="en-US" dirty="0" err="1"/>
              <a:t>Lynsdale</a:t>
            </a:r>
            <a:endParaRPr lang="en-US" dirty="0"/>
          </a:p>
          <a:p>
            <a:r>
              <a:rPr lang="en-US" dirty="0"/>
              <a:t>Atlantis The Palm, VP Information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B2D3A-0F37-4AB0-9B3C-0EA27B1A3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46" y="938846"/>
            <a:ext cx="1076475" cy="22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2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DB3E0D-CB6A-45C0-A6EA-71E36FB7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6941"/>
            <a:ext cx="9144000" cy="1655762"/>
          </a:xfrm>
        </p:spPr>
        <p:txBody>
          <a:bodyPr/>
          <a:lstStyle/>
          <a:p>
            <a:r>
              <a:rPr lang="en-US" sz="3600" dirty="0"/>
              <a:t>“Your devices are like beacons on steroids”</a:t>
            </a:r>
          </a:p>
          <a:p>
            <a:r>
              <a:rPr lang="en-US" dirty="0"/>
              <a:t>Anthony </a:t>
            </a:r>
            <a:r>
              <a:rPr lang="en-US" dirty="0" err="1"/>
              <a:t>Lynsdale</a:t>
            </a:r>
            <a:endParaRPr lang="en-US" dirty="0"/>
          </a:p>
          <a:p>
            <a:r>
              <a:rPr lang="en-US" dirty="0"/>
              <a:t>Atlantis The Palm, VP Information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BF5D1-1834-4DB6-866B-B8B03FDD6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50" y="937541"/>
            <a:ext cx="3920068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DB3E0D-CB6A-45C0-A6EA-71E36FB7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694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“You presented to us what we were expecting to see in at least 7 years”</a:t>
            </a:r>
          </a:p>
          <a:p>
            <a:r>
              <a:rPr lang="en-US" dirty="0"/>
              <a:t>Janis </a:t>
            </a:r>
            <a:r>
              <a:rPr lang="en-US" dirty="0" err="1"/>
              <a:t>Diekmann</a:t>
            </a:r>
            <a:endParaRPr lang="en-US" dirty="0"/>
          </a:p>
          <a:p>
            <a:r>
              <a:rPr lang="en-US" dirty="0"/>
              <a:t>Deutsche Bahn, Innovation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BEF4E-5712-4C9D-B193-3F0B4FA8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51" y="940152"/>
            <a:ext cx="154326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9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Tr Nguyen</dc:creator>
  <cp:lastModifiedBy>An Tr Nguyen</cp:lastModifiedBy>
  <cp:revision>1</cp:revision>
  <dcterms:created xsi:type="dcterms:W3CDTF">2022-03-14T19:11:54Z</dcterms:created>
  <dcterms:modified xsi:type="dcterms:W3CDTF">2022-03-14T19:19:31Z</dcterms:modified>
</cp:coreProperties>
</file>