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458F-E557-4743-902D-FD20BD0F1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D0F56-43C0-4ECA-A522-3965FDD94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F47C-5E49-436D-83DB-3E07111C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707E-F60B-480A-A38D-B97FB2D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56D3-AB27-44D1-B6DC-F067971B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23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A076-2D4C-4E0E-9DBA-C35DAC75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AC5CE-2EE5-4CF7-880E-C2DC1604D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5AE8-106C-46B6-B841-62CAD905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A2539-41B6-486D-BFBB-CB020B4D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6611-D52F-4FFB-B030-08A0C1B8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72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20EED-90CD-4C51-80A4-3BD2E3101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CC868-EB64-42ED-90E0-E6DEB73B7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5A1D-156D-457D-9CFE-5F0C4B46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A287-33B6-400A-8492-19C184F3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36B4-E7B0-436B-8DC5-791C3902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725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C086-5677-4019-84AA-5E1E74AE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6262-2AD4-421A-87E1-A9CB3E69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80F3-539F-49D3-886B-F67319A2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91F28-0413-483E-9465-5CBB696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A4B3-3DAF-49E6-ABBC-92E76C86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071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CDCF-52C8-4348-9981-728065C1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C820-D6F8-4B6A-9D6E-6538A180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26BE-5E8E-4048-B8FE-24C8D195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4A5E-91F6-409A-9804-85DD2DB5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151A-9C31-4F78-B45D-855914C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32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91FF-7A62-476F-817F-C735B5C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FD9-88EA-4B1C-A141-F5F752FD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D2B3E-29F0-4EE4-B921-A89744DC1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2DE39-FAA4-428E-AA45-25D45819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999E-8A5E-4F0A-984F-6A169F89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8F4B6-C7DC-4618-9094-170B366F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130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9F7D-4684-46DC-93AD-E9BB6896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66A90-3C12-434A-BF7E-0F919F81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6DD9-7ECF-4E4C-BF0E-61AC1A45B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2603F-1434-4673-865F-3785ACA9D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3760F-23FD-432B-9A0B-32D1EF3B8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A3767-1725-4024-BAF9-53674944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D6A42-CEEC-4369-AEE0-A7F6505F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A0554-3C54-4BF7-9B34-0397B903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59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B034-84FE-4FD5-86FC-30818334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12EA-C5AD-49B9-812B-A844D01A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54607-803D-4B4A-A542-0997D2C3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7E01F-5185-4075-8A8D-A03D2501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80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EE65A-918A-4AB9-B24E-60B7E5D7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33ED4-394D-41BB-A50F-40FC2728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671F2-C92A-47A7-9599-FCF2788D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343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804F-65C6-4CF6-96C6-7B78F54B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DA21-0D18-4F33-B957-C2C1FB6C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B03D-31F0-462F-A256-84217B30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A15C3-CC7E-446D-A9E1-4D9FCF96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4D83A-3881-47F3-825F-6163FD0A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3A4F-3537-4534-9F1F-B64AC307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42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0DE9-9698-428D-88FB-B5642F7C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974DE-8BDB-42A1-A54C-0664F3942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4A4C0-614F-4510-BBB0-921A8975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B2F09-1C00-4C3F-8969-21A4FD73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8F12-D280-47BC-81DE-9EB2B4DE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0A5B-EEF1-4671-B7D4-B9124CED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934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6FEB4-792D-41B3-B001-D03315AF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CBE01-A275-4F48-B2E9-FA70C0D4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91D4-2AAC-401D-AC8E-11A6D8F20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F973-EAF8-482D-A545-80BD190FD06C}" type="datetimeFigureOut">
              <a:rPr lang="en-DE" smtClean="0"/>
              <a:t>04/02/2022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B4F0-3406-4908-9778-2AF368B9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B1E-73E4-4267-BFFD-11A3E6F6F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4E90-9C33-4D0A-968A-36F85548EA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80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149E564-C25D-47A6-B5A7-B466AAE22663}"/>
              </a:ext>
            </a:extLst>
          </p:cNvPr>
          <p:cNvGrpSpPr/>
          <p:nvPr/>
        </p:nvGrpSpPr>
        <p:grpSpPr>
          <a:xfrm>
            <a:off x="814777" y="1520112"/>
            <a:ext cx="3862335" cy="2362200"/>
            <a:chOff x="0" y="0"/>
            <a:chExt cx="3862705" cy="2362200"/>
          </a:xfrm>
        </p:grpSpPr>
        <p:pic>
          <p:nvPicPr>
            <p:cNvPr id="7" name="Picture 6" descr="A picture containing text, monitor, television, electronics&#10;&#10;Description automatically generated">
              <a:extLst>
                <a:ext uri="{FF2B5EF4-FFF2-40B4-BE49-F238E27FC236}">
                  <a16:creationId xmlns:a16="http://schemas.microsoft.com/office/drawing/2014/main" id="{1E826F6E-C084-4519-A265-6706FB56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62705" cy="2362200"/>
            </a:xfrm>
            <a:prstGeom prst="rect">
              <a:avLst/>
            </a:prstGeom>
          </p:spPr>
        </p:pic>
        <p:pic>
          <p:nvPicPr>
            <p:cNvPr id="8" name="Picture 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142CF25B-EACE-4EA9-BB93-F2F343C6A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16" y="301840"/>
              <a:ext cx="2682875" cy="973455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36FCE613-73E2-4E54-9BD9-36B950A1B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83"/>
            <a:stretch/>
          </p:blipFill>
          <p:spPr bwMode="auto">
            <a:xfrm>
              <a:off x="550416" y="1260629"/>
              <a:ext cx="2682875" cy="7353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11DA65-8817-42E4-95FF-4F9E1B5772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66" y="1815436"/>
            <a:ext cx="733990" cy="1512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77435-8C36-4D71-AB47-8FC39E23E912}"/>
              </a:ext>
            </a:extLst>
          </p:cNvPr>
          <p:cNvSpPr txBox="1"/>
          <p:nvPr/>
        </p:nvSpPr>
        <p:spPr>
          <a:xfrm>
            <a:off x="7088697" y="1520112"/>
            <a:ext cx="2239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could not find an </a:t>
            </a:r>
            <a:r>
              <a:rPr lang="en-GB" dirty="0" err="1"/>
              <a:t>ipad</a:t>
            </a:r>
            <a:r>
              <a:rPr lang="en-GB" dirty="0"/>
              <a:t> picture to edit, can you find one and put the dashboard on it?</a:t>
            </a:r>
            <a:endParaRPr lang="en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3C70D8-7731-405F-AC36-C3B81EF47F01}"/>
              </a:ext>
            </a:extLst>
          </p:cNvPr>
          <p:cNvGrpSpPr/>
          <p:nvPr/>
        </p:nvGrpSpPr>
        <p:grpSpPr>
          <a:xfrm>
            <a:off x="6508990" y="3860561"/>
            <a:ext cx="2682618" cy="1694119"/>
            <a:chOff x="5166751" y="4113544"/>
            <a:chExt cx="2682618" cy="1694119"/>
          </a:xfrm>
        </p:grpSpPr>
        <p:pic>
          <p:nvPicPr>
            <p:cNvPr id="14" name="Picture 1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D1932ED-D5B3-495D-9E76-97A6C7E4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751" y="4113544"/>
              <a:ext cx="2682618" cy="973455"/>
            </a:xfrm>
            <a:prstGeom prst="rect">
              <a:avLst/>
            </a:prstGeom>
          </p:spPr>
        </p:pic>
        <p:pic>
          <p:nvPicPr>
            <p:cNvPr id="15" name="Picture 1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E50E0993-AFA5-469C-A5BF-6A1E7B9A5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83"/>
            <a:stretch/>
          </p:blipFill>
          <p:spPr bwMode="auto">
            <a:xfrm>
              <a:off x="5166751" y="5072333"/>
              <a:ext cx="2682618" cy="7353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471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Hasim Koc</dc:creator>
  <cp:lastModifiedBy>Hasim Koc</cp:lastModifiedBy>
  <cp:revision>1</cp:revision>
  <dcterms:created xsi:type="dcterms:W3CDTF">2022-02-04T10:59:48Z</dcterms:created>
  <dcterms:modified xsi:type="dcterms:W3CDTF">2022-02-04T11:08:08Z</dcterms:modified>
</cp:coreProperties>
</file>