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A10680-CDE5-43AB-8BC0-964868DE5A17}" v="2" dt="2023-06-23T22:45:44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 Nguyen" userId="e9b6ebfa-2826-44c5-9f7d-e15f5e255534" providerId="ADAL" clId="{B6A10680-CDE5-43AB-8BC0-964868DE5A17}"/>
    <pc:docChg chg="undo custSel addSld modSld sldOrd">
      <pc:chgData name="An Nguyen" userId="e9b6ebfa-2826-44c5-9f7d-e15f5e255534" providerId="ADAL" clId="{B6A10680-CDE5-43AB-8BC0-964868DE5A17}" dt="2023-06-24T00:22:50.093" v="2560" actId="1076"/>
      <pc:docMkLst>
        <pc:docMk/>
      </pc:docMkLst>
      <pc:sldChg chg="modSp mod">
        <pc:chgData name="An Nguyen" userId="e9b6ebfa-2826-44c5-9f7d-e15f5e255534" providerId="ADAL" clId="{B6A10680-CDE5-43AB-8BC0-964868DE5A17}" dt="2023-06-23T22:46:42.925" v="1274" actId="403"/>
        <pc:sldMkLst>
          <pc:docMk/>
          <pc:sldMk cId="970340479" sldId="256"/>
        </pc:sldMkLst>
        <pc:spChg chg="mod">
          <ac:chgData name="An Nguyen" userId="e9b6ebfa-2826-44c5-9f7d-e15f5e255534" providerId="ADAL" clId="{B6A10680-CDE5-43AB-8BC0-964868DE5A17}" dt="2023-06-23T22:46:42.925" v="1274" actId="403"/>
          <ac:spMkLst>
            <pc:docMk/>
            <pc:sldMk cId="970340479" sldId="256"/>
            <ac:spMk id="3" creationId="{EB2DCDDC-3977-46CB-B907-4B8495C7CA3C}"/>
          </ac:spMkLst>
        </pc:spChg>
      </pc:sldChg>
      <pc:sldChg chg="addSp modSp mod">
        <pc:chgData name="An Nguyen" userId="e9b6ebfa-2826-44c5-9f7d-e15f5e255534" providerId="ADAL" clId="{B6A10680-CDE5-43AB-8BC0-964868DE5A17}" dt="2023-06-23T21:53:42.194" v="1174" actId="1076"/>
        <pc:sldMkLst>
          <pc:docMk/>
          <pc:sldMk cId="421397492" sldId="257"/>
        </pc:sldMkLst>
        <pc:spChg chg="mod">
          <ac:chgData name="An Nguyen" userId="e9b6ebfa-2826-44c5-9f7d-e15f5e255534" providerId="ADAL" clId="{B6A10680-CDE5-43AB-8BC0-964868DE5A17}" dt="2023-06-23T21:53:38.070" v="1173" actId="1076"/>
          <ac:spMkLst>
            <pc:docMk/>
            <pc:sldMk cId="421397492" sldId="257"/>
            <ac:spMk id="2" creationId="{006DFA1F-C2C2-2F90-9A8F-328E5B1FC046}"/>
          </ac:spMkLst>
        </pc:spChg>
        <pc:spChg chg="mod">
          <ac:chgData name="An Nguyen" userId="e9b6ebfa-2826-44c5-9f7d-e15f5e255534" providerId="ADAL" clId="{B6A10680-CDE5-43AB-8BC0-964868DE5A17}" dt="2023-06-23T21:53:33.599" v="1172" actId="1076"/>
          <ac:spMkLst>
            <pc:docMk/>
            <pc:sldMk cId="421397492" sldId="257"/>
            <ac:spMk id="3" creationId="{DE036D41-68CD-4150-1F78-D139448A0EF9}"/>
          </ac:spMkLst>
        </pc:spChg>
        <pc:spChg chg="add mod">
          <ac:chgData name="An Nguyen" userId="e9b6ebfa-2826-44c5-9f7d-e15f5e255534" providerId="ADAL" clId="{B6A10680-CDE5-43AB-8BC0-964868DE5A17}" dt="2023-06-23T21:53:42.194" v="1174" actId="1076"/>
          <ac:spMkLst>
            <pc:docMk/>
            <pc:sldMk cId="421397492" sldId="257"/>
            <ac:spMk id="4" creationId="{C0F090A9-233A-06DA-78E2-AF00E551345B}"/>
          </ac:spMkLst>
        </pc:spChg>
      </pc:sldChg>
      <pc:sldChg chg="modSp mod">
        <pc:chgData name="An Nguyen" userId="e9b6ebfa-2826-44c5-9f7d-e15f5e255534" providerId="ADAL" clId="{B6A10680-CDE5-43AB-8BC0-964868DE5A17}" dt="2023-06-23T21:54:01.830" v="1177" actId="1076"/>
        <pc:sldMkLst>
          <pc:docMk/>
          <pc:sldMk cId="2282543531" sldId="258"/>
        </pc:sldMkLst>
        <pc:spChg chg="mod">
          <ac:chgData name="An Nguyen" userId="e9b6ebfa-2826-44c5-9f7d-e15f5e255534" providerId="ADAL" clId="{B6A10680-CDE5-43AB-8BC0-964868DE5A17}" dt="2023-06-23T21:54:01.830" v="1177" actId="1076"/>
          <ac:spMkLst>
            <pc:docMk/>
            <pc:sldMk cId="2282543531" sldId="258"/>
            <ac:spMk id="2" creationId="{7C1AC7DC-C756-3991-A2E0-1F610438C5F9}"/>
          </ac:spMkLst>
        </pc:spChg>
        <pc:spChg chg="mod">
          <ac:chgData name="An Nguyen" userId="e9b6ebfa-2826-44c5-9f7d-e15f5e255534" providerId="ADAL" clId="{B6A10680-CDE5-43AB-8BC0-964868DE5A17}" dt="2023-06-23T21:53:55.808" v="1175" actId="1076"/>
          <ac:spMkLst>
            <pc:docMk/>
            <pc:sldMk cId="2282543531" sldId="258"/>
            <ac:spMk id="6" creationId="{BDBFFE01-9D7B-03BE-4E34-8ECB8FA21AFA}"/>
          </ac:spMkLst>
        </pc:spChg>
        <pc:picChg chg="mod">
          <ac:chgData name="An Nguyen" userId="e9b6ebfa-2826-44c5-9f7d-e15f5e255534" providerId="ADAL" clId="{B6A10680-CDE5-43AB-8BC0-964868DE5A17}" dt="2023-06-23T21:53:58.264" v="1176" actId="1076"/>
          <ac:picMkLst>
            <pc:docMk/>
            <pc:sldMk cId="2282543531" sldId="258"/>
            <ac:picMk id="7" creationId="{39C2BB7E-710D-CB8B-0CBF-2D14001F21BA}"/>
          </ac:picMkLst>
        </pc:picChg>
      </pc:sldChg>
      <pc:sldChg chg="addSp delSp modSp mod">
        <pc:chgData name="An Nguyen" userId="e9b6ebfa-2826-44c5-9f7d-e15f5e255534" providerId="ADAL" clId="{B6A10680-CDE5-43AB-8BC0-964868DE5A17}" dt="2023-06-24T00:22:38.881" v="2558" actId="1076"/>
        <pc:sldMkLst>
          <pc:docMk/>
          <pc:sldMk cId="1550438261" sldId="259"/>
        </pc:sldMkLst>
        <pc:spChg chg="mod">
          <ac:chgData name="An Nguyen" userId="e9b6ebfa-2826-44c5-9f7d-e15f5e255534" providerId="ADAL" clId="{B6A10680-CDE5-43AB-8BC0-964868DE5A17}" dt="2023-06-23T22:45:53.574" v="1268" actId="20577"/>
          <ac:spMkLst>
            <pc:docMk/>
            <pc:sldMk cId="1550438261" sldId="259"/>
            <ac:spMk id="2" creationId="{D1D66B3E-D950-D8E7-C20A-70F61544C936}"/>
          </ac:spMkLst>
        </pc:spChg>
        <pc:spChg chg="mod">
          <ac:chgData name="An Nguyen" userId="e9b6ebfa-2826-44c5-9f7d-e15f5e255534" providerId="ADAL" clId="{B6A10680-CDE5-43AB-8BC0-964868DE5A17}" dt="2023-06-24T00:21:46.835" v="2556" actId="20577"/>
          <ac:spMkLst>
            <pc:docMk/>
            <pc:sldMk cId="1550438261" sldId="259"/>
            <ac:spMk id="3" creationId="{2EF31668-6D4E-4658-E608-731E5FC30B92}"/>
          </ac:spMkLst>
        </pc:spChg>
        <pc:picChg chg="add del">
          <ac:chgData name="An Nguyen" userId="e9b6ebfa-2826-44c5-9f7d-e15f5e255534" providerId="ADAL" clId="{B6A10680-CDE5-43AB-8BC0-964868DE5A17}" dt="2023-06-23T20:54:19.093" v="415" actId="478"/>
          <ac:picMkLst>
            <pc:docMk/>
            <pc:sldMk cId="1550438261" sldId="259"/>
            <ac:picMk id="5" creationId="{4EC47034-2141-4D7B-D3F0-2D1C7D6358DD}"/>
          </ac:picMkLst>
        </pc:picChg>
        <pc:picChg chg="add del mod">
          <ac:chgData name="An Nguyen" userId="e9b6ebfa-2826-44c5-9f7d-e15f5e255534" providerId="ADAL" clId="{B6A10680-CDE5-43AB-8BC0-964868DE5A17}" dt="2023-06-23T20:55:31.434" v="419" actId="478"/>
          <ac:picMkLst>
            <pc:docMk/>
            <pc:sldMk cId="1550438261" sldId="259"/>
            <ac:picMk id="7" creationId="{AAF96A01-A289-03B5-5D90-5E778AA95060}"/>
          </ac:picMkLst>
        </pc:picChg>
        <pc:picChg chg="add del mod">
          <ac:chgData name="An Nguyen" userId="e9b6ebfa-2826-44c5-9f7d-e15f5e255534" providerId="ADAL" clId="{B6A10680-CDE5-43AB-8BC0-964868DE5A17}" dt="2023-06-23T21:45:58.345" v="644" actId="478"/>
          <ac:picMkLst>
            <pc:docMk/>
            <pc:sldMk cId="1550438261" sldId="259"/>
            <ac:picMk id="9" creationId="{E463B73B-3760-BE99-32CF-5E95A0205569}"/>
          </ac:picMkLst>
        </pc:picChg>
        <pc:picChg chg="add mod">
          <ac:chgData name="An Nguyen" userId="e9b6ebfa-2826-44c5-9f7d-e15f5e255534" providerId="ADAL" clId="{B6A10680-CDE5-43AB-8BC0-964868DE5A17}" dt="2023-06-24T00:22:38.881" v="2558" actId="1076"/>
          <ac:picMkLst>
            <pc:docMk/>
            <pc:sldMk cId="1550438261" sldId="259"/>
            <ac:picMk id="11" creationId="{C249DE59-505E-D562-60EB-D779712BFA78}"/>
          </ac:picMkLst>
        </pc:picChg>
      </pc:sldChg>
      <pc:sldChg chg="addSp modSp new mod">
        <pc:chgData name="An Nguyen" userId="e9b6ebfa-2826-44c5-9f7d-e15f5e255534" providerId="ADAL" clId="{B6A10680-CDE5-43AB-8BC0-964868DE5A17}" dt="2023-06-24T00:22:43.881" v="2559" actId="1076"/>
        <pc:sldMkLst>
          <pc:docMk/>
          <pc:sldMk cId="457994990" sldId="260"/>
        </pc:sldMkLst>
        <pc:spChg chg="mod">
          <ac:chgData name="An Nguyen" userId="e9b6ebfa-2826-44c5-9f7d-e15f5e255534" providerId="ADAL" clId="{B6A10680-CDE5-43AB-8BC0-964868DE5A17}" dt="2023-06-23T22:45:59.543" v="1270"/>
          <ac:spMkLst>
            <pc:docMk/>
            <pc:sldMk cId="457994990" sldId="260"/>
            <ac:spMk id="2" creationId="{352BEE41-7759-33A9-2316-8C9366D8445B}"/>
          </ac:spMkLst>
        </pc:spChg>
        <pc:spChg chg="mod">
          <ac:chgData name="An Nguyen" userId="e9b6ebfa-2826-44c5-9f7d-e15f5e255534" providerId="ADAL" clId="{B6A10680-CDE5-43AB-8BC0-964868DE5A17}" dt="2023-06-24T00:11:46.893" v="2286" actId="404"/>
          <ac:spMkLst>
            <pc:docMk/>
            <pc:sldMk cId="457994990" sldId="260"/>
            <ac:spMk id="3" creationId="{0CFE09B1-7507-B288-B5AC-2C9354D098A6}"/>
          </ac:spMkLst>
        </pc:spChg>
        <pc:picChg chg="add mod">
          <ac:chgData name="An Nguyen" userId="e9b6ebfa-2826-44c5-9f7d-e15f5e255534" providerId="ADAL" clId="{B6A10680-CDE5-43AB-8BC0-964868DE5A17}" dt="2023-06-24T00:22:43.881" v="2559" actId="1076"/>
          <ac:picMkLst>
            <pc:docMk/>
            <pc:sldMk cId="457994990" sldId="260"/>
            <ac:picMk id="5" creationId="{7E2C6301-80A7-EF22-2AA8-59F4D1BDD309}"/>
          </ac:picMkLst>
        </pc:picChg>
      </pc:sldChg>
      <pc:sldChg chg="addSp delSp modSp new mod ord">
        <pc:chgData name="An Nguyen" userId="e9b6ebfa-2826-44c5-9f7d-e15f5e255534" providerId="ADAL" clId="{B6A10680-CDE5-43AB-8BC0-964868DE5A17}" dt="2023-06-24T00:22:50.093" v="2560" actId="1076"/>
        <pc:sldMkLst>
          <pc:docMk/>
          <pc:sldMk cId="3082228482" sldId="261"/>
        </pc:sldMkLst>
        <pc:spChg chg="del">
          <ac:chgData name="An Nguyen" userId="e9b6ebfa-2826-44c5-9f7d-e15f5e255534" providerId="ADAL" clId="{B6A10680-CDE5-43AB-8BC0-964868DE5A17}" dt="2023-06-23T22:45:44.575" v="1261"/>
          <ac:spMkLst>
            <pc:docMk/>
            <pc:sldMk cId="3082228482" sldId="261"/>
            <ac:spMk id="2" creationId="{3F014F10-83C3-0DDE-F5F7-C00CFB9407B9}"/>
          </ac:spMkLst>
        </pc:spChg>
        <pc:spChg chg="mod">
          <ac:chgData name="An Nguyen" userId="e9b6ebfa-2826-44c5-9f7d-e15f5e255534" providerId="ADAL" clId="{B6A10680-CDE5-43AB-8BC0-964868DE5A17}" dt="2023-06-24T00:22:21.471" v="2557" actId="1076"/>
          <ac:spMkLst>
            <pc:docMk/>
            <pc:sldMk cId="3082228482" sldId="261"/>
            <ac:spMk id="3" creationId="{6287541D-AAC7-6E87-D1C9-739F28F351BA}"/>
          </ac:spMkLst>
        </pc:spChg>
        <pc:spChg chg="add mod">
          <ac:chgData name="An Nguyen" userId="e9b6ebfa-2826-44c5-9f7d-e15f5e255534" providerId="ADAL" clId="{B6A10680-CDE5-43AB-8BC0-964868DE5A17}" dt="2023-06-24T00:07:57.728" v="1748" actId="1076"/>
          <ac:spMkLst>
            <pc:docMk/>
            <pc:sldMk cId="3082228482" sldId="261"/>
            <ac:spMk id="4" creationId="{49515BBD-A8C8-9C08-54A5-C5C89BA8D09D}"/>
          </ac:spMkLst>
        </pc:spChg>
        <pc:picChg chg="add del mod">
          <ac:chgData name="An Nguyen" userId="e9b6ebfa-2826-44c5-9f7d-e15f5e255534" providerId="ADAL" clId="{B6A10680-CDE5-43AB-8BC0-964868DE5A17}" dt="2023-06-23T23:57:11.349" v="1387" actId="478"/>
          <ac:picMkLst>
            <pc:docMk/>
            <pc:sldMk cId="3082228482" sldId="261"/>
            <ac:picMk id="6" creationId="{B498B0F2-4B8D-39E7-5AE5-4A41F8E25B2F}"/>
          </ac:picMkLst>
        </pc:picChg>
        <pc:picChg chg="add del mod">
          <ac:chgData name="An Nguyen" userId="e9b6ebfa-2826-44c5-9f7d-e15f5e255534" providerId="ADAL" clId="{B6A10680-CDE5-43AB-8BC0-964868DE5A17}" dt="2023-06-24T00:05:57.598" v="1680" actId="478"/>
          <ac:picMkLst>
            <pc:docMk/>
            <pc:sldMk cId="3082228482" sldId="261"/>
            <ac:picMk id="8" creationId="{B88FB19E-288B-EC99-4C32-E47E136668E1}"/>
          </ac:picMkLst>
        </pc:picChg>
        <pc:picChg chg="add mod">
          <ac:chgData name="An Nguyen" userId="e9b6ebfa-2826-44c5-9f7d-e15f5e255534" providerId="ADAL" clId="{B6A10680-CDE5-43AB-8BC0-964868DE5A17}" dt="2023-06-24T00:22:50.093" v="2560" actId="1076"/>
          <ac:picMkLst>
            <pc:docMk/>
            <pc:sldMk cId="3082228482" sldId="261"/>
            <ac:picMk id="10" creationId="{5FBA03D9-7CBE-0C5A-6F5B-A41D510FAF9A}"/>
          </ac:picMkLst>
        </pc:picChg>
      </pc:sldChg>
      <pc:sldChg chg="addSp delSp modSp new mod ord">
        <pc:chgData name="An Nguyen" userId="e9b6ebfa-2826-44c5-9f7d-e15f5e255534" providerId="ADAL" clId="{B6A10680-CDE5-43AB-8BC0-964868DE5A17}" dt="2023-06-24T00:17:26.215" v="2502" actId="20577"/>
        <pc:sldMkLst>
          <pc:docMk/>
          <pc:sldMk cId="1595219355" sldId="262"/>
        </pc:sldMkLst>
        <pc:spChg chg="mod">
          <ac:chgData name="An Nguyen" userId="e9b6ebfa-2826-44c5-9f7d-e15f5e255534" providerId="ADAL" clId="{B6A10680-CDE5-43AB-8BC0-964868DE5A17}" dt="2023-06-24T00:12:37.700" v="2371" actId="1076"/>
          <ac:spMkLst>
            <pc:docMk/>
            <pc:sldMk cId="1595219355" sldId="262"/>
            <ac:spMk id="2" creationId="{0B9CB4A1-1527-DC22-679C-286DD38C7E63}"/>
          </ac:spMkLst>
        </pc:spChg>
        <pc:spChg chg="mod">
          <ac:chgData name="An Nguyen" userId="e9b6ebfa-2826-44c5-9f7d-e15f5e255534" providerId="ADAL" clId="{B6A10680-CDE5-43AB-8BC0-964868DE5A17}" dt="2023-06-24T00:17:26.215" v="2502" actId="20577"/>
          <ac:spMkLst>
            <pc:docMk/>
            <pc:sldMk cId="1595219355" sldId="262"/>
            <ac:spMk id="3" creationId="{F63295B5-F1DB-7102-BC26-FF4322F5CC37}"/>
          </ac:spMkLst>
        </pc:spChg>
        <pc:picChg chg="add del mod">
          <ac:chgData name="An Nguyen" userId="e9b6ebfa-2826-44c5-9f7d-e15f5e255534" providerId="ADAL" clId="{B6A10680-CDE5-43AB-8BC0-964868DE5A17}" dt="2023-06-24T00:16:37.307" v="2441" actId="478"/>
          <ac:picMkLst>
            <pc:docMk/>
            <pc:sldMk cId="1595219355" sldId="262"/>
            <ac:picMk id="5" creationId="{70E5D40D-03F5-060D-92B2-929DCCA09E2D}"/>
          </ac:picMkLst>
        </pc:picChg>
        <pc:picChg chg="add mod">
          <ac:chgData name="An Nguyen" userId="e9b6ebfa-2826-44c5-9f7d-e15f5e255534" providerId="ADAL" clId="{B6A10680-CDE5-43AB-8BC0-964868DE5A17}" dt="2023-06-24T00:16:46.830" v="2443" actId="1076"/>
          <ac:picMkLst>
            <pc:docMk/>
            <pc:sldMk cId="1595219355" sldId="262"/>
            <ac:picMk id="7" creationId="{574D93E4-B294-C71D-7BE4-11EF8D49921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9C13-EBA5-18BD-3431-06882A0C2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C4A6A-FF71-8196-460D-D2BBA78FB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8C08D-2C69-588E-F36D-C84B7975C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D557-5E8C-46C6-AD90-7A152E5A9D40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3C284-97D3-DFD7-40D1-E3AE194E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74E9A-CE15-7BF3-D8D5-926B0AFE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6C47-6AE1-4EAD-8CD2-25119B533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72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45BE-32DE-8CEF-210D-867B44F8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5BD44-A3CA-2123-FA33-6D3B3098A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9E8FA-8145-3CA5-CFDD-90202801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D557-5E8C-46C6-AD90-7A152E5A9D40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D9772-0D38-E226-F0F6-D33896B6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58D89-272C-D004-A89E-E675D12F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6C47-6AE1-4EAD-8CD2-25119B533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64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08C575-1564-70ED-C229-7E85E8B2D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93711-1A84-991B-22F9-EE5D9AF6F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1D7D8-DA3E-3F5B-D9C9-8A34F932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D557-5E8C-46C6-AD90-7A152E5A9D40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8D333-EE0D-C61B-5A70-5E3D3F27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7CA4C-47E6-6922-7F73-1D40A361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6C47-6AE1-4EAD-8CD2-25119B533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12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D8357-FCBE-A4DF-D9E7-73707DAB3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51A25-594C-82F3-8A43-D586FA6F7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8493-6B53-F708-5347-E3D69468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D557-5E8C-46C6-AD90-7A152E5A9D40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58A6E-32C9-25D1-06E4-5C7A7749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CDD5E-B9C4-0715-D52A-5BDAC578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6C47-6AE1-4EAD-8CD2-25119B533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53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27F5C-122E-EFFE-1D07-B39021D94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8C2D9-ECF2-5BD0-A46B-0935C7363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8F1C8-33F6-15E3-7FF2-8C5D7B3B8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D557-5E8C-46C6-AD90-7A152E5A9D40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1CE45-9B2B-E664-1071-88AF91881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8460F-E700-DD2F-E18D-FDDFF7CD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6C47-6AE1-4EAD-8CD2-25119B533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85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8703-32EF-FB57-11A4-8D7310BE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8A9FF-6203-CB2E-FCFD-C50636298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4D90F-A7AB-98DA-A4E4-B2C619355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BD641-4381-B76D-D3D4-C89520B9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D557-5E8C-46C6-AD90-7A152E5A9D40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713DA-4662-EE6C-D3A9-832BF4E5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81A46-5258-8520-77BF-BA3E561B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6C47-6AE1-4EAD-8CD2-25119B533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07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F8DBE-CDA8-62E9-4BA7-66365EF70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B2196-29C9-2120-9DF1-2CAB50138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F40EA-08A7-2DF5-460A-1A3009279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74D28-A97A-AC49-A807-6013C4AB2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5EBDDB-B90A-4CC1-ACDD-ACA983C63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1E10CF-6F7A-54A1-476D-41180F9C2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D557-5E8C-46C6-AD90-7A152E5A9D40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1C902-C02F-9701-6BD7-11F1CFD7F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4C1EB4-12A4-626D-D81A-287880072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6C47-6AE1-4EAD-8CD2-25119B533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76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12940-36B9-5FDA-E14E-8ABC27DA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9D03A-5D25-AB79-D57B-120F7407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D557-5E8C-46C6-AD90-7A152E5A9D40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5A705-F3B9-1CB0-41EE-035B4661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EA8D4-010A-0CE7-E610-AB0541B1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6C47-6AE1-4EAD-8CD2-25119B533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14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D97AC3-811D-50BA-8BF2-36E80292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D557-5E8C-46C6-AD90-7A152E5A9D40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1C4831-6B82-FBE5-81D4-A8107CFB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4B69E-A90F-49D0-1D5B-2EE8FFB4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6C47-6AE1-4EAD-8CD2-25119B533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9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76B7-349B-98C8-9ACE-D2C38890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C5889-06B3-F94D-0B8B-9DF8A3E37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A45A4-921C-336F-8781-ED25B1230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36F8D-B6F1-0F52-579B-41B4B2FE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D557-5E8C-46C6-AD90-7A152E5A9D40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86859-37CD-AF48-D32D-B3DBB6014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5DDA3-637F-3B93-1103-1160F308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6C47-6AE1-4EAD-8CD2-25119B533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81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DD4C-BF0D-353F-80C9-E9D877AC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C479B5-919B-83E5-F814-02BFF4A22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82836-F5BF-9BDE-39E7-DFBC7F1AA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444B9-050F-80EE-EFD2-D9BFB028C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D557-5E8C-46C6-AD90-7A152E5A9D40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DF7F3-1373-C082-4702-CA671BE1E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55D3E-2CEE-BF87-B789-30EECE83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6C47-6AE1-4EAD-8CD2-25119B533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76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22353-FDFF-BB4B-7D63-023D0152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C25D5-1D5F-4430-D973-8F65070A4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4B2AF-8028-288E-33F2-D3C470C11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D557-5E8C-46C6-AD90-7A152E5A9D40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D373C-560B-6B54-C48F-9192540DE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F9222-E30B-648D-2E60-25405313E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D6C47-6AE1-4EAD-8CD2-25119B533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5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3A37-A860-E27A-ED26-F6C3BE6C0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LiveScore</a:t>
            </a:r>
            <a:r>
              <a:rPr lang="en-GB" dirty="0"/>
              <a:t> Marketing Data Analyst Technical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DCDDC-3977-46CB-B907-4B8495C7C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An Nguyen</a:t>
            </a:r>
          </a:p>
        </p:txBody>
      </p:sp>
    </p:spTree>
    <p:extLst>
      <p:ext uri="{BB962C8B-B14F-4D97-AF65-F5344CB8AC3E}">
        <p14:creationId xmlns:p14="http://schemas.microsoft.com/office/powerpoint/2010/main" val="97034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AC7DC-C756-3991-A2E0-1F610438C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228601"/>
            <a:ext cx="11172825" cy="1462088"/>
          </a:xfrm>
        </p:spPr>
        <p:txBody>
          <a:bodyPr/>
          <a:lstStyle/>
          <a:p>
            <a:r>
              <a:rPr lang="en-GB" dirty="0"/>
              <a:t>Question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BFFE01-9D7B-03BE-4E34-8ECB8FA21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55576"/>
            <a:ext cx="5734050" cy="4581428"/>
          </a:xfrm>
        </p:spPr>
        <p:txBody>
          <a:bodyPr>
            <a:normAutofit/>
          </a:bodyPr>
          <a:lstStyle/>
          <a:p>
            <a:r>
              <a:rPr lang="en-GB" sz="2000" dirty="0"/>
              <a:t>From March to May, Web Opt-In is the most preferred method for marketing communication, followed by App + Web Opt-In and App Opp-In.</a:t>
            </a:r>
          </a:p>
          <a:p>
            <a:r>
              <a:rPr lang="en-GB" sz="2000" dirty="0"/>
              <a:t>In the three months from March to May, App + Web Opt-In experiences the most reduction, going from approximately 65% to roughly 55%.</a:t>
            </a:r>
          </a:p>
          <a:p>
            <a:r>
              <a:rPr lang="en-GB" sz="2000" dirty="0"/>
              <a:t>Both App Opt-In and Web Opt-In show upward trend, from 40% to 50% for App Opt-In and from 70% to 80% for Web Opt-In. Despite the upward trend, as mentioned above, overall App Opt-In still has lower performance than App + Web Opt-In and Web Opt-In is the best performance.  </a:t>
            </a:r>
          </a:p>
          <a:p>
            <a:endParaRPr lang="en-GB" dirty="0"/>
          </a:p>
        </p:txBody>
      </p:sp>
      <p:pic>
        <p:nvPicPr>
          <p:cNvPr id="7" name="image1.png" descr="Chart">
            <a:extLst>
              <a:ext uri="{FF2B5EF4-FFF2-40B4-BE49-F238E27FC236}">
                <a16:creationId xmlns:a16="http://schemas.microsoft.com/office/drawing/2014/main" id="{39C2BB7E-710D-CB8B-0CBF-2D14001F21BA}"/>
              </a:ext>
            </a:extLst>
          </p:cNvPr>
          <p:cNvPicPr/>
          <p:nvPr/>
        </p:nvPicPr>
        <p:blipFill>
          <a:blip r:embed="rId2"/>
          <a:srcRect t="11360"/>
          <a:stretch>
            <a:fillRect/>
          </a:stretch>
        </p:blipFill>
        <p:spPr>
          <a:xfrm>
            <a:off x="595312" y="1690689"/>
            <a:ext cx="5172075" cy="29051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8254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FA1F-C2C2-2F90-9A8F-328E5B1F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73" y="0"/>
            <a:ext cx="9220200" cy="670573"/>
          </a:xfrm>
        </p:spPr>
        <p:txBody>
          <a:bodyPr>
            <a:normAutofit fontScale="90000"/>
          </a:bodyPr>
          <a:lstStyle/>
          <a:p>
            <a:r>
              <a:rPr lang="en-GB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36D41-68CD-4150-1F78-D139448A0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355" y="550587"/>
            <a:ext cx="5697894" cy="65874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050" dirty="0"/>
              <a:t>WITH </a:t>
            </a:r>
            <a:r>
              <a:rPr lang="en-GB" sz="1050" dirty="0" err="1"/>
              <a:t>football_bets</a:t>
            </a:r>
            <a:r>
              <a:rPr lang="en-GB" sz="1050" dirty="0"/>
              <a:t> AS (</a:t>
            </a:r>
          </a:p>
          <a:p>
            <a:pPr marL="0" indent="0">
              <a:buNone/>
            </a:pPr>
            <a:r>
              <a:rPr lang="en-GB" sz="1050" dirty="0"/>
              <a:t>    SELECT </a:t>
            </a:r>
            <a:r>
              <a:rPr lang="en-GB" sz="1050" dirty="0" err="1"/>
              <a:t>bettorID</a:t>
            </a:r>
            <a:r>
              <a:rPr lang="en-GB" sz="1050" dirty="0"/>
              <a:t>, COUNT(DISTINCT </a:t>
            </a:r>
            <a:r>
              <a:rPr lang="en-GB" sz="1050" dirty="0" err="1"/>
              <a:t>betID</a:t>
            </a:r>
            <a:r>
              <a:rPr lang="en-GB" sz="1050" dirty="0"/>
              <a:t>) AS </a:t>
            </a:r>
            <a:r>
              <a:rPr lang="en-GB" sz="1050" dirty="0" err="1"/>
              <a:t>football_bets_count</a:t>
            </a:r>
            <a:endParaRPr lang="en-GB" sz="1050" dirty="0"/>
          </a:p>
          <a:p>
            <a:pPr marL="0" indent="0">
              <a:buNone/>
            </a:pPr>
            <a:r>
              <a:rPr lang="en-GB" sz="1050" dirty="0"/>
              <a:t>    FROM BETS</a:t>
            </a:r>
          </a:p>
          <a:p>
            <a:pPr marL="0" indent="0">
              <a:buNone/>
            </a:pPr>
            <a:r>
              <a:rPr lang="en-GB" sz="1050" dirty="0"/>
              <a:t>    WHERE </a:t>
            </a:r>
            <a:r>
              <a:rPr lang="en-GB" sz="1050" dirty="0" err="1"/>
              <a:t>betSport</a:t>
            </a:r>
            <a:r>
              <a:rPr lang="en-GB" sz="1050" dirty="0"/>
              <a:t> = 'Football' AND </a:t>
            </a:r>
            <a:r>
              <a:rPr lang="en-GB" sz="1050" dirty="0" err="1"/>
              <a:t>betDate</a:t>
            </a:r>
            <a:r>
              <a:rPr lang="en-GB" sz="1050" dirty="0"/>
              <a:t> BETWEEN '2022-12-01' AND '2022-12-31'</a:t>
            </a:r>
          </a:p>
          <a:p>
            <a:pPr marL="0" indent="0">
              <a:buNone/>
            </a:pPr>
            <a:r>
              <a:rPr lang="en-GB" sz="1050" dirty="0"/>
              <a:t>    GROUP BY </a:t>
            </a:r>
            <a:r>
              <a:rPr lang="en-GB" sz="1050" dirty="0" err="1"/>
              <a:t>bettorID</a:t>
            </a:r>
            <a:r>
              <a:rPr lang="en-GB" sz="1050" dirty="0"/>
              <a:t>), </a:t>
            </a:r>
          </a:p>
          <a:p>
            <a:pPr marL="0" indent="0">
              <a:buNone/>
            </a:pPr>
            <a:r>
              <a:rPr lang="en-GB" sz="1050" dirty="0" err="1"/>
              <a:t>basketball_bets</a:t>
            </a:r>
            <a:r>
              <a:rPr lang="en-GB" sz="1050" dirty="0"/>
              <a:t> AS (</a:t>
            </a:r>
          </a:p>
          <a:p>
            <a:pPr marL="0" indent="0">
              <a:buNone/>
            </a:pPr>
            <a:r>
              <a:rPr lang="en-GB" sz="1050" dirty="0"/>
              <a:t>    SELECT </a:t>
            </a:r>
            <a:r>
              <a:rPr lang="en-GB" sz="1050" dirty="0" err="1"/>
              <a:t>bettorID</a:t>
            </a:r>
            <a:r>
              <a:rPr lang="en-GB" sz="1050" dirty="0"/>
              <a:t>,</a:t>
            </a:r>
          </a:p>
          <a:p>
            <a:pPr marL="0" indent="0">
              <a:buNone/>
            </a:pPr>
            <a:r>
              <a:rPr lang="en-GB" sz="1050" dirty="0"/>
              <a:t>    CASE WHEN </a:t>
            </a:r>
            <a:r>
              <a:rPr lang="en-GB" sz="1050" dirty="0" err="1"/>
              <a:t>betSport</a:t>
            </a:r>
            <a:r>
              <a:rPr lang="en-GB" sz="1050" dirty="0"/>
              <a:t> = 'Basketball' THEN 1 ELSE 0 END AS </a:t>
            </a:r>
            <a:r>
              <a:rPr lang="en-GB" sz="1050" dirty="0" err="1"/>
              <a:t>previously_bet_on_basketball</a:t>
            </a:r>
            <a:endParaRPr lang="en-GB" sz="1050" dirty="0"/>
          </a:p>
          <a:p>
            <a:pPr marL="0" indent="0">
              <a:buNone/>
            </a:pPr>
            <a:r>
              <a:rPr lang="en-GB" sz="1050" dirty="0"/>
              <a:t>     FROM BETS), </a:t>
            </a:r>
          </a:p>
          <a:p>
            <a:pPr marL="0" indent="0">
              <a:buNone/>
            </a:pPr>
            <a:r>
              <a:rPr lang="en-GB" sz="1050" dirty="0" err="1"/>
              <a:t>campaign_counts</a:t>
            </a:r>
            <a:r>
              <a:rPr lang="en-GB" sz="1050" dirty="0"/>
              <a:t> AS (</a:t>
            </a:r>
          </a:p>
          <a:p>
            <a:pPr marL="0" indent="0">
              <a:buNone/>
            </a:pPr>
            <a:r>
              <a:rPr lang="en-GB" sz="1050" dirty="0"/>
              <a:t>    SELECT </a:t>
            </a:r>
            <a:r>
              <a:rPr lang="en-GB" sz="1050" dirty="0" err="1"/>
              <a:t>userID</a:t>
            </a:r>
            <a:r>
              <a:rPr lang="en-GB" sz="1050" dirty="0"/>
              <a:t>, channel, COUNT(DISTINCT </a:t>
            </a:r>
            <a:r>
              <a:rPr lang="en-GB" sz="1050" dirty="0" err="1"/>
              <a:t>campaignID</a:t>
            </a:r>
            <a:r>
              <a:rPr lang="en-GB" sz="1050" dirty="0"/>
              <a:t>) AS </a:t>
            </a:r>
            <a:r>
              <a:rPr lang="en-GB" sz="1050" dirty="0" err="1"/>
              <a:t>campaignsSent</a:t>
            </a:r>
            <a:endParaRPr lang="en-GB" sz="1050" dirty="0"/>
          </a:p>
          <a:p>
            <a:pPr marL="0" indent="0">
              <a:buNone/>
            </a:pPr>
            <a:r>
              <a:rPr lang="en-GB" sz="1050" dirty="0"/>
              <a:t>    FROM CAMPAIGNS</a:t>
            </a:r>
          </a:p>
          <a:p>
            <a:pPr marL="0" indent="0">
              <a:buNone/>
            </a:pPr>
            <a:r>
              <a:rPr lang="en-GB" sz="1050" dirty="0"/>
              <a:t>    GROUP BY </a:t>
            </a:r>
            <a:r>
              <a:rPr lang="en-GB" sz="1050" dirty="0" err="1"/>
              <a:t>userID</a:t>
            </a:r>
            <a:r>
              <a:rPr lang="en-GB" sz="1050" dirty="0"/>
              <a:t>, channel), </a:t>
            </a:r>
          </a:p>
          <a:p>
            <a:pPr marL="0" indent="0">
              <a:buNone/>
            </a:pPr>
            <a:r>
              <a:rPr lang="en-GB" sz="1050" dirty="0" err="1"/>
              <a:t>average_stakes</a:t>
            </a:r>
            <a:r>
              <a:rPr lang="en-GB" sz="1050" dirty="0"/>
              <a:t> AS (</a:t>
            </a:r>
          </a:p>
          <a:p>
            <a:pPr marL="0" indent="0">
              <a:buNone/>
            </a:pPr>
            <a:r>
              <a:rPr lang="en-GB" sz="1050" dirty="0"/>
              <a:t>    SELECT </a:t>
            </a:r>
            <a:r>
              <a:rPr lang="en-GB" sz="1050" dirty="0" err="1"/>
              <a:t>bettorID</a:t>
            </a:r>
            <a:r>
              <a:rPr lang="en-GB" sz="1050" dirty="0"/>
              <a:t>, AVG(</a:t>
            </a:r>
            <a:r>
              <a:rPr lang="en-GB" sz="1050" dirty="0" err="1"/>
              <a:t>betAmount</a:t>
            </a:r>
            <a:r>
              <a:rPr lang="en-GB" sz="1050" dirty="0"/>
              <a:t>) AS </a:t>
            </a:r>
            <a:r>
              <a:rPr lang="en-GB" sz="1050" dirty="0" err="1"/>
              <a:t>average_stake</a:t>
            </a:r>
            <a:endParaRPr lang="en-GB" sz="1050" dirty="0"/>
          </a:p>
          <a:p>
            <a:pPr marL="0" indent="0">
              <a:buNone/>
            </a:pPr>
            <a:r>
              <a:rPr lang="en-GB" sz="1050" dirty="0"/>
              <a:t>    FROM BETS</a:t>
            </a:r>
          </a:p>
          <a:p>
            <a:pPr marL="0" indent="0">
              <a:buNone/>
            </a:pPr>
            <a:r>
              <a:rPr lang="en-GB" sz="1050" dirty="0"/>
              <a:t>    GROUP BY </a:t>
            </a:r>
            <a:r>
              <a:rPr lang="en-GB" sz="1050" dirty="0" err="1"/>
              <a:t>bettorID</a:t>
            </a:r>
            <a:r>
              <a:rPr lang="en-GB" sz="1050" dirty="0"/>
              <a:t>)</a:t>
            </a:r>
          </a:p>
          <a:p>
            <a:pPr marL="0" indent="0">
              <a:buNone/>
            </a:pPr>
            <a:r>
              <a:rPr lang="en-GB" sz="1050" dirty="0"/>
              <a:t>SELECT </a:t>
            </a:r>
            <a:r>
              <a:rPr lang="en-GB" sz="1050" dirty="0" err="1"/>
              <a:t>u.userID</a:t>
            </a:r>
            <a:r>
              <a:rPr lang="en-GB" sz="1050" dirty="0"/>
              <a:t>, </a:t>
            </a:r>
            <a:r>
              <a:rPr lang="en-GB" sz="1050" dirty="0" err="1"/>
              <a:t>f.football_bets_count</a:t>
            </a:r>
            <a:r>
              <a:rPr lang="en-GB" sz="1050" dirty="0"/>
              <a:t>, </a:t>
            </a:r>
            <a:r>
              <a:rPr lang="en-GB" sz="1050" dirty="0" err="1"/>
              <a:t>c.channel</a:t>
            </a:r>
            <a:r>
              <a:rPr lang="en-GB" sz="1050" dirty="0"/>
              <a:t>, </a:t>
            </a:r>
            <a:r>
              <a:rPr lang="en-GB" sz="1050" dirty="0" err="1"/>
              <a:t>c.campaignsSent</a:t>
            </a:r>
            <a:r>
              <a:rPr lang="en-GB" sz="1050" dirty="0"/>
              <a:t>, b. </a:t>
            </a:r>
            <a:r>
              <a:rPr lang="en-GB" sz="1050" dirty="0" err="1"/>
              <a:t>previously_bet_on_basketball</a:t>
            </a:r>
            <a:r>
              <a:rPr lang="en-GB" sz="1050" dirty="0"/>
              <a:t>, </a:t>
            </a:r>
            <a:r>
              <a:rPr lang="en-GB" sz="1050" dirty="0" err="1"/>
              <a:t>a.average_stake</a:t>
            </a:r>
            <a:endParaRPr lang="en-GB" sz="1050" dirty="0"/>
          </a:p>
          <a:p>
            <a:pPr marL="0" indent="0">
              <a:buNone/>
            </a:pPr>
            <a:r>
              <a:rPr lang="en-GB" sz="1050" dirty="0"/>
              <a:t>FROM USER u</a:t>
            </a:r>
          </a:p>
          <a:p>
            <a:pPr marL="0" indent="0">
              <a:buNone/>
            </a:pPr>
            <a:r>
              <a:rPr lang="en-GB" sz="1050" dirty="0"/>
              <a:t>LEFT JOIN </a:t>
            </a:r>
            <a:r>
              <a:rPr lang="en-GB" sz="1050" dirty="0" err="1"/>
              <a:t>football_bets</a:t>
            </a:r>
            <a:r>
              <a:rPr lang="en-GB" sz="1050" dirty="0"/>
              <a:t> f ON </a:t>
            </a:r>
            <a:r>
              <a:rPr lang="en-GB" sz="1050" dirty="0" err="1"/>
              <a:t>u.userID</a:t>
            </a:r>
            <a:r>
              <a:rPr lang="en-GB" sz="1050" dirty="0"/>
              <a:t> = </a:t>
            </a:r>
            <a:r>
              <a:rPr lang="en-GB" sz="1050" dirty="0" err="1"/>
              <a:t>f.bettorID</a:t>
            </a:r>
            <a:endParaRPr lang="en-GB" sz="1050" dirty="0"/>
          </a:p>
          <a:p>
            <a:pPr marL="0" indent="0">
              <a:buNone/>
            </a:pPr>
            <a:r>
              <a:rPr lang="en-GB" sz="1050" dirty="0"/>
              <a:t>LEFT JOIN </a:t>
            </a:r>
            <a:r>
              <a:rPr lang="en-GB" sz="1050" dirty="0" err="1"/>
              <a:t>campaign_counts</a:t>
            </a:r>
            <a:r>
              <a:rPr lang="en-GB" sz="1050" dirty="0"/>
              <a:t> c ON </a:t>
            </a:r>
            <a:r>
              <a:rPr lang="en-GB" sz="1050" dirty="0" err="1"/>
              <a:t>u.userID</a:t>
            </a:r>
            <a:r>
              <a:rPr lang="en-GB" sz="1050" dirty="0"/>
              <a:t> = </a:t>
            </a:r>
            <a:r>
              <a:rPr lang="en-GB" sz="1050" dirty="0" err="1"/>
              <a:t>c.userID</a:t>
            </a:r>
            <a:endParaRPr lang="en-GB" sz="1050" dirty="0"/>
          </a:p>
          <a:p>
            <a:pPr marL="0" indent="0">
              <a:buNone/>
            </a:pPr>
            <a:r>
              <a:rPr lang="en-GB" sz="1050" dirty="0"/>
              <a:t>LEFT JOIN </a:t>
            </a:r>
            <a:r>
              <a:rPr lang="en-GB" sz="1050" dirty="0" err="1"/>
              <a:t>basketball_bets</a:t>
            </a:r>
            <a:r>
              <a:rPr lang="en-GB" sz="1050" dirty="0"/>
              <a:t> b ON </a:t>
            </a:r>
            <a:r>
              <a:rPr lang="en-GB" sz="1050" dirty="0" err="1"/>
              <a:t>u.userID</a:t>
            </a:r>
            <a:r>
              <a:rPr lang="en-GB" sz="1050" dirty="0"/>
              <a:t> = </a:t>
            </a:r>
            <a:r>
              <a:rPr lang="en-GB" sz="1050" dirty="0" err="1"/>
              <a:t>b.bettorID</a:t>
            </a:r>
            <a:endParaRPr lang="en-GB" sz="1050" dirty="0"/>
          </a:p>
          <a:p>
            <a:pPr marL="0" indent="0">
              <a:buNone/>
            </a:pPr>
            <a:r>
              <a:rPr lang="en-GB" sz="1050" dirty="0"/>
              <a:t>LEFT JOIN </a:t>
            </a:r>
            <a:r>
              <a:rPr lang="en-GB" sz="1050" dirty="0" err="1"/>
              <a:t>average_stakes</a:t>
            </a:r>
            <a:r>
              <a:rPr lang="en-GB" sz="1050" dirty="0"/>
              <a:t> a ON </a:t>
            </a:r>
            <a:r>
              <a:rPr lang="en-GB" sz="1050" dirty="0" err="1"/>
              <a:t>u.userID</a:t>
            </a:r>
            <a:r>
              <a:rPr lang="en-GB" sz="1050" dirty="0"/>
              <a:t> = </a:t>
            </a:r>
            <a:r>
              <a:rPr lang="en-GB" sz="1050" dirty="0" err="1"/>
              <a:t>a.bettorID</a:t>
            </a:r>
            <a:endParaRPr lang="en-GB" sz="1050" dirty="0"/>
          </a:p>
          <a:p>
            <a:pPr marL="0" indent="0">
              <a:buNone/>
            </a:pPr>
            <a:r>
              <a:rPr lang="en-GB" sz="1050" dirty="0"/>
              <a:t>WHERE </a:t>
            </a:r>
            <a:r>
              <a:rPr lang="en-GB" sz="1050" dirty="0" err="1"/>
              <a:t>u.brand</a:t>
            </a:r>
            <a:r>
              <a:rPr lang="en-GB" sz="1050" dirty="0"/>
              <a:t> = '</a:t>
            </a:r>
            <a:r>
              <a:rPr lang="en-GB" sz="1050" dirty="0" err="1"/>
              <a:t>LiveScore</a:t>
            </a:r>
            <a:r>
              <a:rPr lang="en-GB" sz="1050" dirty="0"/>
              <a:t>' AND </a:t>
            </a:r>
            <a:r>
              <a:rPr lang="en-GB" sz="1050" dirty="0" err="1"/>
              <a:t>a.average_stake</a:t>
            </a:r>
            <a:r>
              <a:rPr lang="en-GB" sz="1050" dirty="0"/>
              <a:t> &gt;= 10;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090A9-233A-06DA-78E2-AF00E551345B}"/>
              </a:ext>
            </a:extLst>
          </p:cNvPr>
          <p:cNvSpPr txBox="1"/>
          <p:nvPr/>
        </p:nvSpPr>
        <p:spPr>
          <a:xfrm>
            <a:off x="6480110" y="1114816"/>
            <a:ext cx="5159829" cy="5276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GB" sz="2000" dirty="0"/>
              <a:t>Changes I have made to the original query: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Replace multiple Left Join with CTEs to improve readability and reusability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Replaced double quotes ("") with single quotes ('') for string literals.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Reference the time condition (December) only once at the beginning of the query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Correct misspelling of “Basketball”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Join BETS and USER table to identify the users who previously bet on Basketball instead of joining BETS and CAMPAIGNS like the original query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9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CB4A1-1527-DC22-679C-286DD38C7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67762"/>
            <a:ext cx="10515600" cy="1325563"/>
          </a:xfrm>
        </p:spPr>
        <p:txBody>
          <a:bodyPr/>
          <a:lstStyle/>
          <a:p>
            <a:r>
              <a:rPr lang="en-GB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295B5-F1DB-7102-BC26-FF4322F5C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1867742"/>
            <a:ext cx="5105400" cy="4351338"/>
          </a:xfrm>
        </p:spPr>
        <p:txBody>
          <a:bodyPr>
            <a:normAutofit/>
          </a:bodyPr>
          <a:lstStyle/>
          <a:p>
            <a:r>
              <a:rPr lang="en-GB" sz="2000" dirty="0"/>
              <a:t>This chart shows the number of marketing campaigns for each category.</a:t>
            </a:r>
          </a:p>
          <a:p>
            <a:r>
              <a:rPr lang="en-GB" sz="2000" dirty="0"/>
              <a:t>Majority of campaigns are for sport (68%), followed by </a:t>
            </a:r>
            <a:r>
              <a:rPr lang="en-GB" sz="2000" dirty="0" err="1"/>
              <a:t>sport+casino</a:t>
            </a:r>
            <a:r>
              <a:rPr lang="en-GB" sz="2000" dirty="0"/>
              <a:t> (26%), and finally casino (7%).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4D93E4-B294-C71D-7BE4-11EF8D499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81939"/>
            <a:ext cx="56864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1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6B3E-D950-D8E7-C20A-70F61544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506" y="500062"/>
            <a:ext cx="10515600" cy="1325563"/>
          </a:xfrm>
        </p:spPr>
        <p:txBody>
          <a:bodyPr/>
          <a:lstStyle/>
          <a:p>
            <a:r>
              <a:rPr lang="en-GB" dirty="0"/>
              <a:t>Question 3 (</a:t>
            </a:r>
            <a:r>
              <a:rPr lang="en-GB" dirty="0" err="1"/>
              <a:t>cont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31668-6D4E-4658-E608-731E5FC30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2077" cy="4351338"/>
          </a:xfrm>
        </p:spPr>
        <p:txBody>
          <a:bodyPr>
            <a:normAutofit/>
          </a:bodyPr>
          <a:lstStyle/>
          <a:p>
            <a:r>
              <a:rPr lang="en-GB" sz="2000" dirty="0"/>
              <a:t>This graph shows the overall user response to marketing campaigns. A response is classified as “Engaged” if the user opens or clicks on the ad at least 1 time. </a:t>
            </a:r>
          </a:p>
          <a:p>
            <a:r>
              <a:rPr lang="en-GB" sz="2000" dirty="0"/>
              <a:t>This analysis assumes that the values in “open” and “click” columns represent the number of times a user opens or clicks a campaign. </a:t>
            </a:r>
          </a:p>
          <a:p>
            <a:r>
              <a:rPr lang="en-GB" sz="2000" dirty="0"/>
              <a:t>Majority of users do not engage with the campaigns, 78% of no engagement vs 22% of engagement.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49DE59-505E-D562-60EB-D779712BF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293" y="1718679"/>
            <a:ext cx="56864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38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BEE41-7759-33A9-2316-8C9366D8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3 (</a:t>
            </a:r>
            <a:r>
              <a:rPr lang="en-GB" dirty="0" err="1"/>
              <a:t>cont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E09B1-7507-B288-B5AC-2C9354D09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0796" cy="4351338"/>
          </a:xfrm>
        </p:spPr>
        <p:txBody>
          <a:bodyPr>
            <a:normAutofit/>
          </a:bodyPr>
          <a:lstStyle/>
          <a:p>
            <a:r>
              <a:rPr lang="en-GB" sz="2000" dirty="0"/>
              <a:t>This chart shows which marketing channel has the highest engagement rate. </a:t>
            </a:r>
          </a:p>
          <a:p>
            <a:r>
              <a:rPr lang="en-GB" sz="2000" dirty="0"/>
              <a:t>“Email” has the highest engagement count, followed by phone push notifications (Android phones have better engagement than Apple phones) and at the bottom is in-app notifications.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C6301-80A7-EF22-2AA8-59F4D1BDD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996" y="1212673"/>
            <a:ext cx="6367463" cy="483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9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7541D-AAC7-6E87-D1C9-739F28F35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08" y="1508385"/>
            <a:ext cx="5114731" cy="4351338"/>
          </a:xfrm>
        </p:spPr>
        <p:txBody>
          <a:bodyPr>
            <a:normAutofit/>
          </a:bodyPr>
          <a:lstStyle/>
          <a:p>
            <a:endParaRPr lang="en-GB" sz="2000" dirty="0"/>
          </a:p>
          <a:p>
            <a:r>
              <a:rPr lang="en-GB" sz="2000" dirty="0"/>
              <a:t>This analysis assumes that each unique “</a:t>
            </a:r>
            <a:r>
              <a:rPr lang="en-GB" sz="2000" dirty="0" err="1"/>
              <a:t>profile_id</a:t>
            </a:r>
            <a:r>
              <a:rPr lang="en-GB" sz="2000" dirty="0"/>
              <a:t>” is a unique user and the value in “open” and “click” columns represent the number of times a user opens or clicks the email. </a:t>
            </a:r>
          </a:p>
          <a:p>
            <a:r>
              <a:rPr lang="en-GB" sz="2000" dirty="0"/>
              <a:t>99.1% of users open the emails, but only 0.9% click on email links.</a:t>
            </a:r>
          </a:p>
          <a:p>
            <a:endParaRPr lang="en-GB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515BBD-A8C8-9C08-54A5-C5C89BA8D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54818"/>
            <a:ext cx="10515600" cy="1325563"/>
          </a:xfrm>
        </p:spPr>
        <p:txBody>
          <a:bodyPr/>
          <a:lstStyle/>
          <a:p>
            <a:r>
              <a:rPr lang="en-GB" dirty="0"/>
              <a:t>Question 3 (</a:t>
            </a:r>
            <a:r>
              <a:rPr lang="en-GB" dirty="0" err="1"/>
              <a:t>cont</a:t>
            </a:r>
            <a:r>
              <a:rPr lang="en-GB" dirty="0"/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BA03D9-7CBE-0C5A-6F5B-A41D510FA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739" y="1862664"/>
            <a:ext cx="65151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2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676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LiveScore Marketing Data Analyst Technical Test</vt:lpstr>
      <vt:lpstr>Question 1</vt:lpstr>
      <vt:lpstr>Question 2</vt:lpstr>
      <vt:lpstr>Question 3</vt:lpstr>
      <vt:lpstr>Question 3 (cont)</vt:lpstr>
      <vt:lpstr>Question 3 (cont)</vt:lpstr>
      <vt:lpstr>Question 3 (cont)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LiveScore Marketing Data Analyst Technical Test</dc:title>
  <dc:creator>AN</dc:creator>
  <cp:lastModifiedBy>AN</cp:lastModifiedBy>
  <cp:revision>1</cp:revision>
  <dcterms:created xsi:type="dcterms:W3CDTF">2023-06-22T23:00:32Z</dcterms:created>
  <dcterms:modified xsi:type="dcterms:W3CDTF">2023-06-24T00:22:56Z</dcterms:modified>
</cp:coreProperties>
</file>