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media/image7.jpeg" ContentType="image/jpe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8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8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8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9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0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0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0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4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4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5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5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5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5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5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5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6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8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9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9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9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0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0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0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0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1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1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1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1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1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1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3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1"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4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4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5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5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5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8"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60"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61"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6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6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68"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6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7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71"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7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7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781a1"/>
            </a:gs>
            <a:gs pos="100000">
              <a:srgbClr val="1d4c7a"/>
            </a:gs>
          </a:gsLst>
          <a:lin ang="8100000"/>
        </a:gradFill>
      </p:bgPr>
    </p:bg>
    <p:spTree>
      <p:nvGrpSpPr>
        <p:cNvPr id="1" name=""/>
        <p:cNvGrpSpPr/>
        <p:nvPr/>
      </p:nvGrpSpPr>
      <p:grpSpPr>
        <a:xfrm>
          <a:off x="0" y="0"/>
          <a:ext cx="0" cy="0"/>
          <a:chOff x="0" y="0"/>
          <a:chExt cx="0" cy="0"/>
        </a:xfrm>
      </p:grpSpPr>
      <p:grpSp>
        <p:nvGrpSpPr>
          <p:cNvPr id="0" name="Group 1"/>
          <p:cNvGrpSpPr/>
          <p:nvPr/>
        </p:nvGrpSpPr>
        <p:grpSpPr>
          <a:xfrm>
            <a:off x="0" y="0"/>
            <a:ext cx="9142200" cy="5141880"/>
            <a:chOff x="0" y="0"/>
            <a:chExt cx="9142200" cy="5141880"/>
          </a:xfrm>
        </p:grpSpPr>
        <p:sp>
          <p:nvSpPr>
            <p:cNvPr id="1" name="CustomShape 2"/>
            <p:cNvSpPr/>
            <p:nvPr/>
          </p:nvSpPr>
          <p:spPr>
            <a:xfrm>
              <a:off x="7804440" y="3246840"/>
              <a:ext cx="1337760" cy="1786680"/>
            </a:xfrm>
            <a:custGeom>
              <a:avLst/>
              <a:gdLst/>
              <a:ahLst/>
              <a:rect l="l" t="t" r="r" b="b"/>
              <a:pathLst>
                <a:path w="12799" h="17087">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000"/>
              </a:srgbClr>
            </a:solidFill>
            <a:ln>
              <a:noFill/>
            </a:ln>
          </p:spPr>
          <p:style>
            <a:lnRef idx="0"/>
            <a:fillRef idx="0"/>
            <a:effectRef idx="0"/>
            <a:fontRef idx="minor"/>
          </p:style>
        </p:sp>
        <p:sp>
          <p:nvSpPr>
            <p:cNvPr id="2" name="CustomShape 3"/>
            <p:cNvSpPr/>
            <p:nvPr/>
          </p:nvSpPr>
          <p:spPr>
            <a:xfrm>
              <a:off x="6075720" y="4536360"/>
              <a:ext cx="785160" cy="605520"/>
            </a:xfrm>
            <a:custGeom>
              <a:avLst/>
              <a:gdLst/>
              <a:ahLst/>
              <a:rect l="l" t="t" r="r" b="b"/>
              <a:pathLst>
                <a:path w="7520" h="5802">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000"/>
              </a:srgbClr>
            </a:solidFill>
            <a:ln>
              <a:noFill/>
            </a:ln>
          </p:spPr>
          <p:style>
            <a:lnRef idx="0"/>
            <a:fillRef idx="0"/>
            <a:effectRef idx="0"/>
            <a:fontRef idx="minor"/>
          </p:style>
        </p:sp>
        <p:sp>
          <p:nvSpPr>
            <p:cNvPr id="3" name="CustomShape 4"/>
            <p:cNvSpPr/>
            <p:nvPr/>
          </p:nvSpPr>
          <p:spPr>
            <a:xfrm>
              <a:off x="0" y="0"/>
              <a:ext cx="3386880" cy="5072400"/>
            </a:xfrm>
            <a:custGeom>
              <a:avLst/>
              <a:gdLst/>
              <a:ahLst/>
              <a:rect l="l" t="t" r="r" b="b"/>
              <a:pathLst>
                <a:path w="32375" h="48482">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000"/>
              </a:srgbClr>
            </a:solidFill>
            <a:ln>
              <a:noFill/>
            </a:ln>
          </p:spPr>
          <p:style>
            <a:lnRef idx="0"/>
            <a:fillRef idx="0"/>
            <a:effectRef idx="0"/>
            <a:fontRef idx="minor"/>
          </p:style>
        </p:sp>
        <p:sp>
          <p:nvSpPr>
            <p:cNvPr id="4" name="CustomShape 5"/>
            <p:cNvSpPr/>
            <p:nvPr/>
          </p:nvSpPr>
          <p:spPr>
            <a:xfrm>
              <a:off x="7809120" y="0"/>
              <a:ext cx="541080" cy="406440"/>
            </a:xfrm>
            <a:custGeom>
              <a:avLst/>
              <a:gdLst/>
              <a:ahLst/>
              <a:rect l="l" t="t" r="r" b="b"/>
              <a:pathLst>
                <a:path w="5188" h="3902">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000"/>
              </a:srgbClr>
            </a:solidFill>
            <a:ln>
              <a:noFill/>
            </a:ln>
          </p:spPr>
          <p:style>
            <a:lnRef idx="0"/>
            <a:fillRef idx="0"/>
            <a:effectRef idx="0"/>
            <a:fontRef idx="minor"/>
          </p:style>
        </p:sp>
        <p:sp>
          <p:nvSpPr>
            <p:cNvPr id="5" name="CustomShape 6"/>
            <p:cNvSpPr/>
            <p:nvPr/>
          </p:nvSpPr>
          <p:spPr>
            <a:xfrm>
              <a:off x="6815160" y="0"/>
              <a:ext cx="545040" cy="406440"/>
            </a:xfrm>
            <a:custGeom>
              <a:avLst/>
              <a:gdLst/>
              <a:ahLst/>
              <a:rect l="l" t="t" r="r" b="b"/>
              <a:pathLst>
                <a:path w="5223" h="3902">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000"/>
              </a:srgbClr>
            </a:solidFill>
            <a:ln>
              <a:noFill/>
            </a:ln>
          </p:spPr>
          <p:style>
            <a:lnRef idx="0"/>
            <a:fillRef idx="0"/>
            <a:effectRef idx="0"/>
            <a:fontRef idx="minor"/>
          </p:style>
        </p:sp>
        <p:sp>
          <p:nvSpPr>
            <p:cNvPr id="6" name="CustomShape 7"/>
            <p:cNvSpPr/>
            <p:nvPr/>
          </p:nvSpPr>
          <p:spPr>
            <a:xfrm>
              <a:off x="1113120" y="4538520"/>
              <a:ext cx="1031760" cy="603000"/>
            </a:xfrm>
            <a:custGeom>
              <a:avLst/>
              <a:gdLst/>
              <a:ahLst/>
              <a:rect l="l" t="t" r="r" b="b"/>
              <a:pathLst>
                <a:path w="9875" h="578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000"/>
              </a:srgbClr>
            </a:solidFill>
            <a:ln>
              <a:noFill/>
            </a:ln>
          </p:spPr>
          <p:style>
            <a:lnRef idx="0"/>
            <a:fillRef idx="0"/>
            <a:effectRef idx="0"/>
            <a:fontRef idx="minor"/>
          </p:style>
        </p:sp>
        <p:sp>
          <p:nvSpPr>
            <p:cNvPr id="7" name="CustomShape 8"/>
            <p:cNvSpPr/>
            <p:nvPr/>
          </p:nvSpPr>
          <p:spPr>
            <a:xfrm>
              <a:off x="3845520" y="4533840"/>
              <a:ext cx="1778400" cy="608040"/>
            </a:xfrm>
            <a:custGeom>
              <a:avLst/>
              <a:gdLst/>
              <a:ahLst/>
              <a:rect l="l" t="t" r="r" b="b"/>
              <a:pathLst>
                <a:path w="17007" h="5825">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000"/>
              </a:srgbClr>
            </a:solidFill>
            <a:ln>
              <a:noFill/>
            </a:ln>
          </p:spPr>
          <p:style>
            <a:lnRef idx="0"/>
            <a:fillRef idx="0"/>
            <a:effectRef idx="0"/>
            <a:fontRef idx="minor"/>
          </p:style>
        </p:sp>
        <p:sp>
          <p:nvSpPr>
            <p:cNvPr id="8" name="CustomShape 9"/>
            <p:cNvSpPr/>
            <p:nvPr/>
          </p:nvSpPr>
          <p:spPr>
            <a:xfrm>
              <a:off x="8300880" y="0"/>
              <a:ext cx="841320" cy="1291320"/>
            </a:xfrm>
            <a:custGeom>
              <a:avLst/>
              <a:gdLst/>
              <a:ahLst/>
              <a:rect l="l" t="t" r="r" b="b"/>
              <a:pathLst>
                <a:path w="8055" h="12354">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000"/>
              </a:srgbClr>
            </a:solidFill>
            <a:ln>
              <a:noFill/>
            </a:ln>
          </p:spPr>
          <p:style>
            <a:lnRef idx="0"/>
            <a:fillRef idx="0"/>
            <a:effectRef idx="0"/>
            <a:fontRef idx="minor"/>
          </p:style>
        </p:sp>
        <p:sp>
          <p:nvSpPr>
            <p:cNvPr id="9" name="CustomShape 10"/>
            <p:cNvSpPr/>
            <p:nvPr/>
          </p:nvSpPr>
          <p:spPr>
            <a:xfrm>
              <a:off x="8799840" y="3252600"/>
              <a:ext cx="342360" cy="617400"/>
            </a:xfrm>
            <a:custGeom>
              <a:avLst/>
              <a:gdLst/>
              <a:ahLst/>
              <a:rect l="l" t="t" r="r" b="b"/>
              <a:pathLst>
                <a:path w="3289" h="5916">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000"/>
              </a:srgbClr>
            </a:solidFill>
            <a:ln>
              <a:noFill/>
            </a:ln>
          </p:spPr>
          <p:style>
            <a:lnRef idx="0"/>
            <a:fillRef idx="0"/>
            <a:effectRef idx="0"/>
            <a:fontRef idx="minor"/>
          </p:style>
        </p:sp>
        <p:sp>
          <p:nvSpPr>
            <p:cNvPr id="10" name="CustomShape 11"/>
            <p:cNvSpPr/>
            <p:nvPr/>
          </p:nvSpPr>
          <p:spPr>
            <a:xfrm>
              <a:off x="2489400" y="0"/>
              <a:ext cx="6652800" cy="5141520"/>
            </a:xfrm>
            <a:custGeom>
              <a:avLst/>
              <a:gdLst/>
              <a:ahLst/>
              <a:rect l="l" t="t" r="r" b="b"/>
              <a:pathLst>
                <a:path w="63579" h="49142">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rotWithShape="0">
              <a:gsLst>
                <a:gs pos="0">
                  <a:srgbClr val="ffffff">
                    <a:alpha val="45098"/>
                  </a:srgbClr>
                </a:gs>
                <a:gs pos="50000">
                  <a:srgbClr val="ffffff">
                    <a:alpha val="45098"/>
                  </a:srgbClr>
                </a:gs>
                <a:gs pos="100000">
                  <a:srgbClr val="ffffff">
                    <a:alpha val="45098"/>
                  </a:srgbClr>
                </a:gs>
              </a:gsLst>
              <a:lin ang="8100000"/>
            </a:gradFill>
            <a:ln>
              <a:noFill/>
            </a:ln>
          </p:spPr>
          <p:style>
            <a:lnRef idx="0"/>
            <a:fillRef idx="0"/>
            <a:effectRef idx="0"/>
            <a:fontRef idx="minor"/>
          </p:style>
        </p:sp>
      </p:grpSp>
      <p:grpSp>
        <p:nvGrpSpPr>
          <p:cNvPr id="11" name="Group 12"/>
          <p:cNvGrpSpPr/>
          <p:nvPr/>
        </p:nvGrpSpPr>
        <p:grpSpPr>
          <a:xfrm>
            <a:off x="0" y="1872720"/>
            <a:ext cx="1613160" cy="1397880"/>
            <a:chOff x="0" y="1872720"/>
            <a:chExt cx="1613160" cy="1397880"/>
          </a:xfrm>
        </p:grpSpPr>
        <p:sp>
          <p:nvSpPr>
            <p:cNvPr id="12" name="CustomShape 13"/>
            <p:cNvSpPr/>
            <p:nvPr/>
          </p:nvSpPr>
          <p:spPr>
            <a:xfrm>
              <a:off x="0" y="1872720"/>
              <a:ext cx="1019160" cy="1396440"/>
            </a:xfrm>
            <a:prstGeom prst="rect">
              <a:avLst/>
            </a:prstGeom>
            <a:gradFill rotWithShape="0">
              <a:gsLst>
                <a:gs pos="0">
                  <a:srgbClr val="ffffff">
                    <a:alpha val="32156"/>
                  </a:srgbClr>
                </a:gs>
                <a:gs pos="100000">
                  <a:srgbClr val="00ffee">
                    <a:alpha val="32156"/>
                  </a:srgbClr>
                </a:gs>
              </a:gsLst>
              <a:lin ang="0"/>
            </a:gradFill>
            <a:ln>
              <a:noFill/>
            </a:ln>
          </p:spPr>
          <p:style>
            <a:lnRef idx="0"/>
            <a:fillRef idx="0"/>
            <a:effectRef idx="0"/>
            <a:fontRef idx="minor"/>
          </p:style>
        </p:sp>
        <p:sp>
          <p:nvSpPr>
            <p:cNvPr id="13" name="CustomShape 14"/>
            <p:cNvSpPr/>
            <p:nvPr/>
          </p:nvSpPr>
          <p:spPr>
            <a:xfrm rot="16200000">
              <a:off x="310320" y="1967760"/>
              <a:ext cx="1396440" cy="1208880"/>
            </a:xfrm>
            <a:prstGeom prst="hexagon">
              <a:avLst>
                <a:gd name="adj" fmla="val 25000"/>
                <a:gd name="vf" fmla="val 115470"/>
              </a:avLst>
            </a:prstGeom>
            <a:gradFill rotWithShape="0">
              <a:gsLst>
                <a:gs pos="0">
                  <a:srgbClr val="2da8c8"/>
                </a:gs>
                <a:gs pos="100000">
                  <a:srgbClr val="10e7d9"/>
                </a:gs>
              </a:gsLst>
              <a:lin ang="16200000"/>
            </a:gradFill>
            <a:ln>
              <a:noFill/>
            </a:ln>
            <a:effectLst>
              <a:outerShdw dir="0" dist="0">
                <a:srgbClr val="082a44">
                  <a:alpha val="55000"/>
                </a:srgbClr>
              </a:outerShdw>
            </a:effectLst>
          </p:spPr>
          <p:style>
            <a:lnRef idx="0"/>
            <a:fillRef idx="0"/>
            <a:effectRef idx="0"/>
            <a:fontRef idx="minor"/>
          </p:style>
        </p:sp>
      </p:grpSp>
      <p:sp>
        <p:nvSpPr>
          <p:cNvPr id="14" name="PlaceHolder 15"/>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 name="PlaceHolder 1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781a1"/>
            </a:gs>
            <a:gs pos="100000">
              <a:srgbClr val="1d4c7a"/>
            </a:gs>
          </a:gsLst>
          <a:lin ang="8100000"/>
        </a:gradFill>
      </p:bgPr>
    </p:bg>
    <p:spTree>
      <p:nvGrpSpPr>
        <p:cNvPr id="1" name=""/>
        <p:cNvGrpSpPr/>
        <p:nvPr/>
      </p:nvGrpSpPr>
      <p:grpSpPr>
        <a:xfrm>
          <a:off x="0" y="0"/>
          <a:ext cx="0" cy="0"/>
          <a:chOff x="0" y="0"/>
          <a:chExt cx="0" cy="0"/>
        </a:xfrm>
      </p:grpSpPr>
      <p:grpSp>
        <p:nvGrpSpPr>
          <p:cNvPr id="52" name="Group 1"/>
          <p:cNvGrpSpPr/>
          <p:nvPr/>
        </p:nvGrpSpPr>
        <p:grpSpPr>
          <a:xfrm>
            <a:off x="0" y="0"/>
            <a:ext cx="9142560" cy="5141880"/>
            <a:chOff x="0" y="0"/>
            <a:chExt cx="9142560" cy="5141880"/>
          </a:xfrm>
        </p:grpSpPr>
        <p:sp>
          <p:nvSpPr>
            <p:cNvPr id="53" name="CustomShape 2"/>
            <p:cNvSpPr/>
            <p:nvPr/>
          </p:nvSpPr>
          <p:spPr>
            <a:xfrm>
              <a:off x="8155800" y="1194120"/>
              <a:ext cx="986400" cy="613800"/>
            </a:xfrm>
            <a:custGeom>
              <a:avLst/>
              <a:gdLst/>
              <a:ahLst/>
              <a:rect l="l" t="t" r="r" b="b"/>
              <a:pathLst>
                <a:path w="9443" h="5882">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000"/>
              </a:srgbClr>
            </a:solidFill>
            <a:ln>
              <a:noFill/>
            </a:ln>
          </p:spPr>
          <p:style>
            <a:lnRef idx="0"/>
            <a:fillRef idx="0"/>
            <a:effectRef idx="0"/>
            <a:fontRef idx="minor"/>
          </p:style>
        </p:sp>
        <p:sp>
          <p:nvSpPr>
            <p:cNvPr id="54" name="CustomShape 3"/>
            <p:cNvSpPr/>
            <p:nvPr/>
          </p:nvSpPr>
          <p:spPr>
            <a:xfrm>
              <a:off x="6162480" y="0"/>
              <a:ext cx="2979720" cy="1816200"/>
            </a:xfrm>
            <a:custGeom>
              <a:avLst/>
              <a:gdLst/>
              <a:ahLst/>
              <a:rect l="l" t="t" r="r" b="b"/>
              <a:pathLst>
                <a:path w="28485" h="17371">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000"/>
              </a:srgbClr>
            </a:solidFill>
            <a:ln>
              <a:noFill/>
            </a:ln>
          </p:spPr>
          <p:style>
            <a:lnRef idx="0"/>
            <a:fillRef idx="0"/>
            <a:effectRef idx="0"/>
            <a:fontRef idx="minor"/>
          </p:style>
        </p:sp>
        <p:sp>
          <p:nvSpPr>
            <p:cNvPr id="55" name="CustomShape 4"/>
            <p:cNvSpPr/>
            <p:nvPr/>
          </p:nvSpPr>
          <p:spPr>
            <a:xfrm>
              <a:off x="0" y="3342240"/>
              <a:ext cx="1749600" cy="1799640"/>
            </a:xfrm>
            <a:custGeom>
              <a:avLst/>
              <a:gdLst/>
              <a:ahLst/>
              <a:rect l="l" t="t" r="r" b="b"/>
              <a:pathLst>
                <a:path w="16734" h="17211">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000"/>
              </a:srgbClr>
            </a:solidFill>
            <a:ln>
              <a:noFill/>
            </a:ln>
          </p:spPr>
          <p:style>
            <a:lnRef idx="0"/>
            <a:fillRef idx="0"/>
            <a:effectRef idx="0"/>
            <a:fontRef idx="minor"/>
          </p:style>
        </p:sp>
        <p:sp>
          <p:nvSpPr>
            <p:cNvPr id="56" name="CustomShape 5"/>
            <p:cNvSpPr/>
            <p:nvPr/>
          </p:nvSpPr>
          <p:spPr>
            <a:xfrm>
              <a:off x="1947960" y="4206600"/>
              <a:ext cx="792360" cy="935280"/>
            </a:xfrm>
            <a:custGeom>
              <a:avLst/>
              <a:gdLst/>
              <a:ahLst/>
              <a:rect l="l" t="t" r="r" b="b"/>
              <a:pathLst>
                <a:path w="7588" h="8953">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000"/>
              </a:srgbClr>
            </a:solidFill>
            <a:ln>
              <a:noFill/>
            </a:ln>
          </p:spPr>
          <p:style>
            <a:lnRef idx="0"/>
            <a:fillRef idx="0"/>
            <a:effectRef idx="0"/>
            <a:fontRef idx="minor"/>
          </p:style>
        </p:sp>
        <p:sp>
          <p:nvSpPr>
            <p:cNvPr id="57" name="CustomShape 6"/>
            <p:cNvSpPr/>
            <p:nvPr/>
          </p:nvSpPr>
          <p:spPr>
            <a:xfrm>
              <a:off x="1065600" y="0"/>
              <a:ext cx="541440" cy="334080"/>
            </a:xfrm>
            <a:custGeom>
              <a:avLst/>
              <a:gdLst/>
              <a:ahLst/>
              <a:rect l="l" t="t" r="r" b="b"/>
              <a:pathLst>
                <a:path w="5189" h="320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000"/>
              </a:srgbClr>
            </a:solidFill>
            <a:ln>
              <a:noFill/>
            </a:ln>
          </p:spPr>
          <p:style>
            <a:lnRef idx="0"/>
            <a:fillRef idx="0"/>
            <a:effectRef idx="0"/>
            <a:fontRef idx="minor"/>
          </p:style>
        </p:sp>
        <p:sp>
          <p:nvSpPr>
            <p:cNvPr id="58" name="CustomShape 7"/>
            <p:cNvSpPr/>
            <p:nvPr/>
          </p:nvSpPr>
          <p:spPr>
            <a:xfrm>
              <a:off x="0" y="0"/>
              <a:ext cx="2100960" cy="1624680"/>
            </a:xfrm>
            <a:custGeom>
              <a:avLst/>
              <a:gdLst/>
              <a:ahLst/>
              <a:rect l="l" t="t" r="r" b="b"/>
              <a:pathLst>
                <a:path w="20089" h="1554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000"/>
              </a:srgbClr>
            </a:solidFill>
            <a:ln>
              <a:noFill/>
            </a:ln>
          </p:spPr>
          <p:style>
            <a:lnRef idx="0"/>
            <a:fillRef idx="0"/>
            <a:effectRef idx="0"/>
            <a:fontRef idx="minor"/>
          </p:style>
        </p:sp>
        <p:sp>
          <p:nvSpPr>
            <p:cNvPr id="59" name="CustomShape 8"/>
            <p:cNvSpPr/>
            <p:nvPr/>
          </p:nvSpPr>
          <p:spPr>
            <a:xfrm>
              <a:off x="0" y="1440720"/>
              <a:ext cx="1106640" cy="1468800"/>
            </a:xfrm>
            <a:custGeom>
              <a:avLst/>
              <a:gdLst/>
              <a:ahLst/>
              <a:rect l="l" t="t" r="r" b="b"/>
              <a:pathLst>
                <a:path w="10591" h="1405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000"/>
              </a:srgbClr>
            </a:solidFill>
            <a:ln>
              <a:noFill/>
            </a:ln>
          </p:spPr>
          <p:style>
            <a:lnRef idx="0"/>
            <a:fillRef idx="0"/>
            <a:effectRef idx="0"/>
            <a:fontRef idx="minor"/>
          </p:style>
        </p:sp>
        <p:sp>
          <p:nvSpPr>
            <p:cNvPr id="60" name="CustomShape 9"/>
            <p:cNvSpPr/>
            <p:nvPr/>
          </p:nvSpPr>
          <p:spPr>
            <a:xfrm>
              <a:off x="7021080" y="4871880"/>
              <a:ext cx="1025640" cy="269640"/>
            </a:xfrm>
            <a:custGeom>
              <a:avLst/>
              <a:gdLst/>
              <a:ahLst/>
              <a:rect l="l" t="t" r="r" b="b"/>
              <a:pathLst>
                <a:path w="9818" h="2594">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000"/>
              </a:srgbClr>
            </a:solidFill>
            <a:ln>
              <a:noFill/>
            </a:ln>
          </p:spPr>
          <p:style>
            <a:lnRef idx="0"/>
            <a:fillRef idx="0"/>
            <a:effectRef idx="0"/>
            <a:fontRef idx="minor"/>
          </p:style>
        </p:sp>
        <p:sp>
          <p:nvSpPr>
            <p:cNvPr id="61" name="CustomShape 10"/>
            <p:cNvSpPr/>
            <p:nvPr/>
          </p:nvSpPr>
          <p:spPr>
            <a:xfrm>
              <a:off x="7264080" y="148680"/>
              <a:ext cx="1878120" cy="2328120"/>
            </a:xfrm>
            <a:custGeom>
              <a:avLst/>
              <a:gdLst/>
              <a:ahLst/>
              <a:rect l="l" t="t" r="r" b="b"/>
              <a:pathLst>
                <a:path w="17963" h="22262">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rotWithShape="0">
              <a:gsLst>
                <a:gs pos="9000">
                  <a:srgbClr val="ffffff"/>
                </a:gs>
                <a:gs pos="100000">
                  <a:srgbClr val="ffffff">
                    <a:alpha val="45098"/>
                  </a:srgbClr>
                </a:gs>
              </a:gsLst>
              <a:lin ang="5400000"/>
            </a:gradFill>
            <a:ln>
              <a:noFill/>
            </a:ln>
          </p:spPr>
          <p:style>
            <a:lnRef idx="0"/>
            <a:fillRef idx="0"/>
            <a:effectRef idx="0"/>
            <a:fontRef idx="minor"/>
          </p:style>
        </p:sp>
        <p:sp>
          <p:nvSpPr>
            <p:cNvPr id="62" name="CustomShape 11"/>
            <p:cNvSpPr/>
            <p:nvPr/>
          </p:nvSpPr>
          <p:spPr>
            <a:xfrm>
              <a:off x="7506720" y="0"/>
              <a:ext cx="1040040" cy="763920"/>
            </a:xfrm>
            <a:custGeom>
              <a:avLst/>
              <a:gdLst/>
              <a:ahLst/>
              <a:rect l="l" t="t" r="r" b="b"/>
              <a:pathLst>
                <a:path w="9955" h="731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solidFill>
            <a:ln>
              <a:noFill/>
            </a:ln>
          </p:spPr>
          <p:style>
            <a:lnRef idx="0"/>
            <a:fillRef idx="0"/>
            <a:effectRef idx="0"/>
            <a:fontRef idx="minor"/>
          </p:style>
        </p:sp>
        <p:sp>
          <p:nvSpPr>
            <p:cNvPr id="63" name="CustomShape 12"/>
            <p:cNvSpPr/>
            <p:nvPr/>
          </p:nvSpPr>
          <p:spPr>
            <a:xfrm>
              <a:off x="6516360" y="2293200"/>
              <a:ext cx="2626200" cy="2848680"/>
            </a:xfrm>
            <a:custGeom>
              <a:avLst/>
              <a:gdLst/>
              <a:ahLst/>
              <a:rect l="l" t="t" r="r" b="b"/>
              <a:pathLst>
                <a:path w="25107" h="27233">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rotWithShape="0">
              <a:gsLst>
                <a:gs pos="0">
                  <a:srgbClr val="ffffff">
                    <a:alpha val="45098"/>
                  </a:srgbClr>
                </a:gs>
                <a:gs pos="100000">
                  <a:srgbClr val="ffffff">
                    <a:alpha val="11372"/>
                  </a:srgbClr>
                </a:gs>
              </a:gsLst>
              <a:lin ang="5400000"/>
            </a:gradFill>
            <a:ln>
              <a:noFill/>
            </a:ln>
          </p:spPr>
          <p:style>
            <a:lnRef idx="0"/>
            <a:fillRef idx="0"/>
            <a:effectRef idx="0"/>
            <a:fontRef idx="minor"/>
          </p:style>
        </p:sp>
      </p:grpSp>
      <p:sp>
        <p:nvSpPr>
          <p:cNvPr id="64" name="CustomShape 13"/>
          <p:cNvSpPr/>
          <p:nvPr/>
        </p:nvSpPr>
        <p:spPr>
          <a:xfrm rot="16200000">
            <a:off x="8613360" y="4614480"/>
            <a:ext cx="403560" cy="349560"/>
          </a:xfrm>
          <a:prstGeom prst="hexagon">
            <a:avLst>
              <a:gd name="adj" fmla="val 25000"/>
              <a:gd name="vf" fmla="val 115470"/>
            </a:avLst>
          </a:prstGeom>
          <a:solidFill>
            <a:srgbClr val="ffffff"/>
          </a:solidFill>
          <a:ln>
            <a:noFill/>
          </a:ln>
          <a:effectLst>
            <a:outerShdw dir="5400000" dist="19080">
              <a:srgbClr val="082a44">
                <a:alpha val="50000"/>
              </a:srgbClr>
            </a:outerShdw>
          </a:effectLst>
        </p:spPr>
        <p:style>
          <a:lnRef idx="0"/>
          <a:fillRef idx="0"/>
          <a:effectRef idx="0"/>
          <a:fontRef idx="minor"/>
        </p:style>
      </p:sp>
      <p:grpSp>
        <p:nvGrpSpPr>
          <p:cNvPr id="65" name="Group 14"/>
          <p:cNvGrpSpPr/>
          <p:nvPr/>
        </p:nvGrpSpPr>
        <p:grpSpPr>
          <a:xfrm>
            <a:off x="0" y="870120"/>
            <a:ext cx="1053720" cy="306000"/>
            <a:chOff x="0" y="870120"/>
            <a:chExt cx="1053720" cy="306000"/>
          </a:xfrm>
        </p:grpSpPr>
        <p:sp>
          <p:nvSpPr>
            <p:cNvPr id="66" name="CustomShape 15"/>
            <p:cNvSpPr/>
            <p:nvPr/>
          </p:nvSpPr>
          <p:spPr>
            <a:xfrm>
              <a:off x="0" y="870120"/>
              <a:ext cx="923400" cy="304200"/>
            </a:xfrm>
            <a:prstGeom prst="rect">
              <a:avLst/>
            </a:prstGeom>
            <a:gradFill rotWithShape="0">
              <a:gsLst>
                <a:gs pos="0">
                  <a:srgbClr val="ffffff">
                    <a:alpha val="32156"/>
                  </a:srgbClr>
                </a:gs>
                <a:gs pos="100000">
                  <a:srgbClr val="00ffee">
                    <a:alpha val="32156"/>
                  </a:srgbClr>
                </a:gs>
              </a:gsLst>
              <a:lin ang="0"/>
            </a:gradFill>
            <a:ln>
              <a:noFill/>
            </a:ln>
          </p:spPr>
          <p:style>
            <a:lnRef idx="0"/>
            <a:fillRef idx="0"/>
            <a:effectRef idx="0"/>
            <a:fontRef idx="minor"/>
          </p:style>
        </p:sp>
        <p:sp>
          <p:nvSpPr>
            <p:cNvPr id="67" name="CustomShape 16"/>
            <p:cNvSpPr/>
            <p:nvPr/>
          </p:nvSpPr>
          <p:spPr>
            <a:xfrm rot="16200000">
              <a:off x="770040" y="892440"/>
              <a:ext cx="304200" cy="263160"/>
            </a:xfrm>
            <a:prstGeom prst="hexagon">
              <a:avLst>
                <a:gd name="adj" fmla="val 25000"/>
                <a:gd name="vf" fmla="val 115470"/>
              </a:avLst>
            </a:prstGeom>
            <a:gradFill rotWithShape="0">
              <a:gsLst>
                <a:gs pos="0">
                  <a:srgbClr val="2da8c8"/>
                </a:gs>
                <a:gs pos="100000">
                  <a:srgbClr val="10e7d9"/>
                </a:gs>
              </a:gsLst>
              <a:lin ang="16200000"/>
            </a:gradFill>
            <a:ln>
              <a:noFill/>
            </a:ln>
            <a:effectLst>
              <a:outerShdw dir="0" dist="0">
                <a:srgbClr val="082a44">
                  <a:alpha val="55000"/>
                </a:srgbClr>
              </a:outerShdw>
            </a:effectLst>
          </p:spPr>
          <p:style>
            <a:lnRef idx="0"/>
            <a:fillRef idx="0"/>
            <a:effectRef idx="0"/>
            <a:fontRef idx="minor"/>
          </p:style>
        </p:sp>
      </p:grpSp>
      <p:sp>
        <p:nvSpPr>
          <p:cNvPr id="68" name="PlaceHolder 17"/>
          <p:cNvSpPr>
            <a:spLocks noGrp="1"/>
          </p:cNvSpPr>
          <p:nvPr>
            <p:ph type="title"/>
          </p:nvPr>
        </p:nvSpPr>
        <p:spPr>
          <a:xfrm>
            <a:off x="457200" y="205200"/>
            <a:ext cx="8228880" cy="85824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69" name="PlaceHolder 18"/>
          <p:cNvSpPr>
            <a:spLocks noGrp="1"/>
          </p:cNvSpPr>
          <p:nvPr>
            <p:ph type="body"/>
          </p:nvPr>
        </p:nvSpPr>
        <p:spPr>
          <a:xfrm>
            <a:off x="457200" y="1203480"/>
            <a:ext cx="4015440" cy="2982600"/>
          </a:xfrm>
          <a:prstGeom prst="rect">
            <a:avLst/>
          </a:prstGeom>
        </p:spPr>
        <p:txBody>
          <a:bodyPr lIns="0" rIns="0" tIns="0" bIns="0">
            <a:normAutofit fontScale="97000"/>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70" name="PlaceHolder 19"/>
          <p:cNvSpPr>
            <a:spLocks noGrp="1"/>
          </p:cNvSpPr>
          <p:nvPr>
            <p:ph type="body"/>
          </p:nvPr>
        </p:nvSpPr>
        <p:spPr>
          <a:xfrm>
            <a:off x="4674240" y="1203480"/>
            <a:ext cx="4015440" cy="2982600"/>
          </a:xfrm>
          <a:prstGeom prst="rect">
            <a:avLst/>
          </a:prstGeom>
        </p:spPr>
        <p:txBody>
          <a:bodyPr lIns="0" rIns="0" tIns="0" bIns="0">
            <a:normAutofit fontScale="97000"/>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781a1"/>
            </a:gs>
            <a:gs pos="100000">
              <a:srgbClr val="1d4c7a"/>
            </a:gs>
          </a:gsLst>
          <a:lin ang="8100000"/>
        </a:gradFill>
      </p:bgPr>
    </p:bg>
    <p:spTree>
      <p:nvGrpSpPr>
        <p:cNvPr id="1" name=""/>
        <p:cNvGrpSpPr/>
        <p:nvPr/>
      </p:nvGrpSpPr>
      <p:grpSpPr>
        <a:xfrm>
          <a:off x="0" y="0"/>
          <a:ext cx="0" cy="0"/>
          <a:chOff x="0" y="0"/>
          <a:chExt cx="0" cy="0"/>
        </a:xfrm>
      </p:grpSpPr>
      <p:grpSp>
        <p:nvGrpSpPr>
          <p:cNvPr id="107" name="Group 1"/>
          <p:cNvGrpSpPr/>
          <p:nvPr/>
        </p:nvGrpSpPr>
        <p:grpSpPr>
          <a:xfrm>
            <a:off x="0" y="0"/>
            <a:ext cx="9142200" cy="5141880"/>
            <a:chOff x="0" y="0"/>
            <a:chExt cx="9142200" cy="5141880"/>
          </a:xfrm>
        </p:grpSpPr>
        <p:sp>
          <p:nvSpPr>
            <p:cNvPr id="108" name="CustomShape 2"/>
            <p:cNvSpPr/>
            <p:nvPr/>
          </p:nvSpPr>
          <p:spPr>
            <a:xfrm>
              <a:off x="7924680" y="0"/>
              <a:ext cx="1217520" cy="1857960"/>
            </a:xfrm>
            <a:custGeom>
              <a:avLst/>
              <a:gdLst/>
              <a:ahLst/>
              <a:rect l="l" t="t" r="r" b="b"/>
              <a:pathLst>
                <a:path w="11649" h="1776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rotWithShape="0">
              <a:gsLst>
                <a:gs pos="9000">
                  <a:srgbClr val="ffffff">
                    <a:alpha val="32156"/>
                  </a:srgbClr>
                </a:gs>
                <a:gs pos="100000">
                  <a:srgbClr val="ffffff">
                    <a:alpha val="32156"/>
                  </a:srgbClr>
                </a:gs>
              </a:gsLst>
              <a:lin ang="5400000"/>
            </a:gradFill>
            <a:ln>
              <a:noFill/>
            </a:ln>
          </p:spPr>
          <p:style>
            <a:lnRef idx="0"/>
            <a:fillRef idx="0"/>
            <a:effectRef idx="0"/>
            <a:fontRef idx="minor"/>
          </p:style>
        </p:sp>
        <p:sp>
          <p:nvSpPr>
            <p:cNvPr id="109" name="CustomShape 3"/>
            <p:cNvSpPr/>
            <p:nvPr/>
          </p:nvSpPr>
          <p:spPr>
            <a:xfrm>
              <a:off x="0" y="3394440"/>
              <a:ext cx="2266560" cy="1747080"/>
            </a:xfrm>
            <a:custGeom>
              <a:avLst/>
              <a:gdLst/>
              <a:ahLst/>
              <a:rect l="l" t="t" r="r" b="b"/>
              <a:pathLst>
                <a:path w="21671" h="1671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000"/>
              </a:srgbClr>
            </a:solidFill>
            <a:ln>
              <a:noFill/>
            </a:ln>
          </p:spPr>
          <p:style>
            <a:lnRef idx="0"/>
            <a:fillRef idx="0"/>
            <a:effectRef idx="0"/>
            <a:fontRef idx="minor"/>
          </p:style>
        </p:sp>
        <p:sp>
          <p:nvSpPr>
            <p:cNvPr id="110" name="CustomShape 4"/>
            <p:cNvSpPr/>
            <p:nvPr/>
          </p:nvSpPr>
          <p:spPr>
            <a:xfrm>
              <a:off x="8689320" y="0"/>
              <a:ext cx="5400" cy="360"/>
            </a:xfrm>
            <a:custGeom>
              <a:avLst/>
              <a:gdLst/>
              <a:ahLst/>
              <a:rect l="l" t="t" r="r" b="b"/>
              <a:pathLst>
                <a:path w="69" h="1">
                  <a:moveTo>
                    <a:pt x="69" y="0"/>
                  </a:moveTo>
                  <a:lnTo>
                    <a:pt x="1" y="0"/>
                  </a:lnTo>
                  <a:lnTo>
                    <a:pt x="1" y="0"/>
                  </a:lnTo>
                  <a:lnTo>
                    <a:pt x="35" y="0"/>
                  </a:lnTo>
                  <a:lnTo>
                    <a:pt x="35" y="0"/>
                  </a:lnTo>
                  <a:lnTo>
                    <a:pt x="69" y="0"/>
                  </a:lnTo>
                  <a:lnTo>
                    <a:pt x="69" y="0"/>
                  </a:lnTo>
                  <a:close/>
                </a:path>
              </a:pathLst>
            </a:custGeom>
            <a:solidFill>
              <a:srgbClr val="ff0000"/>
            </a:solidFill>
            <a:ln>
              <a:noFill/>
            </a:ln>
          </p:spPr>
          <p:style>
            <a:lnRef idx="0"/>
            <a:fillRef idx="0"/>
            <a:effectRef idx="0"/>
            <a:fontRef idx="minor"/>
          </p:style>
        </p:sp>
        <p:sp>
          <p:nvSpPr>
            <p:cNvPr id="111" name="CustomShape 5"/>
            <p:cNvSpPr/>
            <p:nvPr/>
          </p:nvSpPr>
          <p:spPr>
            <a:xfrm>
              <a:off x="6698520" y="0"/>
              <a:ext cx="18720" cy="720"/>
            </a:xfrm>
            <a:custGeom>
              <a:avLst/>
              <a:gdLst/>
              <a:ahLst/>
              <a:rect l="l" t="t" r="r" b="b"/>
              <a:pathLst>
                <a:path w="195" h="24">
                  <a:moveTo>
                    <a:pt x="1" y="0"/>
                  </a:moveTo>
                  <a:lnTo>
                    <a:pt x="46" y="23"/>
                  </a:lnTo>
                  <a:lnTo>
                    <a:pt x="149" y="23"/>
                  </a:lnTo>
                  <a:lnTo>
                    <a:pt x="194" y="0"/>
                  </a:lnTo>
                  <a:close/>
                </a:path>
              </a:pathLst>
            </a:custGeom>
            <a:solidFill>
              <a:srgbClr val="ff0000"/>
            </a:solidFill>
            <a:ln>
              <a:noFill/>
            </a:ln>
          </p:spPr>
          <p:style>
            <a:lnRef idx="0"/>
            <a:fillRef idx="0"/>
            <a:effectRef idx="0"/>
            <a:fontRef idx="minor"/>
          </p:style>
        </p:sp>
        <p:sp>
          <p:nvSpPr>
            <p:cNvPr id="112" name="CustomShape 6"/>
            <p:cNvSpPr/>
            <p:nvPr/>
          </p:nvSpPr>
          <p:spPr>
            <a:xfrm>
              <a:off x="0" y="3398040"/>
              <a:ext cx="1018800" cy="613800"/>
            </a:xfrm>
            <a:custGeom>
              <a:avLst/>
              <a:gdLst/>
              <a:ahLst/>
              <a:rect l="l" t="t" r="r" b="b"/>
              <a:pathLst>
                <a:path w="9750" h="5882">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000"/>
              </a:srgbClr>
            </a:solidFill>
            <a:ln>
              <a:noFill/>
            </a:ln>
          </p:spPr>
          <p:style>
            <a:lnRef idx="0"/>
            <a:fillRef idx="0"/>
            <a:effectRef idx="0"/>
            <a:fontRef idx="minor"/>
          </p:style>
        </p:sp>
        <p:sp>
          <p:nvSpPr>
            <p:cNvPr id="113" name="CustomShape 7"/>
            <p:cNvSpPr/>
            <p:nvPr/>
          </p:nvSpPr>
          <p:spPr>
            <a:xfrm>
              <a:off x="6434280" y="0"/>
              <a:ext cx="538920" cy="575640"/>
            </a:xfrm>
            <a:custGeom>
              <a:avLst/>
              <a:gdLst/>
              <a:ahLst/>
              <a:rect l="l" t="t" r="r" b="b"/>
              <a:pathLst>
                <a:path w="5165" h="5518">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000"/>
              </a:srgbClr>
            </a:solidFill>
            <a:ln>
              <a:noFill/>
            </a:ln>
          </p:spPr>
          <p:style>
            <a:lnRef idx="0"/>
            <a:fillRef idx="0"/>
            <a:effectRef idx="0"/>
            <a:fontRef idx="minor"/>
          </p:style>
        </p:sp>
        <p:sp>
          <p:nvSpPr>
            <p:cNvPr id="114" name="CustomShape 8"/>
            <p:cNvSpPr/>
            <p:nvPr/>
          </p:nvSpPr>
          <p:spPr>
            <a:xfrm>
              <a:off x="627480" y="4440960"/>
              <a:ext cx="788760" cy="700560"/>
            </a:xfrm>
            <a:custGeom>
              <a:avLst/>
              <a:gdLst/>
              <a:ahLst/>
              <a:rect l="l" t="t" r="r" b="b"/>
              <a:pathLst>
                <a:path w="7554" h="6712">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000"/>
              </a:srgbClr>
            </a:solidFill>
            <a:ln>
              <a:noFill/>
            </a:ln>
          </p:spPr>
          <p:style>
            <a:lnRef idx="0"/>
            <a:fillRef idx="0"/>
            <a:effectRef idx="0"/>
            <a:fontRef idx="minor"/>
          </p:style>
        </p:sp>
        <p:sp>
          <p:nvSpPr>
            <p:cNvPr id="115" name="CustomShape 9"/>
            <p:cNvSpPr/>
            <p:nvPr/>
          </p:nvSpPr>
          <p:spPr>
            <a:xfrm>
              <a:off x="7567560" y="4871880"/>
              <a:ext cx="541440" cy="269640"/>
            </a:xfrm>
            <a:custGeom>
              <a:avLst/>
              <a:gdLst/>
              <a:ahLst/>
              <a:rect l="l" t="t" r="r" b="b"/>
              <a:pathLst>
                <a:path w="5189" h="2594">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000"/>
              </a:srgbClr>
            </a:solidFill>
            <a:ln>
              <a:noFill/>
            </a:ln>
          </p:spPr>
          <p:style>
            <a:lnRef idx="0"/>
            <a:fillRef idx="0"/>
            <a:effectRef idx="0"/>
            <a:fontRef idx="minor"/>
          </p:style>
        </p:sp>
        <p:sp>
          <p:nvSpPr>
            <p:cNvPr id="116" name="CustomShape 10"/>
            <p:cNvSpPr/>
            <p:nvPr/>
          </p:nvSpPr>
          <p:spPr>
            <a:xfrm>
              <a:off x="8065080" y="4017240"/>
              <a:ext cx="1077120" cy="1124640"/>
            </a:xfrm>
            <a:custGeom>
              <a:avLst/>
              <a:gdLst/>
              <a:ahLst/>
              <a:rect l="l" t="t" r="r" b="b"/>
              <a:pathLst>
                <a:path w="10307" h="10762">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000"/>
              </a:srgbClr>
            </a:solidFill>
            <a:ln>
              <a:noFill/>
            </a:ln>
          </p:spPr>
          <p:style>
            <a:lnRef idx="0"/>
            <a:fillRef idx="0"/>
            <a:effectRef idx="0"/>
            <a:fontRef idx="minor"/>
          </p:style>
        </p:sp>
        <p:sp>
          <p:nvSpPr>
            <p:cNvPr id="117" name="CustomShape 11"/>
            <p:cNvSpPr/>
            <p:nvPr/>
          </p:nvSpPr>
          <p:spPr>
            <a:xfrm>
              <a:off x="8067600" y="2296800"/>
              <a:ext cx="1074600" cy="1468800"/>
            </a:xfrm>
            <a:custGeom>
              <a:avLst/>
              <a:gdLst/>
              <a:ahLst/>
              <a:rect l="l" t="t" r="r" b="b"/>
              <a:pathLst>
                <a:path w="10284" h="1405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000"/>
              </a:srgbClr>
            </a:solidFill>
            <a:ln>
              <a:noFill/>
            </a:ln>
          </p:spPr>
          <p:style>
            <a:lnRef idx="0"/>
            <a:fillRef idx="0"/>
            <a:effectRef idx="0"/>
            <a:fontRef idx="minor"/>
          </p:style>
        </p:sp>
        <p:sp>
          <p:nvSpPr>
            <p:cNvPr id="118" name="CustomShape 12"/>
            <p:cNvSpPr/>
            <p:nvPr/>
          </p:nvSpPr>
          <p:spPr>
            <a:xfrm>
              <a:off x="0" y="2730240"/>
              <a:ext cx="1161720" cy="2327040"/>
            </a:xfrm>
            <a:custGeom>
              <a:avLst/>
              <a:gdLst/>
              <a:ahLst/>
              <a:rect l="l" t="t" r="r" b="b"/>
              <a:pathLst>
                <a:path w="11115" h="22251">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000"/>
              </a:srgbClr>
            </a:solidFill>
            <a:ln>
              <a:noFill/>
            </a:ln>
          </p:spPr>
          <p:style>
            <a:lnRef idx="0"/>
            <a:fillRef idx="0"/>
            <a:effectRef idx="0"/>
            <a:fontRef idx="minor"/>
          </p:style>
        </p:sp>
        <p:sp>
          <p:nvSpPr>
            <p:cNvPr id="119" name="CustomShape 13"/>
            <p:cNvSpPr/>
            <p:nvPr/>
          </p:nvSpPr>
          <p:spPr>
            <a:xfrm>
              <a:off x="0" y="1004760"/>
              <a:ext cx="1412640" cy="1908000"/>
            </a:xfrm>
            <a:custGeom>
              <a:avLst/>
              <a:gdLst/>
              <a:ahLst/>
              <a:rect l="l" t="t" r="r" b="b"/>
              <a:pathLst>
                <a:path w="13515" h="18247">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000"/>
              </a:srgbClr>
            </a:solidFill>
            <a:ln>
              <a:noFill/>
            </a:ln>
          </p:spPr>
          <p:style>
            <a:lnRef idx="0"/>
            <a:fillRef idx="0"/>
            <a:effectRef idx="0"/>
            <a:fontRef idx="minor"/>
          </p:style>
        </p:sp>
        <p:sp>
          <p:nvSpPr>
            <p:cNvPr id="120" name="CustomShape 14"/>
            <p:cNvSpPr/>
            <p:nvPr/>
          </p:nvSpPr>
          <p:spPr>
            <a:xfrm>
              <a:off x="1127520" y="0"/>
              <a:ext cx="535320" cy="329400"/>
            </a:xfrm>
            <a:custGeom>
              <a:avLst/>
              <a:gdLst/>
              <a:ahLst/>
              <a:rect l="l" t="t" r="r" b="b"/>
              <a:pathLst>
                <a:path w="5131" h="3163">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000"/>
              </a:srgbClr>
            </a:solidFill>
            <a:ln>
              <a:noFill/>
            </a:ln>
          </p:spPr>
          <p:style>
            <a:lnRef idx="0"/>
            <a:fillRef idx="0"/>
            <a:effectRef idx="0"/>
            <a:fontRef idx="minor"/>
          </p:style>
        </p:sp>
        <p:sp>
          <p:nvSpPr>
            <p:cNvPr id="121" name="CustomShape 15"/>
            <p:cNvSpPr/>
            <p:nvPr/>
          </p:nvSpPr>
          <p:spPr>
            <a:xfrm>
              <a:off x="0" y="0"/>
              <a:ext cx="673560" cy="761400"/>
            </a:xfrm>
            <a:custGeom>
              <a:avLst/>
              <a:gdLst/>
              <a:ahLst/>
              <a:rect l="l" t="t" r="r" b="b"/>
              <a:pathLst>
                <a:path w="6451" h="7292">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000"/>
              </a:srgbClr>
            </a:solidFill>
            <a:ln>
              <a:noFill/>
            </a:ln>
          </p:spPr>
          <p:style>
            <a:lnRef idx="0"/>
            <a:fillRef idx="0"/>
            <a:effectRef idx="0"/>
            <a:fontRef idx="minor"/>
          </p:style>
        </p:sp>
      </p:grpSp>
      <p:sp>
        <p:nvSpPr>
          <p:cNvPr id="122" name="CustomShape 16"/>
          <p:cNvSpPr/>
          <p:nvPr/>
        </p:nvSpPr>
        <p:spPr>
          <a:xfrm rot="16200000">
            <a:off x="8613360" y="4614480"/>
            <a:ext cx="403560" cy="349560"/>
          </a:xfrm>
          <a:prstGeom prst="hexagon">
            <a:avLst>
              <a:gd name="adj" fmla="val 25000"/>
              <a:gd name="vf" fmla="val 115470"/>
            </a:avLst>
          </a:prstGeom>
          <a:solidFill>
            <a:srgbClr val="ffffff"/>
          </a:solidFill>
          <a:ln>
            <a:noFill/>
          </a:ln>
          <a:effectLst>
            <a:outerShdw dir="5400000" dist="19080">
              <a:srgbClr val="082a44">
                <a:alpha val="50000"/>
              </a:srgbClr>
            </a:outerShdw>
          </a:effectLst>
        </p:spPr>
        <p:style>
          <a:lnRef idx="0"/>
          <a:fillRef idx="0"/>
          <a:effectRef idx="0"/>
          <a:fontRef idx="minor"/>
        </p:style>
      </p:sp>
      <p:sp>
        <p:nvSpPr>
          <p:cNvPr id="123" name="PlaceHolder 17"/>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24" name="PlaceHolder 1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d4c7a"/>
            </a:gs>
            <a:gs pos="100000">
              <a:srgbClr val="082a44"/>
            </a:gs>
          </a:gsLst>
          <a:lin ang="8100000"/>
        </a:gradFill>
      </p:bgPr>
    </p:bg>
    <p:spTree>
      <p:nvGrpSpPr>
        <p:cNvPr id="1" name=""/>
        <p:cNvGrpSpPr/>
        <p:nvPr/>
      </p:nvGrpSpPr>
      <p:grpSpPr>
        <a:xfrm>
          <a:off x="0" y="0"/>
          <a:ext cx="0" cy="0"/>
          <a:chOff x="0" y="0"/>
          <a:chExt cx="0" cy="0"/>
        </a:xfrm>
      </p:grpSpPr>
      <p:grpSp>
        <p:nvGrpSpPr>
          <p:cNvPr id="161" name="Group 1"/>
          <p:cNvGrpSpPr/>
          <p:nvPr/>
        </p:nvGrpSpPr>
        <p:grpSpPr>
          <a:xfrm>
            <a:off x="0" y="0"/>
            <a:ext cx="9142200" cy="5141520"/>
            <a:chOff x="0" y="0"/>
            <a:chExt cx="9142200" cy="5141520"/>
          </a:xfrm>
        </p:grpSpPr>
        <p:sp>
          <p:nvSpPr>
            <p:cNvPr id="162" name="CustomShape 2"/>
            <p:cNvSpPr/>
            <p:nvPr/>
          </p:nvSpPr>
          <p:spPr>
            <a:xfrm>
              <a:off x="0" y="0"/>
              <a:ext cx="2243880" cy="957960"/>
            </a:xfrm>
            <a:custGeom>
              <a:avLst/>
              <a:gdLst/>
              <a:ahLst/>
              <a:rect l="l" t="t" r="r" b="b"/>
              <a:pathLst>
                <a:path w="21455" h="9169">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000"/>
              </a:srgbClr>
            </a:solidFill>
            <a:ln>
              <a:noFill/>
            </a:ln>
          </p:spPr>
          <p:style>
            <a:lnRef idx="0"/>
            <a:fillRef idx="0"/>
            <a:effectRef idx="0"/>
            <a:fontRef idx="minor"/>
          </p:style>
        </p:sp>
        <p:sp>
          <p:nvSpPr>
            <p:cNvPr id="163" name="CustomShape 3"/>
            <p:cNvSpPr/>
            <p:nvPr/>
          </p:nvSpPr>
          <p:spPr>
            <a:xfrm>
              <a:off x="5913720" y="2483640"/>
              <a:ext cx="3228480" cy="2657880"/>
            </a:xfrm>
            <a:custGeom>
              <a:avLst/>
              <a:gdLst/>
              <a:ahLst/>
              <a:rect l="l" t="t" r="r" b="b"/>
              <a:pathLst>
                <a:path w="30862" h="25413">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000"/>
              </a:srgbClr>
            </a:solidFill>
            <a:ln>
              <a:noFill/>
            </a:ln>
          </p:spPr>
          <p:style>
            <a:lnRef idx="0"/>
            <a:fillRef idx="0"/>
            <a:effectRef idx="0"/>
            <a:fontRef idx="minor"/>
          </p:style>
        </p:sp>
        <p:sp>
          <p:nvSpPr>
            <p:cNvPr id="164" name="CustomShape 4"/>
            <p:cNvSpPr/>
            <p:nvPr/>
          </p:nvSpPr>
          <p:spPr>
            <a:xfrm>
              <a:off x="3682440" y="0"/>
              <a:ext cx="1287720" cy="1386360"/>
            </a:xfrm>
            <a:custGeom>
              <a:avLst/>
              <a:gdLst/>
              <a:ahLst/>
              <a:rect l="l" t="t" r="r" b="b"/>
              <a:pathLst>
                <a:path w="12321" h="13264">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000"/>
              </a:srgbClr>
            </a:solidFill>
            <a:ln>
              <a:noFill/>
            </a:ln>
          </p:spPr>
          <p:style>
            <a:lnRef idx="0"/>
            <a:fillRef idx="0"/>
            <a:effectRef idx="0"/>
            <a:fontRef idx="minor"/>
          </p:style>
        </p:sp>
        <p:sp>
          <p:nvSpPr>
            <p:cNvPr id="165" name="CustomShape 5"/>
            <p:cNvSpPr/>
            <p:nvPr/>
          </p:nvSpPr>
          <p:spPr>
            <a:xfrm>
              <a:off x="4920840" y="0"/>
              <a:ext cx="1784160" cy="1380600"/>
            </a:xfrm>
            <a:custGeom>
              <a:avLst/>
              <a:gdLst/>
              <a:ahLst/>
              <a:rect l="l" t="t" r="r" b="b"/>
              <a:pathLst>
                <a:path w="17064" h="13207">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000"/>
              </a:srgbClr>
            </a:solidFill>
            <a:ln>
              <a:noFill/>
            </a:ln>
          </p:spPr>
          <p:style>
            <a:lnRef idx="0"/>
            <a:fillRef idx="0"/>
            <a:effectRef idx="0"/>
            <a:fontRef idx="minor"/>
          </p:style>
        </p:sp>
        <p:sp>
          <p:nvSpPr>
            <p:cNvPr id="166" name="CustomShape 6"/>
            <p:cNvSpPr/>
            <p:nvPr/>
          </p:nvSpPr>
          <p:spPr>
            <a:xfrm>
              <a:off x="6804360" y="0"/>
              <a:ext cx="897120" cy="949680"/>
            </a:xfrm>
            <a:custGeom>
              <a:avLst/>
              <a:gdLst/>
              <a:ahLst/>
              <a:rect l="l" t="t" r="r" b="b"/>
              <a:pathLst>
                <a:path w="8589" h="9089">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000"/>
              </a:srgbClr>
            </a:solidFill>
            <a:ln>
              <a:noFill/>
            </a:ln>
          </p:spPr>
          <p:style>
            <a:lnRef idx="0"/>
            <a:fillRef idx="0"/>
            <a:effectRef idx="0"/>
            <a:fontRef idx="minor"/>
          </p:style>
        </p:sp>
        <p:sp>
          <p:nvSpPr>
            <p:cNvPr id="167" name="CustomShape 7"/>
            <p:cNvSpPr/>
            <p:nvPr/>
          </p:nvSpPr>
          <p:spPr>
            <a:xfrm>
              <a:off x="0" y="2054880"/>
              <a:ext cx="2241360" cy="3086640"/>
            </a:xfrm>
            <a:custGeom>
              <a:avLst/>
              <a:gdLst/>
              <a:ahLst/>
              <a:rect l="l" t="t" r="r" b="b"/>
              <a:pathLst>
                <a:path w="21433" h="29509">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000"/>
              </a:srgbClr>
            </a:solidFill>
            <a:ln>
              <a:noFill/>
            </a:ln>
          </p:spPr>
          <p:style>
            <a:lnRef idx="0"/>
            <a:fillRef idx="0"/>
            <a:effectRef idx="0"/>
            <a:fontRef idx="minor"/>
          </p:style>
        </p:sp>
        <p:sp>
          <p:nvSpPr>
            <p:cNvPr id="168" name="CustomShape 8"/>
            <p:cNvSpPr/>
            <p:nvPr/>
          </p:nvSpPr>
          <p:spPr>
            <a:xfrm>
              <a:off x="5917320" y="2488320"/>
              <a:ext cx="541080" cy="610200"/>
            </a:xfrm>
            <a:custGeom>
              <a:avLst/>
              <a:gdLst/>
              <a:ahLst/>
              <a:rect l="l" t="t" r="r" b="b"/>
              <a:pathLst>
                <a:path w="5188" h="5848">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000"/>
              </a:srgbClr>
            </a:solidFill>
            <a:ln>
              <a:noFill/>
            </a:ln>
          </p:spPr>
          <p:style>
            <a:lnRef idx="0"/>
            <a:fillRef idx="0"/>
            <a:effectRef idx="0"/>
            <a:fontRef idx="minor"/>
          </p:style>
        </p:sp>
      </p:grpSp>
      <p:sp>
        <p:nvSpPr>
          <p:cNvPr id="169" name="CustomShape 9"/>
          <p:cNvSpPr/>
          <p:nvPr/>
        </p:nvSpPr>
        <p:spPr>
          <a:xfrm>
            <a:off x="9061920" y="5072040"/>
            <a:ext cx="80280" cy="69840"/>
          </a:xfrm>
          <a:custGeom>
            <a:avLst/>
            <a:gdLst/>
            <a:ahLst/>
            <a:rect l="l" t="t" r="r" b="b"/>
            <a:pathLst>
              <a:path w="785" h="683">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style>
          <a:lnRef idx="0"/>
          <a:fillRef idx="0"/>
          <a:effectRef idx="0"/>
          <a:fontRef idx="minor"/>
        </p:style>
      </p:sp>
      <p:sp>
        <p:nvSpPr>
          <p:cNvPr id="170" name="CustomShape 10"/>
          <p:cNvSpPr/>
          <p:nvPr/>
        </p:nvSpPr>
        <p:spPr>
          <a:xfrm>
            <a:off x="0" y="0"/>
            <a:ext cx="114840" cy="91080"/>
          </a:xfrm>
          <a:custGeom>
            <a:avLst/>
            <a:gdLst/>
            <a:ahLst/>
            <a:rect l="l" t="t" r="r" b="b"/>
            <a:pathLst>
              <a:path w="1116" h="888">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000"/>
            </a:srgbClr>
          </a:solidFill>
          <a:ln>
            <a:noFill/>
          </a:ln>
        </p:spPr>
        <p:style>
          <a:lnRef idx="0"/>
          <a:fillRef idx="0"/>
          <a:effectRef idx="0"/>
          <a:fontRef idx="minor"/>
        </p:style>
      </p:sp>
      <p:sp>
        <p:nvSpPr>
          <p:cNvPr id="171" name="CustomShape 11"/>
          <p:cNvSpPr/>
          <p:nvPr/>
        </p:nvSpPr>
        <p:spPr>
          <a:xfrm>
            <a:off x="8147520" y="0"/>
            <a:ext cx="994680" cy="951840"/>
          </a:xfrm>
          <a:custGeom>
            <a:avLst/>
            <a:gdLst/>
            <a:ahLst/>
            <a:rect l="l" t="t" r="r" b="b"/>
            <a:pathLst>
              <a:path w="9522" h="9112">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000"/>
            </a:srgbClr>
          </a:solidFill>
          <a:ln>
            <a:noFill/>
          </a:ln>
        </p:spPr>
        <p:style>
          <a:lnRef idx="0"/>
          <a:fillRef idx="0"/>
          <a:effectRef idx="0"/>
          <a:fontRef idx="minor"/>
        </p:style>
      </p:sp>
      <p:sp>
        <p:nvSpPr>
          <p:cNvPr id="172" name="CustomShape 12"/>
          <p:cNvSpPr/>
          <p:nvPr/>
        </p:nvSpPr>
        <p:spPr>
          <a:xfrm>
            <a:off x="9142920" y="2500200"/>
            <a:ext cx="360" cy="15120"/>
          </a:xfrm>
          <a:custGeom>
            <a:avLst/>
            <a:gdLst/>
            <a:ahLst/>
            <a:rect l="l" t="t" r="r" b="b"/>
            <a:pathLst>
              <a:path w="12" h="160">
                <a:moveTo>
                  <a:pt x="12" y="0"/>
                </a:moveTo>
                <a:lnTo>
                  <a:pt x="1" y="46"/>
                </a:lnTo>
                <a:lnTo>
                  <a:pt x="1" y="80"/>
                </a:lnTo>
                <a:lnTo>
                  <a:pt x="1" y="125"/>
                </a:lnTo>
                <a:lnTo>
                  <a:pt x="12" y="160"/>
                </a:lnTo>
                <a:lnTo>
                  <a:pt x="12" y="0"/>
                </a:lnTo>
                <a:close/>
              </a:path>
            </a:pathLst>
          </a:custGeom>
          <a:solidFill>
            <a:srgbClr val="ff0000"/>
          </a:solidFill>
          <a:ln>
            <a:noFill/>
          </a:ln>
        </p:spPr>
        <p:style>
          <a:lnRef idx="0"/>
          <a:fillRef idx="0"/>
          <a:effectRef idx="0"/>
          <a:fontRef idx="minor"/>
        </p:style>
      </p:sp>
      <p:sp>
        <p:nvSpPr>
          <p:cNvPr id="173" name="CustomShape 13"/>
          <p:cNvSpPr/>
          <p:nvPr/>
        </p:nvSpPr>
        <p:spPr>
          <a:xfrm>
            <a:off x="8502120" y="2723040"/>
            <a:ext cx="640080" cy="1043640"/>
          </a:xfrm>
          <a:custGeom>
            <a:avLst/>
            <a:gdLst/>
            <a:ahLst/>
            <a:rect l="l" t="t" r="r" b="b"/>
            <a:pathLst>
              <a:path w="6132" h="9989">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000"/>
            </a:srgbClr>
          </a:solidFill>
          <a:ln>
            <a:noFill/>
          </a:ln>
        </p:spPr>
        <p:style>
          <a:lnRef idx="0"/>
          <a:fillRef idx="0"/>
          <a:effectRef idx="0"/>
          <a:fontRef idx="minor"/>
        </p:style>
      </p:sp>
      <p:sp>
        <p:nvSpPr>
          <p:cNvPr id="174" name="CustomShape 14"/>
          <p:cNvSpPr/>
          <p:nvPr/>
        </p:nvSpPr>
        <p:spPr>
          <a:xfrm>
            <a:off x="3289680" y="0"/>
            <a:ext cx="5010840" cy="5141520"/>
          </a:xfrm>
          <a:custGeom>
            <a:avLst/>
            <a:gdLst/>
            <a:ahLst/>
            <a:rect l="l" t="t" r="r" b="b"/>
            <a:pathLst>
              <a:path w="47891" h="49142">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rotWithShape="0">
            <a:gsLst>
              <a:gs pos="0">
                <a:srgbClr val="ffffff">
                  <a:alpha val="33333"/>
                </a:srgbClr>
              </a:gs>
              <a:gs pos="100000">
                <a:srgbClr val="ffffff">
                  <a:alpha val="11372"/>
                </a:srgbClr>
              </a:gs>
            </a:gsLst>
            <a:lin ang="5400000"/>
          </a:gradFill>
          <a:ln>
            <a:noFill/>
          </a:ln>
        </p:spPr>
        <p:style>
          <a:lnRef idx="0"/>
          <a:fillRef idx="0"/>
          <a:effectRef idx="0"/>
          <a:fontRef idx="minor"/>
        </p:style>
      </p:sp>
      <p:sp>
        <p:nvSpPr>
          <p:cNvPr id="175" name="CustomShape 15"/>
          <p:cNvSpPr/>
          <p:nvPr/>
        </p:nvSpPr>
        <p:spPr>
          <a:xfrm>
            <a:off x="6765120" y="4445640"/>
            <a:ext cx="542520" cy="606600"/>
          </a:xfrm>
          <a:custGeom>
            <a:avLst/>
            <a:gdLst/>
            <a:ahLst/>
            <a:rect l="l" t="t" r="r" b="b"/>
            <a:pathLst>
              <a:path w="5200" h="5814">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000"/>
            </a:srgbClr>
          </a:solidFill>
          <a:ln>
            <a:noFill/>
          </a:ln>
        </p:spPr>
        <p:style>
          <a:lnRef idx="0"/>
          <a:fillRef idx="0"/>
          <a:effectRef idx="0"/>
          <a:fontRef idx="minor"/>
        </p:style>
      </p:sp>
      <p:sp>
        <p:nvSpPr>
          <p:cNvPr id="176" name="CustomShape 16"/>
          <p:cNvSpPr/>
          <p:nvPr/>
        </p:nvSpPr>
        <p:spPr>
          <a:xfrm>
            <a:off x="0" y="0"/>
            <a:ext cx="2844000" cy="3341520"/>
          </a:xfrm>
          <a:custGeom>
            <a:avLst/>
            <a:gdLst/>
            <a:ahLst/>
            <a:rect l="l" t="t" r="r" b="b"/>
            <a:pathLst>
              <a:path w="27189" h="31943">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000"/>
            </a:srgbClr>
          </a:solidFill>
          <a:ln>
            <a:noFill/>
          </a:ln>
        </p:spPr>
        <p:style>
          <a:lnRef idx="0"/>
          <a:fillRef idx="0"/>
          <a:effectRef idx="0"/>
          <a:fontRef idx="minor"/>
        </p:style>
      </p:sp>
      <p:grpSp>
        <p:nvGrpSpPr>
          <p:cNvPr id="177" name="Group 17"/>
          <p:cNvGrpSpPr/>
          <p:nvPr/>
        </p:nvGrpSpPr>
        <p:grpSpPr>
          <a:xfrm>
            <a:off x="0" y="2046600"/>
            <a:ext cx="1614240" cy="1050480"/>
            <a:chOff x="0" y="2046600"/>
            <a:chExt cx="1614240" cy="1050480"/>
          </a:xfrm>
        </p:grpSpPr>
        <p:sp>
          <p:nvSpPr>
            <p:cNvPr id="178" name="CustomShape 18"/>
            <p:cNvSpPr/>
            <p:nvPr/>
          </p:nvSpPr>
          <p:spPr>
            <a:xfrm>
              <a:off x="0" y="2046600"/>
              <a:ext cx="1167840" cy="1048680"/>
            </a:xfrm>
            <a:prstGeom prst="rect">
              <a:avLst/>
            </a:prstGeom>
            <a:gradFill rotWithShape="0">
              <a:gsLst>
                <a:gs pos="0">
                  <a:srgbClr val="ffffff">
                    <a:alpha val="32156"/>
                  </a:srgbClr>
                </a:gs>
                <a:gs pos="100000">
                  <a:srgbClr val="00ffee">
                    <a:alpha val="32156"/>
                  </a:srgbClr>
                </a:gs>
              </a:gsLst>
              <a:lin ang="0"/>
            </a:gradFill>
            <a:ln>
              <a:noFill/>
            </a:ln>
          </p:spPr>
          <p:style>
            <a:lnRef idx="0"/>
            <a:fillRef idx="0"/>
            <a:effectRef idx="0"/>
            <a:fontRef idx="minor"/>
          </p:style>
        </p:sp>
        <p:sp>
          <p:nvSpPr>
            <p:cNvPr id="179" name="CustomShape 19"/>
            <p:cNvSpPr/>
            <p:nvPr/>
          </p:nvSpPr>
          <p:spPr>
            <a:xfrm rot="16200000">
              <a:off x="636120" y="2118960"/>
              <a:ext cx="1048680" cy="907560"/>
            </a:xfrm>
            <a:prstGeom prst="hexagon">
              <a:avLst>
                <a:gd name="adj" fmla="val 25000"/>
                <a:gd name="vf" fmla="val 115470"/>
              </a:avLst>
            </a:prstGeom>
            <a:gradFill rotWithShape="0">
              <a:gsLst>
                <a:gs pos="0">
                  <a:srgbClr val="2da8c8"/>
                </a:gs>
                <a:gs pos="100000">
                  <a:srgbClr val="10e7d9"/>
                </a:gs>
              </a:gsLst>
              <a:lin ang="16200000"/>
            </a:gradFill>
            <a:ln>
              <a:noFill/>
            </a:ln>
            <a:effectLst>
              <a:outerShdw dir="0" dist="0">
                <a:srgbClr val="082a44">
                  <a:alpha val="55000"/>
                </a:srgbClr>
              </a:outerShdw>
            </a:effectLst>
          </p:spPr>
          <p:style>
            <a:lnRef idx="0"/>
            <a:fillRef idx="0"/>
            <a:effectRef idx="0"/>
            <a:fontRef idx="minor"/>
          </p:style>
        </p:sp>
      </p:grpSp>
      <p:sp>
        <p:nvSpPr>
          <p:cNvPr id="180" name="PlaceHolder 20"/>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81" name="PlaceHolder 2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2da8c8"/>
            </a:gs>
            <a:gs pos="100000">
              <a:srgbClr val="1781a1"/>
            </a:gs>
          </a:gsLst>
          <a:lin ang="8100000"/>
        </a:gradFill>
      </p:bgPr>
    </p:bg>
    <p:spTree>
      <p:nvGrpSpPr>
        <p:cNvPr id="1" name=""/>
        <p:cNvGrpSpPr/>
        <p:nvPr/>
      </p:nvGrpSpPr>
      <p:grpSpPr>
        <a:xfrm>
          <a:off x="0" y="0"/>
          <a:ext cx="0" cy="0"/>
          <a:chOff x="0" y="0"/>
          <a:chExt cx="0" cy="0"/>
        </a:xfrm>
      </p:grpSpPr>
      <p:grpSp>
        <p:nvGrpSpPr>
          <p:cNvPr id="218" name="Group 1"/>
          <p:cNvGrpSpPr/>
          <p:nvPr/>
        </p:nvGrpSpPr>
        <p:grpSpPr>
          <a:xfrm>
            <a:off x="1800" y="0"/>
            <a:ext cx="9140760" cy="5143320"/>
            <a:chOff x="1800" y="0"/>
            <a:chExt cx="9140760" cy="5143320"/>
          </a:xfrm>
        </p:grpSpPr>
        <p:sp>
          <p:nvSpPr>
            <p:cNvPr id="219" name="CustomShape 2"/>
            <p:cNvSpPr/>
            <p:nvPr/>
          </p:nvSpPr>
          <p:spPr>
            <a:xfrm>
              <a:off x="8155800" y="1194120"/>
              <a:ext cx="986400" cy="613800"/>
            </a:xfrm>
            <a:custGeom>
              <a:avLst/>
              <a:gdLst/>
              <a:ahLst/>
              <a:rect l="l" t="t" r="r" b="b"/>
              <a:pathLst>
                <a:path w="9443" h="5882">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000"/>
              </a:srgbClr>
            </a:solidFill>
            <a:ln>
              <a:noFill/>
            </a:ln>
          </p:spPr>
          <p:style>
            <a:lnRef idx="0"/>
            <a:fillRef idx="0"/>
            <a:effectRef idx="0"/>
            <a:fontRef idx="minor"/>
          </p:style>
        </p:sp>
        <p:sp>
          <p:nvSpPr>
            <p:cNvPr id="220" name="CustomShape 3"/>
            <p:cNvSpPr/>
            <p:nvPr/>
          </p:nvSpPr>
          <p:spPr>
            <a:xfrm>
              <a:off x="6162480" y="0"/>
              <a:ext cx="2979720" cy="1816200"/>
            </a:xfrm>
            <a:custGeom>
              <a:avLst/>
              <a:gdLst/>
              <a:ahLst/>
              <a:rect l="l" t="t" r="r" b="b"/>
              <a:pathLst>
                <a:path w="28485" h="17371">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000"/>
              </a:srgbClr>
            </a:solidFill>
            <a:ln>
              <a:noFill/>
            </a:ln>
          </p:spPr>
          <p:style>
            <a:lnRef idx="0"/>
            <a:fillRef idx="0"/>
            <a:effectRef idx="0"/>
            <a:fontRef idx="minor"/>
          </p:style>
        </p:sp>
        <p:sp>
          <p:nvSpPr>
            <p:cNvPr id="221" name="CustomShape 4"/>
            <p:cNvSpPr/>
            <p:nvPr/>
          </p:nvSpPr>
          <p:spPr>
            <a:xfrm>
              <a:off x="7021080" y="4871880"/>
              <a:ext cx="1025640" cy="269640"/>
            </a:xfrm>
            <a:custGeom>
              <a:avLst/>
              <a:gdLst/>
              <a:ahLst/>
              <a:rect l="l" t="t" r="r" b="b"/>
              <a:pathLst>
                <a:path w="9818" h="2594">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000"/>
              </a:srgbClr>
            </a:solidFill>
            <a:ln>
              <a:noFill/>
            </a:ln>
          </p:spPr>
          <p:style>
            <a:lnRef idx="0"/>
            <a:fillRef idx="0"/>
            <a:effectRef idx="0"/>
            <a:fontRef idx="minor"/>
          </p:style>
        </p:sp>
        <p:sp>
          <p:nvSpPr>
            <p:cNvPr id="222" name="CustomShape 5"/>
            <p:cNvSpPr/>
            <p:nvPr/>
          </p:nvSpPr>
          <p:spPr>
            <a:xfrm>
              <a:off x="7264080" y="148680"/>
              <a:ext cx="1878120" cy="2328120"/>
            </a:xfrm>
            <a:custGeom>
              <a:avLst/>
              <a:gdLst/>
              <a:ahLst/>
              <a:rect l="l" t="t" r="r" b="b"/>
              <a:pathLst>
                <a:path w="17963" h="22262">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rotWithShape="0">
              <a:gsLst>
                <a:gs pos="9000">
                  <a:srgbClr val="ffffff"/>
                </a:gs>
                <a:gs pos="100000">
                  <a:srgbClr val="ffffff">
                    <a:alpha val="45098"/>
                  </a:srgbClr>
                </a:gs>
              </a:gsLst>
              <a:lin ang="5400000"/>
            </a:gradFill>
            <a:ln>
              <a:noFill/>
            </a:ln>
          </p:spPr>
          <p:style>
            <a:lnRef idx="0"/>
            <a:fillRef idx="0"/>
            <a:effectRef idx="0"/>
            <a:fontRef idx="minor"/>
          </p:style>
        </p:sp>
        <p:sp>
          <p:nvSpPr>
            <p:cNvPr id="223" name="CustomShape 6"/>
            <p:cNvSpPr/>
            <p:nvPr/>
          </p:nvSpPr>
          <p:spPr>
            <a:xfrm>
              <a:off x="7506720" y="0"/>
              <a:ext cx="1040040" cy="763920"/>
            </a:xfrm>
            <a:custGeom>
              <a:avLst/>
              <a:gdLst/>
              <a:ahLst/>
              <a:rect l="l" t="t" r="r" b="b"/>
              <a:pathLst>
                <a:path w="9955" h="731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solidFill>
            <a:ln>
              <a:noFill/>
            </a:ln>
          </p:spPr>
          <p:style>
            <a:lnRef idx="0"/>
            <a:fillRef idx="0"/>
            <a:effectRef idx="0"/>
            <a:fontRef idx="minor"/>
          </p:style>
        </p:sp>
        <p:sp>
          <p:nvSpPr>
            <p:cNvPr id="224" name="CustomShape 7"/>
            <p:cNvSpPr/>
            <p:nvPr/>
          </p:nvSpPr>
          <p:spPr>
            <a:xfrm>
              <a:off x="6516360" y="2293200"/>
              <a:ext cx="2626200" cy="2848680"/>
            </a:xfrm>
            <a:custGeom>
              <a:avLst/>
              <a:gdLst/>
              <a:ahLst/>
              <a:rect l="l" t="t" r="r" b="b"/>
              <a:pathLst>
                <a:path w="25107" h="27233">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rotWithShape="0">
              <a:gsLst>
                <a:gs pos="0">
                  <a:srgbClr val="ffffff">
                    <a:alpha val="45098"/>
                  </a:srgbClr>
                </a:gs>
                <a:gs pos="100000">
                  <a:srgbClr val="ffffff">
                    <a:alpha val="11372"/>
                  </a:srgbClr>
                </a:gs>
              </a:gsLst>
              <a:lin ang="5400000"/>
            </a:gradFill>
            <a:ln>
              <a:noFill/>
            </a:ln>
          </p:spPr>
          <p:style>
            <a:lnRef idx="0"/>
            <a:fillRef idx="0"/>
            <a:effectRef idx="0"/>
            <a:fontRef idx="minor"/>
          </p:style>
        </p:sp>
        <p:sp>
          <p:nvSpPr>
            <p:cNvPr id="225" name="CustomShape 8"/>
            <p:cNvSpPr/>
            <p:nvPr/>
          </p:nvSpPr>
          <p:spPr>
            <a:xfrm rot="10800000">
              <a:off x="1800" y="3335400"/>
              <a:ext cx="986400" cy="613800"/>
            </a:xfrm>
            <a:custGeom>
              <a:avLst/>
              <a:gdLst/>
              <a:ahLst/>
              <a:rect l="l" t="t" r="r" b="b"/>
              <a:pathLst>
                <a:path w="9443" h="5882">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000"/>
              </a:srgbClr>
            </a:solidFill>
            <a:ln>
              <a:noFill/>
            </a:ln>
          </p:spPr>
          <p:style>
            <a:lnRef idx="0"/>
            <a:fillRef idx="0"/>
            <a:effectRef idx="0"/>
            <a:fontRef idx="minor"/>
          </p:style>
        </p:sp>
        <p:sp>
          <p:nvSpPr>
            <p:cNvPr id="226" name="CustomShape 9"/>
            <p:cNvSpPr/>
            <p:nvPr/>
          </p:nvSpPr>
          <p:spPr>
            <a:xfrm rot="10800000">
              <a:off x="1800" y="3325320"/>
              <a:ext cx="2979720" cy="1816200"/>
            </a:xfrm>
            <a:custGeom>
              <a:avLst/>
              <a:gdLst/>
              <a:ahLst/>
              <a:rect l="l" t="t" r="r" b="b"/>
              <a:pathLst>
                <a:path w="28485" h="17371">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000"/>
              </a:srgbClr>
            </a:solidFill>
            <a:ln>
              <a:noFill/>
            </a:ln>
          </p:spPr>
          <p:style>
            <a:lnRef idx="0"/>
            <a:fillRef idx="0"/>
            <a:effectRef idx="0"/>
            <a:fontRef idx="minor"/>
          </p:style>
        </p:sp>
        <p:sp>
          <p:nvSpPr>
            <p:cNvPr id="227" name="CustomShape 10"/>
            <p:cNvSpPr/>
            <p:nvPr/>
          </p:nvSpPr>
          <p:spPr>
            <a:xfrm rot="10800000">
              <a:off x="1097280" y="0"/>
              <a:ext cx="1025640" cy="269640"/>
            </a:xfrm>
            <a:custGeom>
              <a:avLst/>
              <a:gdLst/>
              <a:ahLst/>
              <a:rect l="l" t="t" r="r" b="b"/>
              <a:pathLst>
                <a:path w="9818" h="2594">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000"/>
              </a:srgbClr>
            </a:solidFill>
            <a:ln>
              <a:noFill/>
            </a:ln>
          </p:spPr>
          <p:style>
            <a:lnRef idx="0"/>
            <a:fillRef idx="0"/>
            <a:effectRef idx="0"/>
            <a:fontRef idx="minor"/>
          </p:style>
        </p:sp>
        <p:sp>
          <p:nvSpPr>
            <p:cNvPr id="228" name="CustomShape 11"/>
            <p:cNvSpPr/>
            <p:nvPr/>
          </p:nvSpPr>
          <p:spPr>
            <a:xfrm rot="10800000">
              <a:off x="1800" y="0"/>
              <a:ext cx="2626200" cy="2848680"/>
            </a:xfrm>
            <a:custGeom>
              <a:avLst/>
              <a:gdLst/>
              <a:ahLst/>
              <a:rect l="l" t="t" r="r" b="b"/>
              <a:pathLst>
                <a:path w="25107" h="27233">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000"/>
              </a:srgbClr>
            </a:solidFill>
            <a:ln>
              <a:noFill/>
            </a:ln>
          </p:spPr>
          <p:style>
            <a:lnRef idx="0"/>
            <a:fillRef idx="0"/>
            <a:effectRef idx="0"/>
            <a:fontRef idx="minor"/>
          </p:style>
        </p:sp>
        <p:sp>
          <p:nvSpPr>
            <p:cNvPr id="229" name="CustomShape 12"/>
            <p:cNvSpPr/>
            <p:nvPr/>
          </p:nvSpPr>
          <p:spPr>
            <a:xfrm rot="10800000">
              <a:off x="1800" y="2664720"/>
              <a:ext cx="1878120" cy="2328120"/>
            </a:xfrm>
            <a:custGeom>
              <a:avLst/>
              <a:gdLst/>
              <a:ahLst/>
              <a:rect l="l" t="t" r="r" b="b"/>
              <a:pathLst>
                <a:path w="17963" h="22262">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000"/>
              </a:srgbClr>
            </a:solidFill>
            <a:ln>
              <a:noFill/>
            </a:ln>
          </p:spPr>
          <p:style>
            <a:lnRef idx="0"/>
            <a:fillRef idx="0"/>
            <a:effectRef idx="0"/>
            <a:fontRef idx="minor"/>
          </p:style>
        </p:sp>
        <p:sp>
          <p:nvSpPr>
            <p:cNvPr id="230" name="CustomShape 13"/>
            <p:cNvSpPr/>
            <p:nvPr/>
          </p:nvSpPr>
          <p:spPr>
            <a:xfrm rot="10800000">
              <a:off x="597240" y="4379400"/>
              <a:ext cx="1040040" cy="763920"/>
            </a:xfrm>
            <a:custGeom>
              <a:avLst/>
              <a:gdLst/>
              <a:ahLst/>
              <a:rect l="l" t="t" r="r" b="b"/>
              <a:pathLst>
                <a:path w="9955" h="731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000"/>
              </a:srgbClr>
            </a:solidFill>
            <a:ln>
              <a:noFill/>
            </a:ln>
          </p:spPr>
          <p:style>
            <a:lnRef idx="0"/>
            <a:fillRef idx="0"/>
            <a:effectRef idx="0"/>
            <a:fontRef idx="minor"/>
          </p:style>
        </p:sp>
      </p:grpSp>
      <p:sp>
        <p:nvSpPr>
          <p:cNvPr id="231" name="CustomShape 14"/>
          <p:cNvSpPr/>
          <p:nvPr/>
        </p:nvSpPr>
        <p:spPr>
          <a:xfrm rot="16200000">
            <a:off x="8613360" y="4614480"/>
            <a:ext cx="403560" cy="349560"/>
          </a:xfrm>
          <a:prstGeom prst="hexagon">
            <a:avLst>
              <a:gd name="adj" fmla="val 25000"/>
              <a:gd name="vf" fmla="val 115470"/>
            </a:avLst>
          </a:prstGeom>
          <a:solidFill>
            <a:srgbClr val="ffffff"/>
          </a:solidFill>
          <a:ln>
            <a:noFill/>
          </a:ln>
          <a:effectLst>
            <a:outerShdw dir="5400000" dist="19080">
              <a:srgbClr val="082a44">
                <a:alpha val="50000"/>
              </a:srgbClr>
            </a:outerShdw>
          </a:effectLst>
        </p:spPr>
        <p:style>
          <a:lnRef idx="0"/>
          <a:fillRef idx="0"/>
          <a:effectRef idx="0"/>
          <a:fontRef idx="minor"/>
        </p:style>
      </p:sp>
      <p:grpSp>
        <p:nvGrpSpPr>
          <p:cNvPr id="232" name="Group 15"/>
          <p:cNvGrpSpPr/>
          <p:nvPr/>
        </p:nvGrpSpPr>
        <p:grpSpPr>
          <a:xfrm>
            <a:off x="4282200" y="-1440"/>
            <a:ext cx="577440" cy="1205640"/>
            <a:chOff x="4282200" y="-1440"/>
            <a:chExt cx="577440" cy="1205640"/>
          </a:xfrm>
        </p:grpSpPr>
        <p:sp>
          <p:nvSpPr>
            <p:cNvPr id="233" name="CustomShape 16"/>
            <p:cNvSpPr/>
            <p:nvPr/>
          </p:nvSpPr>
          <p:spPr>
            <a:xfrm rot="5400000">
              <a:off x="4228200" y="56160"/>
              <a:ext cx="689040" cy="573120"/>
            </a:xfrm>
            <a:prstGeom prst="rect">
              <a:avLst/>
            </a:prstGeom>
            <a:gradFill rotWithShape="0">
              <a:gsLst>
                <a:gs pos="0">
                  <a:srgbClr val="ffffff">
                    <a:alpha val="32156"/>
                  </a:srgbClr>
                </a:gs>
                <a:gs pos="100000">
                  <a:srgbClr val="00ffee">
                    <a:alpha val="32156"/>
                  </a:srgbClr>
                </a:gs>
              </a:gsLst>
              <a:lin ang="5400000"/>
            </a:gradFill>
            <a:ln>
              <a:noFill/>
            </a:ln>
          </p:spPr>
          <p:style>
            <a:lnRef idx="0"/>
            <a:fillRef idx="0"/>
            <a:effectRef idx="0"/>
            <a:fontRef idx="minor"/>
          </p:style>
        </p:sp>
        <p:sp>
          <p:nvSpPr>
            <p:cNvPr id="234" name="CustomShape 17"/>
            <p:cNvSpPr/>
            <p:nvPr/>
          </p:nvSpPr>
          <p:spPr>
            <a:xfrm rot="16200000">
              <a:off x="4237200" y="581760"/>
              <a:ext cx="667440" cy="577440"/>
            </a:xfrm>
            <a:prstGeom prst="hexagon">
              <a:avLst>
                <a:gd name="adj" fmla="val 25000"/>
                <a:gd name="vf" fmla="val 115470"/>
              </a:avLst>
            </a:prstGeom>
            <a:gradFill rotWithShape="0">
              <a:gsLst>
                <a:gs pos="0">
                  <a:srgbClr val="1d4c7a"/>
                </a:gs>
                <a:gs pos="100000">
                  <a:srgbClr val="1781a1"/>
                </a:gs>
              </a:gsLst>
              <a:lin ang="16200000"/>
            </a:gradFill>
            <a:ln>
              <a:noFill/>
            </a:ln>
          </p:spPr>
          <p:style>
            <a:lnRef idx="0"/>
            <a:fillRef idx="0"/>
            <a:effectRef idx="0"/>
            <a:fontRef idx="minor"/>
          </p:style>
        </p:sp>
      </p:grpSp>
      <p:sp>
        <p:nvSpPr>
          <p:cNvPr id="235" name="CustomShape 18"/>
          <p:cNvSpPr/>
          <p:nvPr/>
        </p:nvSpPr>
        <p:spPr>
          <a:xfrm>
            <a:off x="3593520" y="476640"/>
            <a:ext cx="1955520" cy="651960"/>
          </a:xfrm>
          <a:prstGeom prst="rect">
            <a:avLst/>
          </a:prstGeom>
          <a:noFill/>
          <a:ln>
            <a:noFill/>
          </a:ln>
          <a:effectLst>
            <a:outerShdw dir="5400000" dist="19080">
              <a:srgbClr val="082a44">
                <a:alpha val="50000"/>
              </a:srgbClr>
            </a:outerShdw>
          </a:effectLst>
        </p:spPr>
        <p:style>
          <a:lnRef idx="0"/>
          <a:fillRef idx="0"/>
          <a:effectRef idx="0"/>
          <a:fontRef idx="minor"/>
        </p:style>
        <p:txBody>
          <a:bodyPr lIns="0" rIns="0" tIns="0" bIns="0">
            <a:noAutofit/>
          </a:bodyPr>
          <a:p>
            <a:pPr algn="ctr">
              <a:lnSpc>
                <a:spcPct val="100000"/>
              </a:lnSpc>
            </a:pPr>
            <a:r>
              <a:rPr b="0" lang="en" sz="8600" spc="-1" strike="noStrike">
                <a:solidFill>
                  <a:srgbClr val="ffffff"/>
                </a:solidFill>
                <a:latin typeface="Arial"/>
                <a:ea typeface="Arial"/>
              </a:rPr>
              <a:t>“</a:t>
            </a:r>
            <a:endParaRPr b="0" lang="en-IN" sz="8600" spc="-1" strike="noStrike">
              <a:latin typeface="Arial"/>
            </a:endParaRPr>
          </a:p>
        </p:txBody>
      </p:sp>
      <p:sp>
        <p:nvSpPr>
          <p:cNvPr id="236" name="PlaceHolder 19"/>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37" name="PlaceHolder 2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781a1"/>
            </a:gs>
            <a:gs pos="100000">
              <a:srgbClr val="1d4c7a"/>
            </a:gs>
          </a:gsLst>
          <a:lin ang="8100000"/>
        </a:gradFill>
      </p:bgPr>
    </p:bg>
    <p:spTree>
      <p:nvGrpSpPr>
        <p:cNvPr id="1" name=""/>
        <p:cNvGrpSpPr/>
        <p:nvPr/>
      </p:nvGrpSpPr>
      <p:grpSpPr>
        <a:xfrm>
          <a:off x="0" y="0"/>
          <a:ext cx="0" cy="0"/>
          <a:chOff x="0" y="0"/>
          <a:chExt cx="0" cy="0"/>
        </a:xfrm>
      </p:grpSpPr>
      <p:sp>
        <p:nvSpPr>
          <p:cNvPr id="274" name="CustomShape 1"/>
          <p:cNvSpPr/>
          <p:nvPr/>
        </p:nvSpPr>
        <p:spPr>
          <a:xfrm>
            <a:off x="0" y="0"/>
            <a:ext cx="9142200" cy="5141520"/>
          </a:xfrm>
          <a:custGeom>
            <a:avLst/>
            <a:gdLst/>
            <a:ahLst/>
            <a:rect l="l" t="t" r="r" b="b"/>
            <a:pathLst>
              <a:path w="87364" h="49142">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rotWithShape="0">
            <a:gsLst>
              <a:gs pos="0">
                <a:srgbClr val="ffffff">
                  <a:alpha val="33333"/>
                </a:srgbClr>
              </a:gs>
              <a:gs pos="100000">
                <a:srgbClr val="ffffff">
                  <a:alpha val="11372"/>
                </a:srgbClr>
              </a:gs>
            </a:gsLst>
            <a:lin ang="8094000"/>
          </a:gradFill>
          <a:ln>
            <a:noFill/>
          </a:ln>
        </p:spPr>
        <p:style>
          <a:lnRef idx="0"/>
          <a:fillRef idx="0"/>
          <a:effectRef idx="0"/>
          <a:fontRef idx="minor"/>
        </p:style>
      </p:sp>
      <p:sp>
        <p:nvSpPr>
          <p:cNvPr id="275" name="CustomShape 2"/>
          <p:cNvSpPr/>
          <p:nvPr/>
        </p:nvSpPr>
        <p:spPr>
          <a:xfrm rot="16200000">
            <a:off x="8613360" y="4614480"/>
            <a:ext cx="403560" cy="349560"/>
          </a:xfrm>
          <a:prstGeom prst="hexagon">
            <a:avLst>
              <a:gd name="adj" fmla="val 25000"/>
              <a:gd name="vf" fmla="val 115470"/>
            </a:avLst>
          </a:prstGeom>
          <a:solidFill>
            <a:srgbClr val="ffffff"/>
          </a:solidFill>
          <a:ln>
            <a:noFill/>
          </a:ln>
          <a:effectLst>
            <a:outerShdw dir="5400000" dist="19080">
              <a:srgbClr val="082a44">
                <a:alpha val="50000"/>
              </a:srgbClr>
            </a:outerShdw>
          </a:effectLst>
        </p:spPr>
        <p:style>
          <a:lnRef idx="0"/>
          <a:fillRef idx="0"/>
          <a:effectRef idx="0"/>
          <a:fontRef idx="minor"/>
        </p:style>
      </p:sp>
      <p:sp>
        <p:nvSpPr>
          <p:cNvPr id="276"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77"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2438280" y="1936440"/>
            <a:ext cx="6632280" cy="1158120"/>
          </a:xfrm>
          <a:prstGeom prst="rect">
            <a:avLst/>
          </a:prstGeom>
          <a:noFill/>
          <a:ln>
            <a:noFill/>
          </a:ln>
          <a:effectLst>
            <a:outerShdw dir="5400000" dist="9360">
              <a:srgbClr val="082a44">
                <a:alpha val="25000"/>
              </a:srgbClr>
            </a:outerShdw>
          </a:effectLst>
        </p:spPr>
        <p:style>
          <a:lnRef idx="0"/>
          <a:fillRef idx="0"/>
          <a:effectRef idx="0"/>
          <a:fontRef idx="minor"/>
        </p:style>
        <p:txBody>
          <a:bodyPr lIns="0" rIns="0" tIns="0" bIns="0" anchor="ctr">
            <a:noAutofit/>
          </a:bodyPr>
          <a:p>
            <a:pPr>
              <a:lnSpc>
                <a:spcPct val="90000"/>
              </a:lnSpc>
            </a:pPr>
            <a:r>
              <a:rPr b="0" lang="en" sz="5400" spc="-1" strike="noStrike">
                <a:solidFill>
                  <a:srgbClr val="ffffff"/>
                </a:solidFill>
                <a:latin typeface="Saira SemiCondensed Medium"/>
                <a:ea typeface="Saira SemiCondensed Medium"/>
              </a:rPr>
              <a:t>CLOUDCART</a:t>
            </a:r>
            <a:endParaRPr b="0" lang="en-IN" sz="5400" spc="-1" strike="noStrike">
              <a:latin typeface="Arial"/>
            </a:endParaRPr>
          </a:p>
        </p:txBody>
      </p:sp>
      <p:grpSp>
        <p:nvGrpSpPr>
          <p:cNvPr id="315" name="Group 2"/>
          <p:cNvGrpSpPr/>
          <p:nvPr/>
        </p:nvGrpSpPr>
        <p:grpSpPr>
          <a:xfrm>
            <a:off x="690120" y="2289600"/>
            <a:ext cx="633240" cy="562320"/>
            <a:chOff x="690120" y="2289600"/>
            <a:chExt cx="633240" cy="562320"/>
          </a:xfrm>
        </p:grpSpPr>
        <p:sp>
          <p:nvSpPr>
            <p:cNvPr id="316" name="CustomShape 3"/>
            <p:cNvSpPr/>
            <p:nvPr/>
          </p:nvSpPr>
          <p:spPr>
            <a:xfrm>
              <a:off x="690120" y="2327400"/>
              <a:ext cx="633240" cy="401400"/>
            </a:xfrm>
            <a:custGeom>
              <a:avLst/>
              <a:gdLst/>
              <a:ahLst/>
              <a:rect l="l" t="t" r="r" b="b"/>
              <a:pathLst>
                <a:path w="16806" h="10668">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80">
              <a:solidFill>
                <a:srgbClr val="1d4c7a"/>
              </a:solidFill>
              <a:miter/>
            </a:ln>
          </p:spPr>
          <p:style>
            <a:lnRef idx="0"/>
            <a:fillRef idx="0"/>
            <a:effectRef idx="0"/>
            <a:fontRef idx="minor"/>
          </p:style>
        </p:sp>
        <p:sp>
          <p:nvSpPr>
            <p:cNvPr id="317" name="CustomShape 4"/>
            <p:cNvSpPr/>
            <p:nvPr/>
          </p:nvSpPr>
          <p:spPr>
            <a:xfrm>
              <a:off x="989280" y="2289600"/>
              <a:ext cx="34920" cy="36000"/>
            </a:xfrm>
            <a:custGeom>
              <a:avLst/>
              <a:gdLst/>
              <a:ahLst/>
              <a:rect l="l" t="t" r="r" b="b"/>
              <a:pathLst>
                <a:path w="975" h="100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80">
              <a:solidFill>
                <a:srgbClr val="1d4c7a"/>
              </a:solidFill>
              <a:miter/>
            </a:ln>
          </p:spPr>
          <p:style>
            <a:lnRef idx="0"/>
            <a:fillRef idx="0"/>
            <a:effectRef idx="0"/>
            <a:fontRef idx="minor"/>
          </p:style>
        </p:sp>
        <p:sp>
          <p:nvSpPr>
            <p:cNvPr id="318" name="CustomShape 5"/>
            <p:cNvSpPr/>
            <p:nvPr/>
          </p:nvSpPr>
          <p:spPr>
            <a:xfrm>
              <a:off x="789480" y="2730240"/>
              <a:ext cx="90360" cy="121680"/>
            </a:xfrm>
            <a:custGeom>
              <a:avLst/>
              <a:gdLst/>
              <a:ahLst/>
              <a:rect l="l" t="t" r="r" b="b"/>
              <a:pathLst>
                <a:path w="2436" h="3265">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80">
              <a:solidFill>
                <a:srgbClr val="1d4c7a"/>
              </a:solidFill>
              <a:miter/>
            </a:ln>
          </p:spPr>
          <p:style>
            <a:lnRef idx="0"/>
            <a:fillRef idx="0"/>
            <a:effectRef idx="0"/>
            <a:fontRef idx="minor"/>
          </p:style>
        </p:sp>
        <p:sp>
          <p:nvSpPr>
            <p:cNvPr id="319" name="CustomShape 6"/>
            <p:cNvSpPr/>
            <p:nvPr/>
          </p:nvSpPr>
          <p:spPr>
            <a:xfrm>
              <a:off x="1133640" y="2730240"/>
              <a:ext cx="90360" cy="121680"/>
            </a:xfrm>
            <a:custGeom>
              <a:avLst/>
              <a:gdLst/>
              <a:ahLst/>
              <a:rect l="l" t="t" r="r" b="b"/>
              <a:pathLst>
                <a:path w="2437" h="3265">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80">
              <a:solidFill>
                <a:srgbClr val="1d4c7a"/>
              </a:solidFill>
              <a:miter/>
            </a:ln>
          </p:spPr>
          <p:style>
            <a:lnRef idx="0"/>
            <a:fillRef idx="0"/>
            <a:effectRef idx="0"/>
            <a:fontRef idx="minor"/>
          </p:style>
        </p:sp>
        <p:sp>
          <p:nvSpPr>
            <p:cNvPr id="320" name="CustomShape 7"/>
            <p:cNvSpPr/>
            <p:nvPr/>
          </p:nvSpPr>
          <p:spPr>
            <a:xfrm>
              <a:off x="726840" y="2364120"/>
              <a:ext cx="559800" cy="327600"/>
            </a:xfrm>
            <a:custGeom>
              <a:avLst/>
              <a:gdLst/>
              <a:ahLst/>
              <a:rect l="l" t="t" r="r" b="b"/>
              <a:pathLst>
                <a:path w="14858" h="8720">
                  <a:moveTo>
                    <a:pt x="1" y="0"/>
                  </a:moveTo>
                  <a:lnTo>
                    <a:pt x="1" y="8719"/>
                  </a:lnTo>
                  <a:lnTo>
                    <a:pt x="14857" y="8719"/>
                  </a:lnTo>
                  <a:lnTo>
                    <a:pt x="14857" y="0"/>
                  </a:lnTo>
                  <a:lnTo>
                    <a:pt x="1" y="0"/>
                  </a:lnTo>
                  <a:close/>
                </a:path>
              </a:pathLst>
            </a:custGeom>
            <a:noFill/>
            <a:ln w="19080">
              <a:solidFill>
                <a:srgbClr val="1d4c7a"/>
              </a:solidFill>
              <a:miter/>
            </a:ln>
          </p:spPr>
          <p:style>
            <a:lnRef idx="0"/>
            <a:fillRef idx="0"/>
            <a:effectRef idx="0"/>
            <a:fontRef idx="minor"/>
          </p:style>
        </p:sp>
        <p:sp>
          <p:nvSpPr>
            <p:cNvPr id="321" name="CustomShape 8"/>
            <p:cNvSpPr/>
            <p:nvPr/>
          </p:nvSpPr>
          <p:spPr>
            <a:xfrm>
              <a:off x="822600" y="2445120"/>
              <a:ext cx="346320" cy="173160"/>
            </a:xfrm>
            <a:custGeom>
              <a:avLst/>
              <a:gdLst/>
              <a:ahLst/>
              <a:rect l="l" t="t" r="r" b="b"/>
              <a:pathLst>
                <a:path w="9208" h="4629">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80">
              <a:solidFill>
                <a:srgbClr val="1d4c7a"/>
              </a:solidFill>
              <a:miter/>
            </a:ln>
          </p:spPr>
          <p:style>
            <a:lnRef idx="0"/>
            <a:fillRef idx="0"/>
            <a:effectRef idx="0"/>
            <a:fontRef idx="minor"/>
          </p:style>
        </p:sp>
        <p:sp>
          <p:nvSpPr>
            <p:cNvPr id="322" name="CustomShape 9"/>
            <p:cNvSpPr/>
            <p:nvPr/>
          </p:nvSpPr>
          <p:spPr>
            <a:xfrm>
              <a:off x="1075680" y="2437560"/>
              <a:ext cx="102240" cy="102240"/>
            </a:xfrm>
            <a:custGeom>
              <a:avLst/>
              <a:gdLst/>
              <a:ahLst/>
              <a:rect l="l" t="t" r="r" b="b"/>
              <a:pathLst>
                <a:path w="2753" h="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80">
              <a:solidFill>
                <a:srgbClr val="1d4c7a"/>
              </a:solidFill>
              <a:miter/>
            </a:ln>
          </p:spPr>
          <p:style>
            <a:lnRef idx="0"/>
            <a:fillRef idx="0"/>
            <a:effectRef idx="0"/>
            <a:fontRef idx="minor"/>
          </p:style>
        </p:sp>
      </p:grpSp>
      <p:sp>
        <p:nvSpPr>
          <p:cNvPr id="323" name="CustomShape 10"/>
          <p:cNvSpPr/>
          <p:nvPr/>
        </p:nvSpPr>
        <p:spPr>
          <a:xfrm>
            <a:off x="6336000" y="3662280"/>
            <a:ext cx="3203280" cy="1448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ffff"/>
                </a:solidFill>
                <a:latin typeface="Arial"/>
                <a:ea typeface="DejaVu Sans"/>
              </a:rPr>
              <a:t>TEAM 15</a:t>
            </a:r>
            <a:endParaRPr b="0" lang="en-IN" sz="2200" spc="-1" strike="noStrike">
              <a:latin typeface="Arial"/>
            </a:endParaRPr>
          </a:p>
          <a:p>
            <a:pPr>
              <a:lnSpc>
                <a:spcPct val="100000"/>
              </a:lnSpc>
            </a:pPr>
            <a:r>
              <a:rPr b="0" lang="en-IN" sz="1800" spc="-1" strike="noStrike">
                <a:solidFill>
                  <a:srgbClr val="ffffff"/>
                </a:solidFill>
                <a:latin typeface="Arial"/>
                <a:ea typeface="DejaVu Sans"/>
              </a:rPr>
              <a:t>Anto P V</a:t>
            </a:r>
            <a:endParaRPr b="0" lang="en-IN" sz="1800" spc="-1" strike="noStrike">
              <a:latin typeface="Arial"/>
            </a:endParaRPr>
          </a:p>
          <a:p>
            <a:pPr>
              <a:lnSpc>
                <a:spcPct val="100000"/>
              </a:lnSpc>
            </a:pPr>
            <a:r>
              <a:rPr b="0" lang="en-IN" sz="1800" spc="-1" strike="noStrike">
                <a:solidFill>
                  <a:srgbClr val="ffffff"/>
                </a:solidFill>
                <a:latin typeface="Arial"/>
                <a:ea typeface="DejaVu Sans"/>
              </a:rPr>
              <a:t>Vivek Mohan</a:t>
            </a:r>
            <a:endParaRPr b="0" lang="en-IN" sz="1800" spc="-1" strike="noStrike">
              <a:latin typeface="Arial"/>
            </a:endParaRPr>
          </a:p>
          <a:p>
            <a:pPr>
              <a:lnSpc>
                <a:spcPct val="100000"/>
              </a:lnSpc>
            </a:pPr>
            <a:r>
              <a:rPr b="0" lang="en-IN" sz="1800" spc="-1" strike="noStrike">
                <a:solidFill>
                  <a:srgbClr val="ffffff"/>
                </a:solidFill>
                <a:latin typeface="Arial"/>
                <a:ea typeface="DejaVu Sans"/>
              </a:rPr>
              <a:t>V Yadhu krishnan</a:t>
            </a:r>
            <a:endParaRPr b="0" lang="en-IN" sz="1800" spc="-1" strike="noStrike">
              <a:latin typeface="Arial"/>
            </a:endParaRPr>
          </a:p>
        </p:txBody>
      </p:sp>
      <p:pic>
        <p:nvPicPr>
          <p:cNvPr id="324" name="" descr=""/>
          <p:cNvPicPr/>
          <p:nvPr/>
        </p:nvPicPr>
        <p:blipFill>
          <a:blip r:embed="rId1"/>
          <a:srcRect l="9650" t="3406" r="58277" b="6884"/>
          <a:stretch/>
        </p:blipFill>
        <p:spPr>
          <a:xfrm>
            <a:off x="360000" y="1872000"/>
            <a:ext cx="1866240" cy="136728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8640000" y="4585680"/>
            <a:ext cx="349560" cy="403560"/>
          </a:xfrm>
          <a:prstGeom prst="rect">
            <a:avLst/>
          </a:prstGeom>
          <a:noFill/>
          <a:ln>
            <a:noFill/>
          </a:ln>
        </p:spPr>
        <p:style>
          <a:lnRef idx="0"/>
          <a:fillRef idx="0"/>
          <a:effectRef idx="0"/>
          <a:fontRef idx="minor"/>
        </p:style>
        <p:txBody>
          <a:bodyPr lIns="0" rIns="0" tIns="0" bIns="0" anchor="ctr">
            <a:noAutofit/>
          </a:bodyPr>
          <a:p>
            <a:pPr algn="ctr">
              <a:lnSpc>
                <a:spcPct val="100000"/>
              </a:lnSpc>
            </a:pPr>
            <a:fld id="{930D5497-9032-44D6-AB8B-766F22257B19}" type="slidenum">
              <a:rPr b="0" lang="en" sz="1200" spc="-1" strike="noStrike">
                <a:solidFill>
                  <a:srgbClr val="1781a1"/>
                </a:solidFill>
                <a:latin typeface="Titillium Web"/>
                <a:ea typeface="Titillium Web"/>
              </a:rPr>
              <a:t>&lt;number&gt;</a:t>
            </a:fld>
            <a:endParaRPr b="0" lang="en-IN" sz="1200" spc="-1" strike="noStrike">
              <a:latin typeface="Arial"/>
            </a:endParaRPr>
          </a:p>
        </p:txBody>
      </p:sp>
      <p:sp>
        <p:nvSpPr>
          <p:cNvPr id="363" name="CustomShape 2"/>
          <p:cNvSpPr/>
          <p:nvPr/>
        </p:nvSpPr>
        <p:spPr>
          <a:xfrm>
            <a:off x="1440000" y="792000"/>
            <a:ext cx="13156920" cy="4151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8cfad"/>
                </a:solidFill>
                <a:latin typeface="Arial"/>
                <a:ea typeface="DejaVu Sans"/>
              </a:rPr>
              <a:t>Step 1: Start</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2: Creating a Shopstack(dictionary)</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3: Repeat each product</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3.1: if shop id is in Shopstack</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pass</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3.2: else</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update Shopstack</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Read  a slot from all available slots</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of shop from user input time period.</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4: If user input time period is &gt;= one time slot</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4.1: Input all time slots where maximum</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products are available.</a:t>
            </a:r>
            <a:endParaRPr b="0" lang="en-IN" sz="2200" spc="-1" strike="noStrike">
              <a:latin typeface="Arial"/>
            </a:endParaRPr>
          </a:p>
          <a:p>
            <a:pPr>
              <a:lnSpc>
                <a:spcPct val="100000"/>
              </a:lnSpc>
            </a:pPr>
            <a:endParaRPr b="0" lang="en-IN" sz="2200" spc="-1" strike="noStrike">
              <a:latin typeface="Arial"/>
            </a:endParaRPr>
          </a:p>
        </p:txBody>
      </p:sp>
      <p:sp>
        <p:nvSpPr>
          <p:cNvPr id="364" name="CustomShape 3"/>
          <p:cNvSpPr/>
          <p:nvPr/>
        </p:nvSpPr>
        <p:spPr>
          <a:xfrm>
            <a:off x="1584000" y="288000"/>
            <a:ext cx="7054560" cy="574560"/>
          </a:xfrm>
          <a:prstGeom prst="rect">
            <a:avLst/>
          </a:prstGeom>
          <a:noFill/>
          <a:ln>
            <a:noFill/>
          </a:ln>
          <a:effectLst>
            <a:outerShdw dir="5400000" dist="9360">
              <a:srgbClr val="082a44">
                <a:alpha val="25000"/>
              </a:srgbClr>
            </a:outerShdw>
          </a:effectLst>
        </p:spPr>
        <p:style>
          <a:lnRef idx="0"/>
          <a:fillRef idx="0"/>
          <a:effectRef idx="0"/>
          <a:fontRef idx="minor"/>
        </p:style>
        <p:txBody>
          <a:bodyPr lIns="0" rIns="0" tIns="0" bIns="0" anchor="ctr">
            <a:noAutofit/>
          </a:bodyPr>
          <a:p>
            <a:pPr>
              <a:lnSpc>
                <a:spcPct val="100000"/>
              </a:lnSpc>
            </a:pPr>
            <a:r>
              <a:rPr b="1" lang="en-IN" sz="2600" spc="-1" strike="noStrike">
                <a:solidFill>
                  <a:srgbClr val="ffffff"/>
                </a:solidFill>
                <a:latin typeface="Arial"/>
                <a:ea typeface="DejaVu Sans"/>
              </a:rPr>
              <a:t>Searching Algorithm</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1584000" y="792000"/>
            <a:ext cx="5903280" cy="1652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8cfad"/>
                </a:solidFill>
                <a:latin typeface="Arial"/>
                <a:ea typeface="DejaVu Sans"/>
              </a:rPr>
              <a:t> </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5: Takes final time slot as user choose</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6: Outputs the available products</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7: Stop</a:t>
            </a:r>
            <a:endParaRPr b="0" lang="en-IN" sz="2200" spc="-1" strike="noStrike">
              <a:latin typeface="Arial"/>
            </a:endParaRPr>
          </a:p>
        </p:txBody>
      </p:sp>
      <p:sp>
        <p:nvSpPr>
          <p:cNvPr id="366" name="CustomShape 2"/>
          <p:cNvSpPr/>
          <p:nvPr/>
        </p:nvSpPr>
        <p:spPr>
          <a:xfrm>
            <a:off x="8615880" y="4650120"/>
            <a:ext cx="1028880" cy="268560"/>
          </a:xfrm>
          <a:prstGeom prst="rect">
            <a:avLst/>
          </a:prstGeom>
          <a:noFill/>
          <a:ln>
            <a:noFill/>
          </a:ln>
        </p:spPr>
        <p:style>
          <a:lnRef idx="0"/>
          <a:fillRef idx="0"/>
          <a:effectRef idx="0"/>
          <a:fontRef idx="minor"/>
        </p:style>
        <p:txBody>
          <a:bodyPr lIns="90000" rIns="90000" tIns="45000" bIns="45000">
            <a:noAutofit/>
          </a:bodyPr>
          <a:p>
            <a:pPr>
              <a:lnSpc>
                <a:spcPct val="100000"/>
              </a:lnSpc>
            </a:pPr>
            <a:fld id="{6CBE77E2-BFB9-4309-B42A-783F65D207CE}" type="slidenum">
              <a:rPr b="0" lang="en" sz="1200" spc="-1" strike="noStrike">
                <a:solidFill>
                  <a:srgbClr val="1781a1"/>
                </a:solidFill>
                <a:latin typeface="Titillium Web"/>
                <a:ea typeface="Titillium Web"/>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1207800" y="1411200"/>
            <a:ext cx="7248600" cy="461520"/>
          </a:xfrm>
          <a:prstGeom prst="rect">
            <a:avLst/>
          </a:prstGeom>
          <a:noFill/>
          <a:ln>
            <a:noFill/>
          </a:ln>
          <a:effectLst>
            <a:outerShdw dir="5400000" dist="9360">
              <a:srgbClr val="082a44">
                <a:alpha val="25000"/>
              </a:srgbClr>
            </a:outerShdw>
          </a:effectLst>
        </p:spPr>
        <p:style>
          <a:lnRef idx="0"/>
          <a:fillRef idx="0"/>
          <a:effectRef idx="0"/>
          <a:fontRef idx="minor"/>
        </p:style>
      </p:sp>
      <p:sp>
        <p:nvSpPr>
          <p:cNvPr id="368" name="CustomShape 2"/>
          <p:cNvSpPr/>
          <p:nvPr/>
        </p:nvSpPr>
        <p:spPr>
          <a:xfrm>
            <a:off x="1207800" y="3353040"/>
            <a:ext cx="7248600" cy="893160"/>
          </a:xfrm>
          <a:prstGeom prst="rect">
            <a:avLst/>
          </a:prstGeom>
          <a:noFill/>
          <a:ln>
            <a:noFill/>
          </a:ln>
          <a:effectLst>
            <a:outerShdw dir="5400000" dist="9360">
              <a:srgbClr val="082a44">
                <a:alpha val="25000"/>
              </a:srgbClr>
            </a:outerShdw>
          </a:effectLst>
        </p:spPr>
        <p:style>
          <a:lnRef idx="0"/>
          <a:fillRef idx="0"/>
          <a:effectRef idx="0"/>
          <a:fontRef idx="minor"/>
        </p:style>
      </p:sp>
      <p:sp>
        <p:nvSpPr>
          <p:cNvPr id="369" name="CustomShape 3"/>
          <p:cNvSpPr/>
          <p:nvPr/>
        </p:nvSpPr>
        <p:spPr>
          <a:xfrm>
            <a:off x="1207800" y="2725920"/>
            <a:ext cx="7248600" cy="461520"/>
          </a:xfrm>
          <a:prstGeom prst="rect">
            <a:avLst/>
          </a:prstGeom>
          <a:noFill/>
          <a:ln>
            <a:noFill/>
          </a:ln>
          <a:effectLst>
            <a:outerShdw dir="5400000" dist="9360">
              <a:srgbClr val="082a44">
                <a:alpha val="25000"/>
              </a:srgbClr>
            </a:outerShdw>
          </a:effectLst>
        </p:spPr>
        <p:style>
          <a:lnRef idx="0"/>
          <a:fillRef idx="0"/>
          <a:effectRef idx="0"/>
          <a:fontRef idx="minor"/>
        </p:style>
      </p:sp>
      <p:sp>
        <p:nvSpPr>
          <p:cNvPr id="370" name="CustomShape 4"/>
          <p:cNvSpPr/>
          <p:nvPr/>
        </p:nvSpPr>
        <p:spPr>
          <a:xfrm>
            <a:off x="8640000" y="4585680"/>
            <a:ext cx="349560" cy="403560"/>
          </a:xfrm>
          <a:prstGeom prst="rect">
            <a:avLst/>
          </a:prstGeom>
          <a:noFill/>
          <a:ln>
            <a:noFill/>
          </a:ln>
        </p:spPr>
        <p:style>
          <a:lnRef idx="0"/>
          <a:fillRef idx="0"/>
          <a:effectRef idx="0"/>
          <a:fontRef idx="minor"/>
        </p:style>
        <p:txBody>
          <a:bodyPr lIns="0" rIns="0" tIns="0" bIns="0" anchor="ctr">
            <a:noAutofit/>
          </a:bodyPr>
          <a:p>
            <a:pPr algn="ctr">
              <a:lnSpc>
                <a:spcPct val="100000"/>
              </a:lnSpc>
            </a:pPr>
            <a:fld id="{CBCB420F-193A-4EF9-8926-8391BEA3C04C}" type="slidenum">
              <a:rPr b="0" lang="en" sz="1200" spc="-1" strike="noStrike">
                <a:solidFill>
                  <a:srgbClr val="1781a1"/>
                </a:solidFill>
                <a:latin typeface="Titillium Web"/>
                <a:ea typeface="Titillium Web"/>
              </a:rPr>
              <a:t>&lt;number&gt;</a:t>
            </a:fld>
            <a:endParaRPr b="0" lang="en-IN" sz="1200" spc="-1" strike="noStrike">
              <a:latin typeface="Arial"/>
            </a:endParaRPr>
          </a:p>
        </p:txBody>
      </p:sp>
      <p:sp>
        <p:nvSpPr>
          <p:cNvPr id="371" name="CustomShape 5"/>
          <p:cNvSpPr/>
          <p:nvPr/>
        </p:nvSpPr>
        <p:spPr>
          <a:xfrm>
            <a:off x="720000" y="695880"/>
            <a:ext cx="8279640" cy="4271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100" spc="-1" strike="noStrike">
                <a:solidFill>
                  <a:srgbClr val="08cfad"/>
                </a:solidFill>
                <a:latin typeface="Arial"/>
                <a:ea typeface="DejaVu Sans"/>
              </a:rPr>
              <a:t>Step 1: Start</a:t>
            </a:r>
            <a:endParaRPr b="0" lang="en-IN" sz="2100" spc="-1" strike="noStrike">
              <a:latin typeface="Arial"/>
            </a:endParaRPr>
          </a:p>
          <a:p>
            <a:pPr>
              <a:lnSpc>
                <a:spcPct val="100000"/>
              </a:lnSpc>
            </a:pPr>
            <a:r>
              <a:rPr b="1" lang="en-IN" sz="2100" spc="-1" strike="noStrike">
                <a:solidFill>
                  <a:srgbClr val="08cfad"/>
                </a:solidFill>
                <a:latin typeface="Arial"/>
                <a:ea typeface="DejaVu Sans"/>
              </a:rPr>
              <a:t>Step 2: Initializing user_time and temp_time to zero</a:t>
            </a:r>
            <a:endParaRPr b="0" lang="en-IN" sz="2100" spc="-1" strike="noStrike">
              <a:latin typeface="Arial"/>
            </a:endParaRPr>
          </a:p>
          <a:p>
            <a:pPr>
              <a:lnSpc>
                <a:spcPct val="100000"/>
              </a:lnSpc>
            </a:pPr>
            <a:r>
              <a:rPr b="1" lang="en-IN" sz="2100" spc="-1" strike="noStrike">
                <a:solidFill>
                  <a:srgbClr val="08cfad"/>
                </a:solidFill>
                <a:latin typeface="Arial"/>
                <a:ea typeface="DejaVu Sans"/>
              </a:rPr>
              <a:t>Step 3: Read and Intialize Shopstack</a:t>
            </a:r>
            <a:endParaRPr b="0" lang="en-IN" sz="2100" spc="-1" strike="noStrike">
              <a:latin typeface="Arial"/>
            </a:endParaRPr>
          </a:p>
          <a:p>
            <a:pPr>
              <a:lnSpc>
                <a:spcPct val="100000"/>
              </a:lnSpc>
            </a:pPr>
            <a:r>
              <a:rPr b="1" lang="en-IN" sz="2100" spc="-1" strike="noStrike">
                <a:solidFill>
                  <a:srgbClr val="08cfad"/>
                </a:solidFill>
                <a:latin typeface="Arial"/>
                <a:ea typeface="DejaVu Sans"/>
              </a:rPr>
              <a:t>	</a:t>
            </a:r>
            <a:r>
              <a:rPr b="1" lang="en-IN" sz="2100" spc="-1" strike="noStrike">
                <a:solidFill>
                  <a:srgbClr val="08cfad"/>
                </a:solidFill>
                <a:latin typeface="Arial"/>
                <a:ea typeface="DejaVu Sans"/>
              </a:rPr>
              <a:t>	</a:t>
            </a:r>
            <a:r>
              <a:rPr b="1" lang="en-IN" sz="2100" spc="-1" strike="noStrike">
                <a:solidFill>
                  <a:srgbClr val="08cfad"/>
                </a:solidFill>
                <a:latin typeface="Arial"/>
                <a:ea typeface="DejaVu Sans"/>
              </a:rPr>
              <a:t>3.1: Read all product_time</a:t>
            </a:r>
            <a:endParaRPr b="0" lang="en-IN" sz="2100" spc="-1" strike="noStrike">
              <a:latin typeface="Arial"/>
            </a:endParaRPr>
          </a:p>
          <a:p>
            <a:pPr>
              <a:lnSpc>
                <a:spcPct val="100000"/>
              </a:lnSpc>
            </a:pPr>
            <a:r>
              <a:rPr b="1" lang="en-IN" sz="2100" spc="-1" strike="noStrike">
                <a:solidFill>
                  <a:srgbClr val="08cfad"/>
                </a:solidFill>
                <a:latin typeface="Arial"/>
                <a:ea typeface="DejaVu Sans"/>
              </a:rPr>
              <a:t>	</a:t>
            </a:r>
            <a:r>
              <a:rPr b="1" lang="en-IN" sz="2100" spc="-1" strike="noStrike">
                <a:solidFill>
                  <a:srgbClr val="08cfad"/>
                </a:solidFill>
                <a:latin typeface="Arial"/>
                <a:ea typeface="DejaVu Sans"/>
              </a:rPr>
              <a:t>	</a:t>
            </a:r>
            <a:r>
              <a:rPr b="1" lang="en-IN" sz="2100" spc="-1" strike="noStrike">
                <a:solidFill>
                  <a:srgbClr val="08cfad"/>
                </a:solidFill>
                <a:latin typeface="Arial"/>
                <a:ea typeface="DejaVu Sans"/>
              </a:rPr>
              <a:t>3.2: temp_time= temp_time+service_time</a:t>
            </a:r>
            <a:endParaRPr b="0" lang="en-IN" sz="2100" spc="-1" strike="noStrike">
              <a:latin typeface="Arial"/>
            </a:endParaRPr>
          </a:p>
          <a:p>
            <a:pPr>
              <a:lnSpc>
                <a:spcPct val="100000"/>
              </a:lnSpc>
            </a:pPr>
            <a:r>
              <a:rPr b="1" lang="en-IN" sz="2100" spc="-1" strike="noStrike">
                <a:solidFill>
                  <a:srgbClr val="08cfad"/>
                </a:solidFill>
                <a:latin typeface="Arial"/>
                <a:ea typeface="DejaVu Sans"/>
              </a:rPr>
              <a:t>Step 4: user_time=sum(product_time)+temp_time</a:t>
            </a:r>
            <a:endParaRPr b="0" lang="en-IN" sz="2100" spc="-1" strike="noStrike">
              <a:latin typeface="Arial"/>
            </a:endParaRPr>
          </a:p>
          <a:p>
            <a:pPr>
              <a:lnSpc>
                <a:spcPct val="100000"/>
              </a:lnSpc>
            </a:pPr>
            <a:r>
              <a:rPr b="1" lang="en-IN" sz="2100" spc="-1" strike="noStrike">
                <a:solidFill>
                  <a:srgbClr val="08cfad"/>
                </a:solidFill>
                <a:latin typeface="Arial"/>
                <a:ea typeface="DejaVu Sans"/>
              </a:rPr>
              <a:t>	</a:t>
            </a:r>
            <a:r>
              <a:rPr b="1" lang="en-IN" sz="2100" spc="-1" strike="noStrike">
                <a:solidFill>
                  <a:srgbClr val="08cfad"/>
                </a:solidFill>
                <a:latin typeface="Arial"/>
                <a:ea typeface="DejaVu Sans"/>
              </a:rPr>
              <a:t>	</a:t>
            </a:r>
            <a:r>
              <a:rPr b="1" lang="en-IN" sz="2100" spc="-1" strike="noStrike">
                <a:solidFill>
                  <a:srgbClr val="08cfad"/>
                </a:solidFill>
                <a:latin typeface="Arial"/>
                <a:ea typeface="DejaVu Sans"/>
              </a:rPr>
              <a:t>	</a:t>
            </a:r>
            <a:r>
              <a:rPr b="1" lang="en-IN" sz="2100" spc="-1" strike="noStrike">
                <a:solidFill>
                  <a:srgbClr val="08cfad"/>
                </a:solidFill>
                <a:latin typeface="Arial"/>
                <a:ea typeface="DejaVu Sans"/>
              </a:rPr>
              <a:t>	</a:t>
            </a:r>
            <a:r>
              <a:rPr b="1" lang="en-IN" sz="2100" spc="-1" strike="noStrike">
                <a:solidFill>
                  <a:srgbClr val="08cfad"/>
                </a:solidFill>
                <a:latin typeface="Arial"/>
                <a:ea typeface="DejaVu Sans"/>
              </a:rPr>
              <a:t>	</a:t>
            </a:r>
            <a:r>
              <a:rPr b="1" lang="en-IN" sz="2100" spc="-1" strike="noStrike">
                <a:solidFill>
                  <a:srgbClr val="08cfad"/>
                </a:solidFill>
                <a:latin typeface="Arial"/>
                <a:ea typeface="DejaVu Sans"/>
              </a:rPr>
              <a:t>+sum(Queue_time)</a:t>
            </a:r>
            <a:r>
              <a:rPr b="1" lang="en-IN" sz="2100" spc="-1" strike="noStrike">
                <a:solidFill>
                  <a:srgbClr val="08cfad"/>
                </a:solidFill>
                <a:latin typeface="Arial"/>
                <a:ea typeface="DejaVu Sans"/>
              </a:rPr>
              <a:t>	</a:t>
            </a:r>
            <a:endParaRPr b="0" lang="en-IN" sz="2100" spc="-1" strike="noStrike">
              <a:latin typeface="Arial"/>
            </a:endParaRPr>
          </a:p>
          <a:p>
            <a:pPr>
              <a:lnSpc>
                <a:spcPct val="100000"/>
              </a:lnSpc>
            </a:pPr>
            <a:r>
              <a:rPr b="1" lang="en-IN" sz="2100" spc="-1" strike="noStrike">
                <a:solidFill>
                  <a:srgbClr val="08cfad"/>
                </a:solidFill>
                <a:latin typeface="Arial"/>
                <a:ea typeface="DejaVu Sans"/>
              </a:rPr>
              <a:t>Step 5: if user_time &gt; 1 </a:t>
            </a:r>
            <a:endParaRPr b="0" lang="en-IN" sz="2100" spc="-1" strike="noStrike">
              <a:latin typeface="Arial"/>
            </a:endParaRPr>
          </a:p>
          <a:p>
            <a:pPr>
              <a:lnSpc>
                <a:spcPct val="100000"/>
              </a:lnSpc>
            </a:pPr>
            <a:r>
              <a:rPr b="1" lang="en-IN" sz="2100" spc="-1" strike="noStrike">
                <a:solidFill>
                  <a:srgbClr val="08cfad"/>
                </a:solidFill>
                <a:latin typeface="Arial"/>
                <a:ea typeface="DejaVu Sans"/>
              </a:rPr>
              <a:t>	</a:t>
            </a:r>
            <a:r>
              <a:rPr b="1" lang="en-IN" sz="2100" spc="-1" strike="noStrike">
                <a:solidFill>
                  <a:srgbClr val="08cfad"/>
                </a:solidFill>
                <a:latin typeface="Arial"/>
                <a:ea typeface="DejaVu Sans"/>
              </a:rPr>
              <a:t>	</a:t>
            </a:r>
            <a:r>
              <a:rPr b="1" lang="en-IN" sz="2100" spc="-1" strike="noStrike">
                <a:solidFill>
                  <a:srgbClr val="08cfad"/>
                </a:solidFill>
                <a:latin typeface="Arial"/>
                <a:ea typeface="DejaVu Sans"/>
              </a:rPr>
              <a:t>5.1: print(“</a:t>
            </a:r>
            <a:r>
              <a:rPr b="1" lang="en-IN" sz="2200" spc="-1" strike="noStrike">
                <a:solidFill>
                  <a:srgbClr val="08cfad"/>
                </a:solidFill>
                <a:latin typeface="Arial"/>
                <a:ea typeface="DejaVu Sans"/>
              </a:rPr>
              <a:t>can’t purcase this in 1 hour,reduce items”)</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5.2: Checkout_Cart()</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6: else</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6.1: payment()</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7: Stop</a:t>
            </a:r>
            <a:endParaRPr b="0" lang="en-IN" sz="2200" spc="-1" strike="noStrike">
              <a:latin typeface="Arial"/>
            </a:endParaRPr>
          </a:p>
        </p:txBody>
      </p:sp>
      <p:sp>
        <p:nvSpPr>
          <p:cNvPr id="372" name="CustomShape 6"/>
          <p:cNvSpPr/>
          <p:nvPr/>
        </p:nvSpPr>
        <p:spPr>
          <a:xfrm>
            <a:off x="1584000" y="292680"/>
            <a:ext cx="7054560" cy="574560"/>
          </a:xfrm>
          <a:prstGeom prst="rect">
            <a:avLst/>
          </a:prstGeom>
          <a:noFill/>
          <a:ln>
            <a:noFill/>
          </a:ln>
          <a:effectLst>
            <a:outerShdw dir="5400000" dist="9360">
              <a:srgbClr val="082a44">
                <a:alpha val="25000"/>
              </a:srgbClr>
            </a:outerShdw>
          </a:effectLst>
        </p:spPr>
        <p:style>
          <a:lnRef idx="0"/>
          <a:fillRef idx="0"/>
          <a:effectRef idx="0"/>
          <a:fontRef idx="minor"/>
        </p:style>
        <p:txBody>
          <a:bodyPr lIns="0" rIns="0" tIns="0" bIns="0" anchor="ctr">
            <a:noAutofit/>
          </a:bodyPr>
          <a:p>
            <a:pPr>
              <a:lnSpc>
                <a:spcPct val="100000"/>
              </a:lnSpc>
            </a:pPr>
            <a:r>
              <a:rPr b="1" lang="en-IN" sz="2600" spc="-1" strike="noStrike">
                <a:solidFill>
                  <a:srgbClr val="ffffff"/>
                </a:solidFill>
                <a:latin typeface="Arial"/>
                <a:ea typeface="DejaVu Sans"/>
              </a:rPr>
              <a:t>Checking Algorithm</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1008000" y="720000"/>
            <a:ext cx="7663680" cy="4151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8cfad"/>
                </a:solidFill>
                <a:latin typeface="Arial"/>
                <a:ea typeface="DejaVu Sans"/>
              </a:rPr>
              <a:t>Step 1: Start</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2: Reading service_time and all product time</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3: Initializing max_limit=60 </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4: if service_time=0</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4.1: service_time=min(product_time)</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5: min_limit=60/service_time</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6: if(min_limit&gt;max_limit)</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min_limit=max_limit</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7: Reads slot input as limit</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8: if lim&gt;min_limit</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8.1:print(“can’t give slots greater than”,min_limit)</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8.2: Jump to Step 7</a:t>
            </a:r>
            <a:endParaRPr b="0" lang="en-IN" sz="2200" spc="-1" strike="noStrike">
              <a:latin typeface="Arial"/>
            </a:endParaRPr>
          </a:p>
          <a:p>
            <a:pPr>
              <a:lnSpc>
                <a:spcPct val="100000"/>
              </a:lnSpc>
            </a:pPr>
            <a:endParaRPr b="0" lang="en-IN" sz="2200" spc="-1" strike="noStrike">
              <a:latin typeface="Arial"/>
            </a:endParaRPr>
          </a:p>
        </p:txBody>
      </p:sp>
      <p:sp>
        <p:nvSpPr>
          <p:cNvPr id="374" name="CustomShape 2"/>
          <p:cNvSpPr/>
          <p:nvPr/>
        </p:nvSpPr>
        <p:spPr>
          <a:xfrm>
            <a:off x="1584000" y="292680"/>
            <a:ext cx="7054560" cy="574560"/>
          </a:xfrm>
          <a:prstGeom prst="rect">
            <a:avLst/>
          </a:prstGeom>
          <a:noFill/>
          <a:ln>
            <a:noFill/>
          </a:ln>
          <a:effectLst>
            <a:outerShdw dir="5400000" dist="9360">
              <a:srgbClr val="082a44">
                <a:alpha val="25000"/>
              </a:srgbClr>
            </a:outerShdw>
          </a:effectLst>
        </p:spPr>
        <p:style>
          <a:lnRef idx="0"/>
          <a:fillRef idx="0"/>
          <a:effectRef idx="0"/>
          <a:fontRef idx="minor"/>
        </p:style>
        <p:txBody>
          <a:bodyPr lIns="0" rIns="0" tIns="0" bIns="0" anchor="ctr">
            <a:noAutofit/>
          </a:bodyPr>
          <a:p>
            <a:pPr>
              <a:lnSpc>
                <a:spcPct val="100000"/>
              </a:lnSpc>
            </a:pPr>
            <a:r>
              <a:rPr b="1" lang="en-IN" sz="2200" spc="-1" strike="noStrike">
                <a:solidFill>
                  <a:srgbClr val="ffffff"/>
                </a:solidFill>
                <a:latin typeface="Arial"/>
                <a:ea typeface="DejaVu Sans"/>
              </a:rPr>
              <a:t>Queue_time</a:t>
            </a:r>
            <a:r>
              <a:rPr b="1" lang="en-IN" sz="2600" spc="-1" strike="noStrike">
                <a:solidFill>
                  <a:srgbClr val="ffffff"/>
                </a:solidFill>
                <a:latin typeface="Arial"/>
                <a:ea typeface="DejaVu Sans"/>
              </a:rPr>
              <a:t> Algorithm</a:t>
            </a:r>
            <a:endParaRPr b="0" lang="en-IN" sz="2600" spc="-1" strike="noStrike">
              <a:latin typeface="Arial"/>
            </a:endParaRPr>
          </a:p>
        </p:txBody>
      </p:sp>
      <p:sp>
        <p:nvSpPr>
          <p:cNvPr id="375" name="CustomShape 3"/>
          <p:cNvSpPr/>
          <p:nvPr/>
        </p:nvSpPr>
        <p:spPr>
          <a:xfrm>
            <a:off x="8618400" y="4662720"/>
            <a:ext cx="1028880" cy="268560"/>
          </a:xfrm>
          <a:prstGeom prst="rect">
            <a:avLst/>
          </a:prstGeom>
          <a:noFill/>
          <a:ln>
            <a:noFill/>
          </a:ln>
        </p:spPr>
        <p:style>
          <a:lnRef idx="0"/>
          <a:fillRef idx="0"/>
          <a:effectRef idx="0"/>
          <a:fontRef idx="minor"/>
        </p:style>
        <p:txBody>
          <a:bodyPr lIns="90000" rIns="90000" tIns="45000" bIns="45000">
            <a:noAutofit/>
          </a:bodyPr>
          <a:p>
            <a:pPr>
              <a:lnSpc>
                <a:spcPct val="100000"/>
              </a:lnSpc>
            </a:pPr>
            <a:fld id="{A6B6A73B-071D-45F3-B79E-28C9F04272ED}" type="slidenum">
              <a:rPr b="0" lang="en" sz="1200" spc="-1" strike="noStrike">
                <a:solidFill>
                  <a:srgbClr val="1781a1"/>
                </a:solidFill>
                <a:latin typeface="Titillium Web"/>
                <a:ea typeface="Titillium Web"/>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1080000" y="794880"/>
            <a:ext cx="6479280" cy="196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8cfad"/>
                </a:solidFill>
                <a:latin typeface="Arial"/>
                <a:ea typeface="DejaVu Sans"/>
              </a:rPr>
              <a:t>Step 9: else</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9.1:if limit&gt;=3</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queue_time=(60-service_time)/limit</a:t>
            </a:r>
            <a:endParaRPr b="0" lang="en-IN" sz="2200" spc="-1" strike="noStrike">
              <a:latin typeface="Arial"/>
            </a:endParaRPr>
          </a:p>
          <a:p>
            <a:pPr>
              <a:lnSpc>
                <a:spcPct val="100000"/>
              </a:lnSpc>
            </a:pPr>
            <a:r>
              <a:rPr b="1" lang="en-IN" sz="2200" spc="-1" strike="noStrike">
                <a:solidFill>
                  <a:srgbClr val="08cfad"/>
                </a:solidFill>
                <a:latin typeface="Arial"/>
                <a:ea typeface="DejaVu Sans"/>
              </a:rPr>
              <a:t>	</a:t>
            </a:r>
            <a:r>
              <a:rPr b="1" lang="en-IN" sz="2200" spc="-1" strike="noStrike">
                <a:solidFill>
                  <a:srgbClr val="08cfad"/>
                </a:solidFill>
                <a:latin typeface="Arial"/>
                <a:ea typeface="DejaVu Sans"/>
              </a:rPr>
              <a:t>9.2: else queue_time=0</a:t>
            </a:r>
            <a:endParaRPr b="0" lang="en-IN" sz="2200" spc="-1" strike="noStrike">
              <a:latin typeface="Arial"/>
            </a:endParaRPr>
          </a:p>
          <a:p>
            <a:pPr>
              <a:lnSpc>
                <a:spcPct val="100000"/>
              </a:lnSpc>
            </a:pPr>
            <a:r>
              <a:rPr b="1" lang="en-IN" sz="2200" spc="-1" strike="noStrike">
                <a:solidFill>
                  <a:srgbClr val="08cfad"/>
                </a:solidFill>
                <a:latin typeface="Arial"/>
                <a:ea typeface="DejaVu Sans"/>
              </a:rPr>
              <a:t>Step 10: Stop</a:t>
            </a:r>
            <a:r>
              <a:rPr b="1" lang="en-IN" sz="1600" spc="-1" strike="noStrike">
                <a:solidFill>
                  <a:srgbClr val="08cfad"/>
                </a:solidFill>
                <a:latin typeface="Arial"/>
                <a:ea typeface="DejaVu Sans"/>
              </a:rPr>
              <a:t> </a:t>
            </a:r>
            <a:endParaRPr b="0" lang="en-IN" sz="1600" spc="-1" strike="noStrike">
              <a:latin typeface="Arial"/>
            </a:endParaRPr>
          </a:p>
        </p:txBody>
      </p:sp>
      <p:sp>
        <p:nvSpPr>
          <p:cNvPr id="377" name="CustomShape 2"/>
          <p:cNvSpPr/>
          <p:nvPr/>
        </p:nvSpPr>
        <p:spPr>
          <a:xfrm>
            <a:off x="8618400" y="4649760"/>
            <a:ext cx="1028880" cy="268560"/>
          </a:xfrm>
          <a:prstGeom prst="rect">
            <a:avLst/>
          </a:prstGeom>
          <a:noFill/>
          <a:ln>
            <a:noFill/>
          </a:ln>
        </p:spPr>
        <p:style>
          <a:lnRef idx="0"/>
          <a:fillRef idx="0"/>
          <a:effectRef idx="0"/>
          <a:fontRef idx="minor"/>
        </p:style>
        <p:txBody>
          <a:bodyPr lIns="90000" rIns="90000" tIns="45000" bIns="45000">
            <a:noAutofit/>
          </a:bodyPr>
          <a:p>
            <a:pPr>
              <a:lnSpc>
                <a:spcPct val="100000"/>
              </a:lnSpc>
            </a:pPr>
            <a:fld id="{E23245DA-99D8-4729-B0DF-C07AB2D1EC32}" type="slidenum">
              <a:rPr b="0" lang="en" sz="1200" spc="-1" strike="noStrike">
                <a:solidFill>
                  <a:srgbClr val="1781a1"/>
                </a:solidFill>
                <a:latin typeface="Titillium Web"/>
                <a:ea typeface="Titillium Web"/>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1207800" y="504000"/>
            <a:ext cx="6926760" cy="7102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IN" sz="2600" spc="-1" strike="noStrike">
                <a:solidFill>
                  <a:srgbClr val="ffffff"/>
                </a:solidFill>
                <a:latin typeface="Arial"/>
                <a:ea typeface="DejaVu Sans"/>
              </a:rPr>
              <a:t>TECHNOLOGIES USED</a:t>
            </a:r>
            <a:endParaRPr b="0" lang="en-IN" sz="2600" spc="-1" strike="noStrike">
              <a:latin typeface="Arial"/>
            </a:endParaRPr>
          </a:p>
        </p:txBody>
      </p:sp>
      <p:pic>
        <p:nvPicPr>
          <p:cNvPr id="379" name="" descr=""/>
          <p:cNvPicPr/>
          <p:nvPr/>
        </p:nvPicPr>
        <p:blipFill>
          <a:blip r:embed="rId1"/>
          <a:stretch/>
        </p:blipFill>
        <p:spPr>
          <a:xfrm>
            <a:off x="1152000" y="1080000"/>
            <a:ext cx="6982560" cy="3814560"/>
          </a:xfrm>
          <a:prstGeom prst="rect">
            <a:avLst/>
          </a:prstGeom>
          <a:ln>
            <a:noFill/>
          </a:ln>
        </p:spPr>
      </p:pic>
      <p:sp>
        <p:nvSpPr>
          <p:cNvPr id="380" name="CustomShape 2"/>
          <p:cNvSpPr/>
          <p:nvPr/>
        </p:nvSpPr>
        <p:spPr>
          <a:xfrm>
            <a:off x="8619120" y="4627440"/>
            <a:ext cx="1028880" cy="268560"/>
          </a:xfrm>
          <a:prstGeom prst="rect">
            <a:avLst/>
          </a:prstGeom>
          <a:noFill/>
          <a:ln>
            <a:noFill/>
          </a:ln>
        </p:spPr>
        <p:style>
          <a:lnRef idx="0"/>
          <a:fillRef idx="0"/>
          <a:effectRef idx="0"/>
          <a:fontRef idx="minor"/>
        </p:style>
        <p:txBody>
          <a:bodyPr lIns="90000" rIns="90000" tIns="45000" bIns="45000">
            <a:noAutofit/>
          </a:bodyPr>
          <a:p>
            <a:pPr>
              <a:lnSpc>
                <a:spcPct val="100000"/>
              </a:lnSpc>
            </a:pPr>
            <a:fld id="{8A4D63AF-818C-462F-84A1-AA25779D6ACF}" type="slidenum">
              <a:rPr b="0" lang="en" sz="1200" spc="-1" strike="noStrike">
                <a:solidFill>
                  <a:srgbClr val="1781a1"/>
                </a:solidFill>
                <a:latin typeface="Titillium Web"/>
                <a:ea typeface="Titillium Web"/>
              </a:rPr>
              <a:t>&lt;number&gt;</a:t>
            </a:fld>
            <a:endParaRPr b="0" lang="en-IN" sz="1200" spc="-1" strike="noStrike">
              <a:latin typeface="Arial"/>
            </a:endParaRPr>
          </a:p>
        </p:txBody>
      </p:sp>
      <p:sp>
        <p:nvSpPr>
          <p:cNvPr id="381" name="TextShape 3"/>
          <p:cNvSpPr txBox="1"/>
          <p:nvPr/>
        </p:nvSpPr>
        <p:spPr>
          <a:xfrm>
            <a:off x="2448000" y="4477680"/>
            <a:ext cx="4752000" cy="490320"/>
          </a:xfrm>
          <a:prstGeom prst="rect">
            <a:avLst/>
          </a:prstGeom>
          <a:noFill/>
          <a:ln>
            <a:noFill/>
          </a:ln>
        </p:spPr>
        <p:txBody>
          <a:bodyPr lIns="90000" rIns="90000" tIns="45000" bIns="45000">
            <a:noAutofit/>
          </a:bodyPr>
          <a:p>
            <a:r>
              <a:rPr b="0" lang="en-IN" sz="1800" spc="-1" strike="noStrike">
                <a:latin typeface="Arial"/>
              </a:rPr>
              <a:t>MongoDB - Express.js - React - Node.js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1440000" y="1512000"/>
            <a:ext cx="4750560" cy="1582560"/>
          </a:xfrm>
          <a:prstGeom prst="rect">
            <a:avLst/>
          </a:prstGeom>
          <a:noFill/>
          <a:ln>
            <a:noFill/>
          </a:ln>
          <a:effectLst>
            <a:outerShdw dir="5400000" dist="9360">
              <a:srgbClr val="082a44">
                <a:alpha val="25000"/>
              </a:srgbClr>
            </a:outerShdw>
          </a:effectLst>
        </p:spPr>
        <p:style>
          <a:lnRef idx="0"/>
          <a:fillRef idx="0"/>
          <a:effectRef idx="0"/>
          <a:fontRef idx="minor"/>
        </p:style>
        <p:txBody>
          <a:bodyPr lIns="0" rIns="0" tIns="0" bIns="0" anchor="b">
            <a:noAutofit/>
          </a:bodyPr>
          <a:p>
            <a:pPr>
              <a:lnSpc>
                <a:spcPct val="90000"/>
              </a:lnSpc>
            </a:pPr>
            <a:r>
              <a:rPr b="0" lang="en" sz="6800" spc="-1" strike="noStrike">
                <a:solidFill>
                  <a:srgbClr val="ffffff"/>
                </a:solidFill>
                <a:latin typeface="Saira SemiCondensed Medium"/>
                <a:ea typeface="Saira SemiCondensed Medium"/>
              </a:rPr>
              <a:t>THANK YOU</a:t>
            </a:r>
            <a:endParaRPr b="0" lang="en-IN" sz="6800" spc="-1" strike="noStrike">
              <a:latin typeface="Arial"/>
            </a:endParaRPr>
          </a:p>
        </p:txBody>
      </p:sp>
      <p:sp>
        <p:nvSpPr>
          <p:cNvPr id="383" name="CustomShape 2"/>
          <p:cNvSpPr/>
          <p:nvPr/>
        </p:nvSpPr>
        <p:spPr>
          <a:xfrm>
            <a:off x="8640000" y="4585680"/>
            <a:ext cx="349560" cy="403560"/>
          </a:xfrm>
          <a:prstGeom prst="rect">
            <a:avLst/>
          </a:prstGeom>
          <a:noFill/>
          <a:ln>
            <a:noFill/>
          </a:ln>
        </p:spPr>
        <p:style>
          <a:lnRef idx="0"/>
          <a:fillRef idx="0"/>
          <a:effectRef idx="0"/>
          <a:fontRef idx="minor"/>
        </p:style>
        <p:txBody>
          <a:bodyPr lIns="0" rIns="0" tIns="0" bIns="0" anchor="ctr">
            <a:noAutofit/>
          </a:bodyPr>
          <a:p>
            <a:pPr algn="ctr">
              <a:lnSpc>
                <a:spcPct val="100000"/>
              </a:lnSpc>
            </a:pPr>
            <a:fld id="{9A6F96DF-C867-496D-BDEE-8A7A66CC8DB0}" type="slidenum">
              <a:rPr b="0" lang="en" sz="1200" spc="-1" strike="noStrike">
                <a:solidFill>
                  <a:srgbClr val="1781a1"/>
                </a:solidFill>
                <a:latin typeface="Titillium Web"/>
                <a:ea typeface="Titillium Web"/>
              </a:rPr>
              <a:t>&lt;number&gt;</a:t>
            </a:fld>
            <a:endParaRPr b="0" lang="en-IN" sz="1200" spc="-1" strike="noStrike">
              <a:latin typeface="Arial"/>
            </a:endParaRPr>
          </a:p>
        </p:txBody>
      </p:sp>
      <p:grpSp>
        <p:nvGrpSpPr>
          <p:cNvPr id="384" name="Group 3"/>
          <p:cNvGrpSpPr/>
          <p:nvPr/>
        </p:nvGrpSpPr>
        <p:grpSpPr>
          <a:xfrm>
            <a:off x="5015880" y="1109880"/>
            <a:ext cx="4120920" cy="2953800"/>
            <a:chOff x="5015880" y="1109880"/>
            <a:chExt cx="4120920" cy="2953800"/>
          </a:xfrm>
        </p:grpSpPr>
        <p:sp>
          <p:nvSpPr>
            <p:cNvPr id="385" name="CustomShape 4"/>
            <p:cNvSpPr/>
            <p:nvPr/>
          </p:nvSpPr>
          <p:spPr>
            <a:xfrm rot="10800000">
              <a:off x="6291360" y="1109880"/>
              <a:ext cx="2845440" cy="2953440"/>
            </a:xfrm>
            <a:prstGeom prst="rect">
              <a:avLst/>
            </a:prstGeom>
            <a:gradFill rotWithShape="0">
              <a:gsLst>
                <a:gs pos="0">
                  <a:srgbClr val="ffffff">
                    <a:alpha val="32156"/>
                  </a:srgbClr>
                </a:gs>
                <a:gs pos="100000">
                  <a:srgbClr val="00ffee">
                    <a:alpha val="32156"/>
                  </a:srgbClr>
                </a:gs>
              </a:gsLst>
              <a:lin ang="0"/>
            </a:gradFill>
            <a:ln>
              <a:noFill/>
            </a:ln>
          </p:spPr>
          <p:style>
            <a:lnRef idx="0"/>
            <a:fillRef idx="0"/>
            <a:effectRef idx="0"/>
            <a:fontRef idx="minor"/>
          </p:style>
        </p:sp>
        <p:sp>
          <p:nvSpPr>
            <p:cNvPr id="386" name="CustomShape 5"/>
            <p:cNvSpPr/>
            <p:nvPr/>
          </p:nvSpPr>
          <p:spPr>
            <a:xfrm rot="5400000">
              <a:off x="4817880" y="1307520"/>
              <a:ext cx="2953440" cy="2557800"/>
            </a:xfrm>
            <a:prstGeom prst="hexagon">
              <a:avLst>
                <a:gd name="adj" fmla="val 25000"/>
                <a:gd name="vf" fmla="val 115470"/>
              </a:avLst>
            </a:prstGeom>
            <a:gradFill rotWithShape="0">
              <a:gsLst>
                <a:gs pos="0">
                  <a:srgbClr val="2da8c8"/>
                </a:gs>
                <a:gs pos="100000">
                  <a:srgbClr val="10e7d9"/>
                </a:gs>
              </a:gsLst>
              <a:lin ang="16200000"/>
            </a:gradFill>
            <a:ln>
              <a:noFill/>
            </a:ln>
            <a:effectLst>
              <a:outerShdw dir="0" dist="0">
                <a:srgbClr val="082a44">
                  <a:alpha val="55000"/>
                </a:srgbClr>
              </a:outerShdw>
            </a:effectLst>
          </p:spPr>
          <p:style>
            <a:lnRef idx="0"/>
            <a:fillRef idx="0"/>
            <a:effectRef idx="0"/>
            <a:fontRef idx="minor"/>
          </p:style>
        </p:sp>
      </p:grpSp>
      <p:grpSp>
        <p:nvGrpSpPr>
          <p:cNvPr id="387" name="Group 6"/>
          <p:cNvGrpSpPr/>
          <p:nvPr/>
        </p:nvGrpSpPr>
        <p:grpSpPr>
          <a:xfrm>
            <a:off x="5781600" y="2060280"/>
            <a:ext cx="956520" cy="900000"/>
            <a:chOff x="5781600" y="2060280"/>
            <a:chExt cx="956520" cy="900000"/>
          </a:xfrm>
        </p:grpSpPr>
        <p:sp>
          <p:nvSpPr>
            <p:cNvPr id="388" name="CustomShape 7"/>
            <p:cNvSpPr/>
            <p:nvPr/>
          </p:nvSpPr>
          <p:spPr>
            <a:xfrm>
              <a:off x="5781600" y="2401920"/>
              <a:ext cx="226440" cy="510120"/>
            </a:xfrm>
            <a:custGeom>
              <a:avLst/>
              <a:gdLst/>
              <a:ahLst/>
              <a:rect l="l" t="t" r="r" b="b"/>
              <a:pathLst>
                <a:path w="3922" h="8793">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w="19080">
              <a:solidFill>
                <a:srgbClr val="1d4c7a"/>
              </a:solidFill>
              <a:round/>
            </a:ln>
          </p:spPr>
          <p:style>
            <a:lnRef idx="0"/>
            <a:fillRef idx="0"/>
            <a:effectRef idx="0"/>
            <a:fontRef idx="minor"/>
          </p:style>
        </p:sp>
        <p:sp>
          <p:nvSpPr>
            <p:cNvPr id="389" name="CustomShape 8"/>
            <p:cNvSpPr/>
            <p:nvPr/>
          </p:nvSpPr>
          <p:spPr>
            <a:xfrm>
              <a:off x="6026760" y="2060280"/>
              <a:ext cx="711360" cy="900000"/>
            </a:xfrm>
            <a:custGeom>
              <a:avLst/>
              <a:gdLst/>
              <a:ahLst/>
              <a:rect l="l" t="t" r="r" b="b"/>
              <a:pathLst>
                <a:path w="12252" h="15491">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w="19080">
              <a:solidFill>
                <a:srgbClr val="1d4c7a"/>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191960" y="648000"/>
            <a:ext cx="6870600" cy="574560"/>
          </a:xfrm>
          <a:prstGeom prst="rect">
            <a:avLst/>
          </a:prstGeom>
          <a:noFill/>
          <a:ln>
            <a:noFill/>
          </a:ln>
          <a:effectLst>
            <a:outerShdw dir="5400000" dist="9360">
              <a:srgbClr val="082a44">
                <a:alpha val="25000"/>
              </a:srgbClr>
            </a:outerShdw>
          </a:effectLst>
        </p:spPr>
        <p:style>
          <a:lnRef idx="0"/>
          <a:fillRef idx="0"/>
          <a:effectRef idx="0"/>
          <a:fontRef idx="minor"/>
        </p:style>
        <p:txBody>
          <a:bodyPr lIns="0" rIns="0" tIns="0" bIns="0" anchor="ctr">
            <a:noAutofit/>
          </a:bodyPr>
          <a:p>
            <a:pPr>
              <a:lnSpc>
                <a:spcPct val="100000"/>
              </a:lnSpc>
            </a:pPr>
            <a:r>
              <a:rPr b="1" lang="en-IN" sz="2600" spc="-1" strike="noStrike">
                <a:solidFill>
                  <a:srgbClr val="ffffff"/>
                </a:solidFill>
                <a:latin typeface="Arial"/>
                <a:ea typeface="DejaVu Sans"/>
              </a:rPr>
              <a:t>PROBLEM STATMENT</a:t>
            </a:r>
            <a:endParaRPr b="0" lang="en-IN" sz="2600" spc="-1" strike="noStrike">
              <a:latin typeface="Arial"/>
            </a:endParaRPr>
          </a:p>
        </p:txBody>
      </p:sp>
      <p:sp>
        <p:nvSpPr>
          <p:cNvPr id="326" name="CustomShape 2"/>
          <p:cNvSpPr/>
          <p:nvPr/>
        </p:nvSpPr>
        <p:spPr>
          <a:xfrm>
            <a:off x="1207800" y="1430280"/>
            <a:ext cx="6278760" cy="3264120"/>
          </a:xfrm>
          <a:prstGeom prst="rect">
            <a:avLst/>
          </a:prstGeom>
          <a:noFill/>
          <a:ln>
            <a:noFill/>
          </a:ln>
          <a:effectLst>
            <a:outerShdw dir="5400000" dist="9360">
              <a:srgbClr val="082a44">
                <a:alpha val="25000"/>
              </a:srgbClr>
            </a:outerShdw>
          </a:effectLst>
        </p:spPr>
        <p:style>
          <a:lnRef idx="0"/>
          <a:fillRef idx="0"/>
          <a:effectRef idx="0"/>
          <a:fontRef idx="minor"/>
        </p:style>
      </p:sp>
      <p:sp>
        <p:nvSpPr>
          <p:cNvPr id="327" name="CustomShape 3"/>
          <p:cNvSpPr/>
          <p:nvPr/>
        </p:nvSpPr>
        <p:spPr>
          <a:xfrm>
            <a:off x="8640000" y="4585680"/>
            <a:ext cx="349560" cy="403560"/>
          </a:xfrm>
          <a:prstGeom prst="rect">
            <a:avLst/>
          </a:prstGeom>
          <a:noFill/>
          <a:ln>
            <a:noFill/>
          </a:ln>
        </p:spPr>
        <p:style>
          <a:lnRef idx="0"/>
          <a:fillRef idx="0"/>
          <a:effectRef idx="0"/>
          <a:fontRef idx="minor"/>
        </p:style>
        <p:txBody>
          <a:bodyPr lIns="0" rIns="0" tIns="0" bIns="0" anchor="ctr">
            <a:noAutofit/>
          </a:bodyPr>
          <a:p>
            <a:pPr algn="ctr">
              <a:lnSpc>
                <a:spcPct val="100000"/>
              </a:lnSpc>
            </a:pPr>
            <a:fld id="{B218A67F-A12C-49C5-A52C-99F882D4A45B}" type="slidenum">
              <a:rPr b="0" lang="en" sz="1200" spc="-1" strike="noStrike">
                <a:solidFill>
                  <a:srgbClr val="1781a1"/>
                </a:solidFill>
                <a:latin typeface="Titillium Web"/>
                <a:ea typeface="Titillium Web"/>
              </a:rPr>
              <a:t>&lt;number&gt;</a:t>
            </a:fld>
            <a:endParaRPr b="0" lang="en-IN" sz="1200" spc="-1" strike="noStrike">
              <a:latin typeface="Arial"/>
            </a:endParaRPr>
          </a:p>
        </p:txBody>
      </p:sp>
      <p:sp>
        <p:nvSpPr>
          <p:cNvPr id="328" name="CustomShape 4"/>
          <p:cNvSpPr/>
          <p:nvPr/>
        </p:nvSpPr>
        <p:spPr>
          <a:xfrm>
            <a:off x="1152000" y="1377720"/>
            <a:ext cx="6767280" cy="3779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8cfad"/>
                </a:solidFill>
                <a:latin typeface="Arial"/>
                <a:ea typeface="DejaVu Sans"/>
              </a:rPr>
              <a:t>Amid this COVID-19 pandemic, it is not recommended to be outside for long periods. Buying goods and services for necessary purposes is also unattainable since home delivery and visiting shops are insecure.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1207800" y="1050120"/>
            <a:ext cx="3269520" cy="968760"/>
          </a:xfrm>
          <a:prstGeom prst="rect">
            <a:avLst/>
          </a:prstGeom>
          <a:noFill/>
          <a:ln>
            <a:noFill/>
          </a:ln>
          <a:effectLst>
            <a:outerShdw dir="5400000" dist="9360">
              <a:srgbClr val="082a44">
                <a:alpha val="25000"/>
              </a:srgbClr>
            </a:outerShdw>
          </a:effectLst>
        </p:spPr>
        <p:style>
          <a:lnRef idx="0"/>
          <a:fillRef idx="0"/>
          <a:effectRef idx="0"/>
          <a:fontRef idx="minor"/>
        </p:style>
      </p:sp>
      <p:sp>
        <p:nvSpPr>
          <p:cNvPr id="330" name="CustomShape 2"/>
          <p:cNvSpPr/>
          <p:nvPr/>
        </p:nvSpPr>
        <p:spPr>
          <a:xfrm>
            <a:off x="1207800" y="1728000"/>
            <a:ext cx="7215480" cy="3023280"/>
          </a:xfrm>
          <a:prstGeom prst="rect">
            <a:avLst/>
          </a:prstGeom>
          <a:noFill/>
          <a:ln>
            <a:noFill/>
          </a:ln>
          <a:effectLst>
            <a:outerShdw dir="5400000" dist="9360">
              <a:srgbClr val="082a44">
                <a:alpha val="25000"/>
              </a:srgbClr>
            </a:outerShdw>
          </a:effectLst>
        </p:spPr>
        <p:style>
          <a:lnRef idx="0"/>
          <a:fillRef idx="0"/>
          <a:effectRef idx="0"/>
          <a:fontRef idx="minor"/>
        </p:style>
      </p:sp>
      <p:sp>
        <p:nvSpPr>
          <p:cNvPr id="331" name="CustomShape 3"/>
          <p:cNvSpPr/>
          <p:nvPr/>
        </p:nvSpPr>
        <p:spPr>
          <a:xfrm>
            <a:off x="8640000" y="4585680"/>
            <a:ext cx="349560" cy="403560"/>
          </a:xfrm>
          <a:prstGeom prst="rect">
            <a:avLst/>
          </a:prstGeom>
          <a:noFill/>
          <a:ln>
            <a:noFill/>
          </a:ln>
        </p:spPr>
        <p:style>
          <a:lnRef idx="0"/>
          <a:fillRef idx="0"/>
          <a:effectRef idx="0"/>
          <a:fontRef idx="minor"/>
        </p:style>
        <p:txBody>
          <a:bodyPr lIns="0" rIns="0" tIns="0" bIns="0" anchor="ctr">
            <a:noAutofit/>
          </a:bodyPr>
          <a:p>
            <a:pPr algn="ctr">
              <a:lnSpc>
                <a:spcPct val="100000"/>
              </a:lnSpc>
            </a:pPr>
            <a:fld id="{D9005BB8-5CE9-4084-B13A-E7C093967BA4}" type="slidenum">
              <a:rPr b="0" lang="en" sz="1200" spc="-1" strike="noStrike">
                <a:solidFill>
                  <a:srgbClr val="1781a1"/>
                </a:solidFill>
                <a:latin typeface="Titillium Web"/>
                <a:ea typeface="Titillium Web"/>
              </a:rPr>
              <a:t>&lt;number&gt;</a:t>
            </a:fld>
            <a:endParaRPr b="0" lang="en-IN" sz="1200" spc="-1" strike="noStrike">
              <a:latin typeface="Arial"/>
            </a:endParaRPr>
          </a:p>
        </p:txBody>
      </p:sp>
      <p:sp>
        <p:nvSpPr>
          <p:cNvPr id="332" name="CustomShape 4"/>
          <p:cNvSpPr/>
          <p:nvPr/>
        </p:nvSpPr>
        <p:spPr>
          <a:xfrm>
            <a:off x="1573200" y="2019600"/>
            <a:ext cx="180000" cy="426600"/>
          </a:xfrm>
          <a:prstGeom prst="rect">
            <a:avLst/>
          </a:prstGeom>
          <a:noFill/>
          <a:ln>
            <a:noFill/>
          </a:ln>
        </p:spPr>
        <p:style>
          <a:lnRef idx="0"/>
          <a:fillRef idx="0"/>
          <a:effectRef idx="0"/>
          <a:fontRef idx="minor"/>
        </p:style>
      </p:sp>
      <p:sp>
        <p:nvSpPr>
          <p:cNvPr id="333" name="CustomShape 5"/>
          <p:cNvSpPr/>
          <p:nvPr/>
        </p:nvSpPr>
        <p:spPr>
          <a:xfrm>
            <a:off x="864000" y="1277640"/>
            <a:ext cx="7775280" cy="304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8cfad"/>
                </a:solidFill>
                <a:latin typeface="Arial"/>
                <a:ea typeface="DejaVu Sans"/>
              </a:rPr>
              <a:t>With CloudCart, one can book items/services and also pay for those items sitting at home. Customers can choose the time slot during which they want to go and take their products from the shop, but only a limited amount of people can only book in a particular slot. This is done to reduce the rush and time that people are being outside.</a:t>
            </a:r>
            <a:endParaRPr b="0" lang="en-IN" sz="2200" spc="-1" strike="noStrike">
              <a:latin typeface="Arial"/>
            </a:endParaRPr>
          </a:p>
        </p:txBody>
      </p:sp>
      <p:sp>
        <p:nvSpPr>
          <p:cNvPr id="334" name="CustomShape 6"/>
          <p:cNvSpPr/>
          <p:nvPr/>
        </p:nvSpPr>
        <p:spPr>
          <a:xfrm>
            <a:off x="2088000" y="648000"/>
            <a:ext cx="180000" cy="458640"/>
          </a:xfrm>
          <a:prstGeom prst="rect">
            <a:avLst/>
          </a:prstGeom>
          <a:noFill/>
          <a:ln>
            <a:noFill/>
          </a:ln>
        </p:spPr>
        <p:style>
          <a:lnRef idx="0"/>
          <a:fillRef idx="0"/>
          <a:effectRef idx="0"/>
          <a:fontRef idx="minor"/>
        </p:style>
      </p:sp>
      <p:sp>
        <p:nvSpPr>
          <p:cNvPr id="335" name="CustomShape 7"/>
          <p:cNvSpPr/>
          <p:nvPr/>
        </p:nvSpPr>
        <p:spPr>
          <a:xfrm>
            <a:off x="1008000" y="657360"/>
            <a:ext cx="7054560" cy="574560"/>
          </a:xfrm>
          <a:prstGeom prst="rect">
            <a:avLst/>
          </a:prstGeom>
          <a:noFill/>
          <a:ln>
            <a:noFill/>
          </a:ln>
          <a:effectLst>
            <a:outerShdw dir="5400000" dist="9360">
              <a:srgbClr val="082a44">
                <a:alpha val="25000"/>
              </a:srgbClr>
            </a:outerShdw>
          </a:effectLst>
        </p:spPr>
        <p:style>
          <a:lnRef idx="0"/>
          <a:fillRef idx="0"/>
          <a:effectRef idx="0"/>
          <a:fontRef idx="minor"/>
        </p:style>
        <p:txBody>
          <a:bodyPr lIns="0" rIns="0" tIns="0" bIns="0" anchor="ctr">
            <a:noAutofit/>
          </a:bodyPr>
          <a:p>
            <a:pPr>
              <a:lnSpc>
                <a:spcPct val="100000"/>
              </a:lnSpc>
            </a:pPr>
            <a:r>
              <a:rPr b="1" lang="en-IN" sz="2600" spc="-1" strike="noStrike">
                <a:solidFill>
                  <a:srgbClr val="ffffff"/>
                </a:solidFill>
                <a:latin typeface="Arial"/>
                <a:ea typeface="DejaVu Sans"/>
              </a:rPr>
              <a:t>WHY CLOUDCART?</a:t>
            </a:r>
            <a:endParaRPr b="0" lang="en-IN" sz="2600" spc="-1" strike="noStrike">
              <a:latin typeface="Arial"/>
            </a:endParaRPr>
          </a:p>
        </p:txBody>
      </p:sp>
      <p:pic>
        <p:nvPicPr>
          <p:cNvPr id="336" name="" descr=""/>
          <p:cNvPicPr/>
          <p:nvPr/>
        </p:nvPicPr>
        <p:blipFill>
          <a:blip r:embed="rId1"/>
          <a:srcRect l="33663" t="3691" r="5530" b="7992"/>
          <a:stretch/>
        </p:blipFill>
        <p:spPr>
          <a:xfrm>
            <a:off x="6912360" y="3316320"/>
            <a:ext cx="2230920" cy="18309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1823760" y="1512000"/>
            <a:ext cx="6815160" cy="1366920"/>
          </a:xfrm>
          <a:prstGeom prst="rect">
            <a:avLst/>
          </a:prstGeom>
          <a:noFill/>
          <a:ln>
            <a:noFill/>
          </a:ln>
          <a:effectLst>
            <a:outerShdw dir="5400000" dist="9360">
              <a:srgbClr val="082a44">
                <a:alpha val="25000"/>
              </a:srgbClr>
            </a:outerShdw>
          </a:effectLst>
        </p:spPr>
        <p:style>
          <a:lnRef idx="0"/>
          <a:fillRef idx="0"/>
          <a:effectRef idx="0"/>
          <a:fontRef idx="minor"/>
        </p:style>
        <p:txBody>
          <a:bodyPr lIns="0" rIns="0" tIns="0" bIns="0" anchor="b">
            <a:noAutofit/>
          </a:bodyPr>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r>
              <a:rPr b="0" lang="en" sz="4800" spc="-1" strike="noStrike">
                <a:solidFill>
                  <a:srgbClr val="ffffff"/>
                </a:solidFill>
                <a:latin typeface="Saira SemiCondensed Medium"/>
                <a:ea typeface="Saira SemiCondensed Medium"/>
              </a:rPr>
              <a:t>Flow Chart</a:t>
            </a:r>
            <a:endParaRPr b="0" lang="en-IN" sz="4800" spc="-1" strike="noStrike">
              <a:latin typeface="Arial"/>
            </a:endParaRPr>
          </a:p>
        </p:txBody>
      </p:sp>
      <p:sp>
        <p:nvSpPr>
          <p:cNvPr id="338" name="CustomShape 2"/>
          <p:cNvSpPr/>
          <p:nvPr/>
        </p:nvSpPr>
        <p:spPr>
          <a:xfrm>
            <a:off x="708480" y="2046240"/>
            <a:ext cx="906840" cy="1050120"/>
          </a:xfrm>
          <a:prstGeom prst="rect">
            <a:avLst/>
          </a:prstGeom>
          <a:noFill/>
          <a:ln>
            <a:noFill/>
          </a:ln>
        </p:spPr>
        <p:style>
          <a:lnRef idx="0"/>
          <a:fillRef idx="0"/>
          <a:effectRef idx="0"/>
          <a:fontRef idx="minor"/>
        </p:style>
        <p:txBody>
          <a:bodyPr lIns="90000" rIns="90000" tIns="91440" bIns="91440" anchor="ctr">
            <a:noAutofit/>
          </a:bodyPr>
          <a:p>
            <a:pPr algn="ctr">
              <a:lnSpc>
                <a:spcPct val="90000"/>
              </a:lnSpc>
            </a:pPr>
            <a:r>
              <a:rPr b="1" lang="en" sz="4800" spc="-1" strike="noStrike">
                <a:solidFill>
                  <a:srgbClr val="ffffff"/>
                </a:solidFill>
                <a:latin typeface="Saira Semi Condensed"/>
                <a:ea typeface="Saira Semi Condensed"/>
              </a:rPr>
              <a:t>1</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9" name="" descr=""/>
          <p:cNvPicPr/>
          <p:nvPr/>
        </p:nvPicPr>
        <p:blipFill>
          <a:blip r:embed="rId1"/>
          <a:srcRect l="0" t="0" r="45654" b="-810"/>
          <a:stretch/>
        </p:blipFill>
        <p:spPr>
          <a:xfrm>
            <a:off x="648000" y="216000"/>
            <a:ext cx="8135280" cy="48337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0" name="" descr=""/>
          <p:cNvPicPr/>
          <p:nvPr/>
        </p:nvPicPr>
        <p:blipFill>
          <a:blip r:embed="rId1"/>
          <a:srcRect l="37020" t="0" r="0" b="0"/>
          <a:stretch/>
        </p:blipFill>
        <p:spPr>
          <a:xfrm>
            <a:off x="720000" y="216000"/>
            <a:ext cx="8135280" cy="4679280"/>
          </a:xfrm>
          <a:prstGeom prst="rect">
            <a:avLst/>
          </a:prstGeom>
          <a:ln>
            <a:noFill/>
          </a:ln>
        </p:spPr>
      </p:pic>
      <p:pic>
        <p:nvPicPr>
          <p:cNvPr id="341" name="" descr=""/>
          <p:cNvPicPr/>
          <p:nvPr/>
        </p:nvPicPr>
        <p:blipFill>
          <a:blip r:embed="rId2"/>
          <a:srcRect l="36768" t="0" r="-558" b="-2441"/>
          <a:stretch/>
        </p:blipFill>
        <p:spPr>
          <a:xfrm>
            <a:off x="720000" y="240120"/>
            <a:ext cx="8135280" cy="47271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1823760" y="2066400"/>
            <a:ext cx="6632280" cy="606600"/>
          </a:xfrm>
          <a:prstGeom prst="rect">
            <a:avLst/>
          </a:prstGeom>
          <a:noFill/>
          <a:ln>
            <a:noFill/>
          </a:ln>
          <a:effectLst>
            <a:outerShdw dir="5400000" dist="9360">
              <a:srgbClr val="082a44">
                <a:alpha val="25000"/>
              </a:srgbClr>
            </a:outerShdw>
          </a:effectLst>
        </p:spPr>
        <p:style>
          <a:lnRef idx="0"/>
          <a:fillRef idx="0"/>
          <a:effectRef idx="0"/>
          <a:fontRef idx="minor"/>
        </p:style>
        <p:txBody>
          <a:bodyPr lIns="0" rIns="0" tIns="0" bIns="0" anchor="b">
            <a:noAutofit/>
          </a:bodyPr>
          <a:p>
            <a:pPr>
              <a:lnSpc>
                <a:spcPct val="90000"/>
              </a:lnSpc>
            </a:pPr>
            <a:r>
              <a:rPr b="0" lang="en" sz="4800" spc="-1" strike="noStrike">
                <a:solidFill>
                  <a:srgbClr val="ffffff"/>
                </a:solidFill>
                <a:latin typeface="Saira SemiCondensed Medium"/>
                <a:ea typeface="Saira SemiCondensed Medium"/>
              </a:rPr>
              <a:t>TABLES</a:t>
            </a:r>
            <a:endParaRPr b="0" lang="en-IN" sz="4800" spc="-1" strike="noStrike">
              <a:latin typeface="Arial"/>
            </a:endParaRPr>
          </a:p>
        </p:txBody>
      </p:sp>
      <p:sp>
        <p:nvSpPr>
          <p:cNvPr id="343" name="CustomShape 2"/>
          <p:cNvSpPr/>
          <p:nvPr/>
        </p:nvSpPr>
        <p:spPr>
          <a:xfrm>
            <a:off x="708480" y="2046240"/>
            <a:ext cx="906840" cy="1050120"/>
          </a:xfrm>
          <a:prstGeom prst="rect">
            <a:avLst/>
          </a:prstGeom>
          <a:noFill/>
          <a:ln>
            <a:noFill/>
          </a:ln>
        </p:spPr>
        <p:style>
          <a:lnRef idx="0"/>
          <a:fillRef idx="0"/>
          <a:effectRef idx="0"/>
          <a:fontRef idx="minor"/>
        </p:style>
        <p:txBody>
          <a:bodyPr lIns="90000" rIns="90000" tIns="91440" bIns="91440" anchor="ctr">
            <a:noAutofit/>
          </a:bodyPr>
          <a:p>
            <a:pPr algn="ctr">
              <a:lnSpc>
                <a:spcPct val="90000"/>
              </a:lnSpc>
            </a:pPr>
            <a:r>
              <a:rPr b="1" lang="en" sz="4800" spc="-1" strike="noStrike">
                <a:solidFill>
                  <a:srgbClr val="ffffff"/>
                </a:solidFill>
                <a:latin typeface="Saira Semi Condensed"/>
                <a:ea typeface="Saira Semi Condensed"/>
              </a:rPr>
              <a:t>2</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1977840" y="1388520"/>
            <a:ext cx="5186520" cy="3040920"/>
          </a:xfrm>
          <a:prstGeom prst="rect">
            <a:avLst/>
          </a:prstGeom>
          <a:noFill/>
          <a:ln>
            <a:noFill/>
          </a:ln>
          <a:effectLst>
            <a:outerShdw dir="5400000" dist="9360">
              <a:srgbClr val="082a44">
                <a:alpha val="25000"/>
              </a:srgbClr>
            </a:outerShdw>
          </a:effectLst>
        </p:spPr>
        <p:style>
          <a:lnRef idx="0"/>
          <a:fillRef idx="0"/>
          <a:effectRef idx="0"/>
          <a:fontRef idx="minor"/>
        </p:style>
      </p:sp>
      <p:sp>
        <p:nvSpPr>
          <p:cNvPr id="345" name="CustomShape 2"/>
          <p:cNvSpPr/>
          <p:nvPr/>
        </p:nvSpPr>
        <p:spPr>
          <a:xfrm>
            <a:off x="8640000" y="4585680"/>
            <a:ext cx="349560" cy="403560"/>
          </a:xfrm>
          <a:prstGeom prst="rect">
            <a:avLst/>
          </a:prstGeom>
          <a:noFill/>
          <a:ln>
            <a:noFill/>
          </a:ln>
        </p:spPr>
        <p:style>
          <a:lnRef idx="0"/>
          <a:fillRef idx="0"/>
          <a:effectRef idx="0"/>
          <a:fontRef idx="minor"/>
        </p:style>
        <p:txBody>
          <a:bodyPr lIns="0" rIns="0" tIns="0" bIns="0" anchor="ctr">
            <a:noAutofit/>
          </a:bodyPr>
          <a:p>
            <a:pPr algn="ctr">
              <a:lnSpc>
                <a:spcPct val="100000"/>
              </a:lnSpc>
            </a:pPr>
            <a:fld id="{3D6884BF-5EC7-4E64-9E11-F2F2D06D43D3}" type="slidenum">
              <a:rPr b="0" lang="en" sz="1200" spc="-1" strike="noStrike">
                <a:solidFill>
                  <a:srgbClr val="1781a1"/>
                </a:solidFill>
                <a:latin typeface="Titillium Web"/>
                <a:ea typeface="Titillium Web"/>
              </a:rPr>
              <a:t>&lt;number&gt;</a:t>
            </a:fld>
            <a:endParaRPr b="0" lang="en-IN" sz="1200" spc="-1" strike="noStrike">
              <a:latin typeface="Arial"/>
            </a:endParaRPr>
          </a:p>
        </p:txBody>
      </p:sp>
      <p:pic>
        <p:nvPicPr>
          <p:cNvPr id="346" name="" descr=""/>
          <p:cNvPicPr/>
          <p:nvPr/>
        </p:nvPicPr>
        <p:blipFill>
          <a:blip r:embed="rId1"/>
          <a:srcRect l="8216" t="11271" r="0" b="7537"/>
          <a:stretch/>
        </p:blipFill>
        <p:spPr>
          <a:xfrm>
            <a:off x="154080" y="216000"/>
            <a:ext cx="8855640" cy="48236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3456000" y="1296000"/>
            <a:ext cx="5542920" cy="1006920"/>
          </a:xfrm>
          <a:prstGeom prst="rect">
            <a:avLst/>
          </a:prstGeom>
          <a:noFill/>
          <a:ln>
            <a:noFill/>
          </a:ln>
          <a:effectLst>
            <a:outerShdw dir="5400000" dist="9360">
              <a:srgbClr val="082a44">
                <a:alpha val="25000"/>
              </a:srgbClr>
            </a:outerShdw>
          </a:effectLst>
        </p:spPr>
        <p:style>
          <a:lnRef idx="0"/>
          <a:fillRef idx="0"/>
          <a:effectRef idx="0"/>
          <a:fontRef idx="minor"/>
        </p:style>
        <p:txBody>
          <a:bodyPr lIns="0" rIns="0" tIns="0" bIns="0" anchor="ctr">
            <a:noAutofit/>
          </a:bodyPr>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r>
              <a:rPr b="0" lang="en" sz="7200" spc="-1" strike="noStrike">
                <a:solidFill>
                  <a:srgbClr val="ffffff"/>
                </a:solidFill>
                <a:latin typeface="Saira SemiCondensed Medium"/>
                <a:ea typeface="Saira SemiCondensed Medium"/>
              </a:rPr>
              <a:t>ALGORITHM</a:t>
            </a:r>
            <a:endParaRPr b="0" lang="en-IN" sz="7200" spc="-1" strike="noStrike">
              <a:latin typeface="Arial"/>
            </a:endParaRPr>
          </a:p>
        </p:txBody>
      </p:sp>
      <p:sp>
        <p:nvSpPr>
          <p:cNvPr id="348" name="CustomShape 2"/>
          <p:cNvSpPr/>
          <p:nvPr/>
        </p:nvSpPr>
        <p:spPr>
          <a:xfrm>
            <a:off x="4326480" y="2899800"/>
            <a:ext cx="3977280" cy="1172520"/>
          </a:xfrm>
          <a:prstGeom prst="rect">
            <a:avLst/>
          </a:prstGeom>
          <a:noFill/>
          <a:ln>
            <a:noFill/>
          </a:ln>
          <a:effectLst>
            <a:outerShdw dir="5400000" dist="9360">
              <a:srgbClr val="082a44">
                <a:alpha val="25000"/>
              </a:srgbClr>
            </a:outerShdw>
          </a:effectLst>
        </p:spPr>
        <p:style>
          <a:lnRef idx="0"/>
          <a:fillRef idx="0"/>
          <a:effectRef idx="0"/>
          <a:fontRef idx="minor"/>
        </p:style>
      </p:sp>
      <p:grpSp>
        <p:nvGrpSpPr>
          <p:cNvPr id="349" name="Group 3"/>
          <p:cNvGrpSpPr/>
          <p:nvPr/>
        </p:nvGrpSpPr>
        <p:grpSpPr>
          <a:xfrm>
            <a:off x="1592640" y="1069560"/>
            <a:ext cx="1907640" cy="1907640"/>
            <a:chOff x="1592640" y="1069560"/>
            <a:chExt cx="1907640" cy="1907640"/>
          </a:xfrm>
        </p:grpSpPr>
        <p:sp>
          <p:nvSpPr>
            <p:cNvPr id="350" name="CustomShape 4"/>
            <p:cNvSpPr/>
            <p:nvPr/>
          </p:nvSpPr>
          <p:spPr>
            <a:xfrm>
              <a:off x="2299320" y="1776600"/>
              <a:ext cx="987120" cy="987120"/>
            </a:xfrm>
            <a:custGeom>
              <a:avLst/>
              <a:gdLst/>
              <a:ahLst/>
              <a:rect l="l" t="t" r="r" b="b"/>
              <a:pathLst>
                <a:path w="8452" h="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w="28440">
              <a:solidFill>
                <a:srgbClr val="10e7d9"/>
              </a:solidFill>
              <a:round/>
            </a:ln>
            <a:effectLst>
              <a:outerShdw dir="0" dist="9360">
                <a:srgbClr val="082a44">
                  <a:alpha val="50000"/>
                </a:srgbClr>
              </a:outerShdw>
            </a:effectLst>
          </p:spPr>
          <p:style>
            <a:lnRef idx="0"/>
            <a:fillRef idx="0"/>
            <a:effectRef idx="0"/>
            <a:fontRef idx="minor"/>
          </p:style>
        </p:sp>
        <p:sp>
          <p:nvSpPr>
            <p:cNvPr id="351" name="CustomShape 5"/>
            <p:cNvSpPr/>
            <p:nvPr/>
          </p:nvSpPr>
          <p:spPr>
            <a:xfrm>
              <a:off x="1592640" y="1069560"/>
              <a:ext cx="1907640" cy="1907640"/>
            </a:xfrm>
            <a:custGeom>
              <a:avLst/>
              <a:gdLst/>
              <a:ahLst/>
              <a:rect l="l" t="t" r="r" b="b"/>
              <a:pathLst>
                <a:path w="16318" h="16319">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w="28440">
              <a:solidFill>
                <a:srgbClr val="10e7d9"/>
              </a:solidFill>
              <a:round/>
            </a:ln>
            <a:effectLst>
              <a:outerShdw dir="0" dist="9360">
                <a:srgbClr val="082a44">
                  <a:alpha val="50000"/>
                </a:srgbClr>
              </a:outerShdw>
            </a:effectLst>
          </p:spPr>
          <p:style>
            <a:lnRef idx="0"/>
            <a:fillRef idx="0"/>
            <a:effectRef idx="0"/>
            <a:fontRef idx="minor"/>
          </p:style>
        </p:sp>
      </p:grpSp>
      <p:grpSp>
        <p:nvGrpSpPr>
          <p:cNvPr id="352" name="Group 6"/>
          <p:cNvGrpSpPr/>
          <p:nvPr/>
        </p:nvGrpSpPr>
        <p:grpSpPr>
          <a:xfrm>
            <a:off x="1419120" y="3166920"/>
            <a:ext cx="905040" cy="904680"/>
            <a:chOff x="1419120" y="3166920"/>
            <a:chExt cx="905040" cy="904680"/>
          </a:xfrm>
        </p:grpSpPr>
        <p:sp>
          <p:nvSpPr>
            <p:cNvPr id="353" name="CustomShape 7"/>
            <p:cNvSpPr/>
            <p:nvPr/>
          </p:nvSpPr>
          <p:spPr>
            <a:xfrm rot="21013800">
              <a:off x="1479600" y="3227400"/>
              <a:ext cx="783360" cy="783360"/>
            </a:xfrm>
            <a:custGeom>
              <a:avLst/>
              <a:gdLst/>
              <a:ahLst/>
              <a:rect l="l" t="t" r="r" b="b"/>
              <a:pathLst>
                <a:path w="17683" h="17682">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w="28440">
              <a:solidFill>
                <a:srgbClr val="10e7d9"/>
              </a:solidFill>
              <a:round/>
            </a:ln>
            <a:effectLst>
              <a:outerShdw dir="0" dist="9360">
                <a:srgbClr val="082a44">
                  <a:alpha val="50000"/>
                </a:srgbClr>
              </a:outerShdw>
            </a:effectLst>
          </p:spPr>
          <p:style>
            <a:lnRef idx="0"/>
            <a:fillRef idx="0"/>
            <a:effectRef idx="0"/>
            <a:fontRef idx="minor"/>
          </p:style>
        </p:sp>
        <p:sp>
          <p:nvSpPr>
            <p:cNvPr id="354" name="CustomShape 8"/>
            <p:cNvSpPr/>
            <p:nvPr/>
          </p:nvSpPr>
          <p:spPr>
            <a:xfrm rot="21013800">
              <a:off x="1567440" y="3893760"/>
              <a:ext cx="128160" cy="128160"/>
            </a:xfrm>
            <a:custGeom>
              <a:avLst/>
              <a:gdLst/>
              <a:ahLst/>
              <a:rect l="l" t="t" r="r" b="b"/>
              <a:pathLst>
                <a:path w="2924" h="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w="28440">
              <a:solidFill>
                <a:srgbClr val="10e7d9"/>
              </a:solidFill>
              <a:round/>
            </a:ln>
            <a:effectLst>
              <a:outerShdw dir="0" dist="9360">
                <a:srgbClr val="082a44">
                  <a:alpha val="50000"/>
                </a:srgbClr>
              </a:outerShdw>
            </a:effectLst>
          </p:spPr>
          <p:style>
            <a:lnRef idx="0"/>
            <a:fillRef idx="0"/>
            <a:effectRef idx="0"/>
            <a:fontRef idx="minor"/>
          </p:style>
        </p:sp>
        <p:sp>
          <p:nvSpPr>
            <p:cNvPr id="355" name="CustomShape 9"/>
            <p:cNvSpPr/>
            <p:nvPr/>
          </p:nvSpPr>
          <p:spPr>
            <a:xfrm rot="21013800">
              <a:off x="1675800" y="3955680"/>
              <a:ext cx="81360" cy="81360"/>
            </a:xfrm>
            <a:custGeom>
              <a:avLst/>
              <a:gdLst/>
              <a:ahLst/>
              <a:rect l="l" t="t" r="r" b="b"/>
              <a:pathLst>
                <a:path w="1877" h="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w="28440">
              <a:solidFill>
                <a:srgbClr val="10e7d9"/>
              </a:solidFill>
              <a:round/>
            </a:ln>
            <a:effectLst>
              <a:outerShdw dir="0" dist="9360">
                <a:srgbClr val="082a44">
                  <a:alpha val="50000"/>
                </a:srgbClr>
              </a:outerShdw>
            </a:effectLst>
          </p:spPr>
          <p:style>
            <a:lnRef idx="0"/>
            <a:fillRef idx="0"/>
            <a:effectRef idx="0"/>
            <a:fontRef idx="minor"/>
          </p:style>
        </p:sp>
        <p:sp>
          <p:nvSpPr>
            <p:cNvPr id="356" name="CustomShape 10"/>
            <p:cNvSpPr/>
            <p:nvPr/>
          </p:nvSpPr>
          <p:spPr>
            <a:xfrm rot="21013800">
              <a:off x="1526040" y="3849840"/>
              <a:ext cx="81360" cy="81360"/>
            </a:xfrm>
            <a:custGeom>
              <a:avLst/>
              <a:gdLst/>
              <a:ahLst/>
              <a:rect l="l" t="t" r="r" b="b"/>
              <a:pathLst>
                <a:path w="1876" h="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w="28440">
              <a:solidFill>
                <a:srgbClr val="10e7d9"/>
              </a:solidFill>
              <a:round/>
            </a:ln>
            <a:effectLst>
              <a:outerShdw dir="0" dist="9360">
                <a:srgbClr val="082a44">
                  <a:alpha val="50000"/>
                </a:srgbClr>
              </a:outerShdw>
            </a:effectLst>
          </p:spPr>
          <p:style>
            <a:lnRef idx="0"/>
            <a:fillRef idx="0"/>
            <a:effectRef idx="0"/>
            <a:fontRef idx="minor"/>
          </p:style>
        </p:sp>
      </p:grpSp>
      <p:sp>
        <p:nvSpPr>
          <p:cNvPr id="357" name="CustomShape 11"/>
          <p:cNvSpPr/>
          <p:nvPr/>
        </p:nvSpPr>
        <p:spPr>
          <a:xfrm>
            <a:off x="1135800" y="1510560"/>
            <a:ext cx="296640" cy="283320"/>
          </a:xfrm>
          <a:custGeom>
            <a:avLst/>
            <a:gdLst/>
            <a:ahLst/>
            <a:rect l="l" t="t" r="r" b="b"/>
            <a:pathLst>
              <a:path w="15101" h="14419">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w="28440">
            <a:solidFill>
              <a:srgbClr val="10e7d9"/>
            </a:solidFill>
            <a:round/>
          </a:ln>
          <a:effectLst>
            <a:outerShdw dir="0" dist="9360">
              <a:srgbClr val="082a44">
                <a:alpha val="50000"/>
              </a:srgbClr>
            </a:outerShdw>
          </a:effectLst>
        </p:spPr>
        <p:style>
          <a:lnRef idx="0"/>
          <a:fillRef idx="0"/>
          <a:effectRef idx="0"/>
          <a:fontRef idx="minor"/>
        </p:style>
      </p:sp>
      <p:sp>
        <p:nvSpPr>
          <p:cNvPr id="358" name="CustomShape 12"/>
          <p:cNvSpPr/>
          <p:nvPr/>
        </p:nvSpPr>
        <p:spPr>
          <a:xfrm rot="2697600">
            <a:off x="3102480" y="2968560"/>
            <a:ext cx="451440" cy="430920"/>
          </a:xfrm>
          <a:custGeom>
            <a:avLst/>
            <a:gdLst/>
            <a:ahLst/>
            <a:rect l="l" t="t" r="r" b="b"/>
            <a:pathLst>
              <a:path w="15101" h="14419">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w="28440">
            <a:solidFill>
              <a:srgbClr val="10e7d9"/>
            </a:solidFill>
            <a:round/>
          </a:ln>
          <a:effectLst>
            <a:outerShdw dir="0" dist="9360">
              <a:srgbClr val="082a44">
                <a:alpha val="50000"/>
              </a:srgbClr>
            </a:outerShdw>
          </a:effectLst>
        </p:spPr>
        <p:style>
          <a:lnRef idx="0"/>
          <a:fillRef idx="0"/>
          <a:effectRef idx="0"/>
          <a:fontRef idx="minor"/>
        </p:style>
      </p:sp>
      <p:sp>
        <p:nvSpPr>
          <p:cNvPr id="359" name="CustomShape 13"/>
          <p:cNvSpPr/>
          <p:nvPr/>
        </p:nvSpPr>
        <p:spPr>
          <a:xfrm>
            <a:off x="3461400" y="2722680"/>
            <a:ext cx="179640" cy="171720"/>
          </a:xfrm>
          <a:custGeom>
            <a:avLst/>
            <a:gdLst/>
            <a:ahLst/>
            <a:rect l="l" t="t" r="r" b="b"/>
            <a:pathLst>
              <a:path w="15101" h="14419">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w="28440">
            <a:solidFill>
              <a:srgbClr val="10e7d9"/>
            </a:solidFill>
            <a:round/>
          </a:ln>
          <a:effectLst>
            <a:outerShdw dir="0" dist="9360">
              <a:srgbClr val="082a44">
                <a:alpha val="50000"/>
              </a:srgbClr>
            </a:outerShdw>
          </a:effectLst>
        </p:spPr>
        <p:style>
          <a:lnRef idx="0"/>
          <a:fillRef idx="0"/>
          <a:effectRef idx="0"/>
          <a:fontRef idx="minor"/>
        </p:style>
      </p:sp>
      <p:sp>
        <p:nvSpPr>
          <p:cNvPr id="360" name="CustomShape 14"/>
          <p:cNvSpPr/>
          <p:nvPr/>
        </p:nvSpPr>
        <p:spPr>
          <a:xfrm rot="1280400">
            <a:off x="928800" y="2368800"/>
            <a:ext cx="179640" cy="171360"/>
          </a:xfrm>
          <a:custGeom>
            <a:avLst/>
            <a:gdLst/>
            <a:ahLst/>
            <a:rect l="l" t="t" r="r" b="b"/>
            <a:pathLst>
              <a:path w="15101" h="14419">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w="28440">
            <a:solidFill>
              <a:srgbClr val="10e7d9"/>
            </a:solidFill>
            <a:round/>
          </a:ln>
          <a:effectLst>
            <a:outerShdw dir="0" dist="9360">
              <a:srgbClr val="082a44">
                <a:alpha val="50000"/>
              </a:srgbClr>
            </a:outerShdw>
          </a:effectLst>
        </p:spPr>
        <p:style>
          <a:lnRef idx="0"/>
          <a:fillRef idx="0"/>
          <a:effectRef idx="0"/>
          <a:fontRef idx="minor"/>
        </p:style>
      </p:sp>
      <p:sp>
        <p:nvSpPr>
          <p:cNvPr id="361" name="CustomShape 15"/>
          <p:cNvSpPr/>
          <p:nvPr/>
        </p:nvSpPr>
        <p:spPr>
          <a:xfrm>
            <a:off x="8640000" y="4585680"/>
            <a:ext cx="349560" cy="403560"/>
          </a:xfrm>
          <a:prstGeom prst="rect">
            <a:avLst/>
          </a:prstGeom>
          <a:noFill/>
          <a:ln>
            <a:noFill/>
          </a:ln>
        </p:spPr>
        <p:style>
          <a:lnRef idx="0"/>
          <a:fillRef idx="0"/>
          <a:effectRef idx="0"/>
          <a:fontRef idx="minor"/>
        </p:style>
        <p:txBody>
          <a:bodyPr lIns="0" rIns="0" tIns="0" bIns="0" anchor="ctr">
            <a:noAutofit/>
          </a:bodyPr>
          <a:p>
            <a:pPr algn="ctr">
              <a:lnSpc>
                <a:spcPct val="100000"/>
              </a:lnSpc>
            </a:pPr>
            <a:fld id="{C390C485-B6D9-45DF-968A-696D9006527F}" type="slidenum">
              <a:rPr b="0" lang="en" sz="1200" spc="-1" strike="noStrike">
                <a:solidFill>
                  <a:srgbClr val="1781a1"/>
                </a:solidFill>
                <a:latin typeface="Titillium Web"/>
                <a:ea typeface="Titillium Web"/>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103</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2020-08-26T22:41:19Z</dcterms:modified>
  <cp:revision>17</cp:revision>
  <dc:subject/>
  <dc:title/>
</cp:coreProperties>
</file>