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C211800-285F-4379-8D02-4BED77F7660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936000"/>
            <a:ext cx="9071640" cy="307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CloudCart  </a:t>
            </a:r>
            <a:r>
              <a:rPr b="0" lang="en-IN" sz="1400" spc="-1" strike="noStrike">
                <a:latin typeface="Arial"/>
              </a:rPr>
              <a:t>(The name is not fixed presently)</a:t>
            </a:r>
            <a:endParaRPr b="0" lang="en-IN" sz="14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A virtual Queue For Breaking the Chain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As an user view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008000"/>
            <a:ext cx="9071640" cy="421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It should have a login based on mobile no. Which should generate a userid.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The confirmed mobile number and user id is kept as primary Key. 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And the user interface is filled by the database info of merchant in the location (where location is the parameter).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As a Seller/Service provider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175760"/>
            <a:ext cx="9071640" cy="41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They should create a merchant id(Primary Key) by submitting any documents related to the shop based (on th e shop).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They should submit a processing time(avg) and no of people allowed in particular period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(approximate 1 hr)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(so that processing time* frequency &lt;= period).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2020-08-03T19:37:42Z</dcterms:created>
  <dc:creator/>
  <dc:description/>
  <dc:language>en-IN</dc:language>
  <cp:lastModifiedBy/>
  <dcterms:modified xsi:type="dcterms:W3CDTF">2020-08-03T20:02:15Z</dcterms:modified>
  <cp:revision>1</cp:revision>
  <dc:subject/>
  <dc:title/>
</cp:coreProperties>
</file>