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s-ES&amp;assetid=WA200003233&amp;isWac=True&amp;ui=es-ES&amp;ad=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7926407"/>
                  </p:ext>
                </p:extLst>
              </p:nvPr>
            </p:nvGraphicFramePr>
            <p:xfrm>
              <a:off x="721012" y="821830"/>
              <a:ext cx="10749976" cy="59067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821830"/>
                <a:ext cx="10749976" cy="59067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Vuelve a tu explorador de Internet o copia este vínculo en tu explorador: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https://pages.store.office.com/addinsinstallpage.aspx?rs=es-ES&amp;assetid=WA200003233&amp;isWac=True&amp;ui=es-ES&amp;ad=ES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¿Necesita más ayuda?</a:t>
            </a:r>
          </a:p>
        </p:txBody>
      </p:sp>
      <p:pic>
        <p:nvPicPr>
          <p:cNvPr id="17" name="LaunchHelpImage" descr="Cinta de opciones de Office abierta en la pestaña Inserta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Mis complementos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Insertar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En la pestaña Insertar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Después de instalar el complemento, puede iniciarlo seleccionando el botón del complemento en la ficha Insertar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Volver a ejecutar el complemento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o de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8e0cd41-3a65-47d9-8c9b-574542db8b46}">
  <we:reference id="WA200003233" version="2.0.0.3" store="es-ES" storeType="OMEX"/>
  <we:alternateReferences/>
  <we:properties>
    <we:property name="Microsoft.Office.CampaignId" value="&quot;none&quot;"/>
    <we:property name="reportUrl" value="&quot;/groups/me/reports/0e8fc9fc-5539-45f6-a893-6fbdb651886c/d3f25e0a74b41a38d3b1?bookmarkGuid=8532d0f1-99d4-4a84-a634-6ee1e976621b&amp;bookmarkUsage=1&amp;ctid=b6078821-12c7-4949-9827-52da66c836c7&amp;fromEntryPoint=export&quot;"/>
    <we:property name="reportState" value="&quot;CONNECTED&quot;"/>
    <we:property name="artifactViewState" value="&quot;live&quot;"/>
    <we:property name="reportEmbeddedTime" value="&quot;2025-07-15T08:16:33.273Z&quot;"/>
    <we:property name="creatorSessionId" value="&quot;2aea5037-24c1-47e1-a8de-158c08edd41d&quot;"/>
    <we:property name="creatorUserId" value="&quot;1003200250AFF28C&quot;"/>
    <we:property name="creatorTenantId" value="&quot;b6078821-12c7-4949-9827-52da66c836c7&quot;"/>
    <we:property name="pageDisplayName" value="&quot;Página 1&quot;"/>
    <we:property name="pageName" value="&quot;d3f25e0a74b41a38d3b1&quot;"/>
    <we:property name="reportName" value="&quot;EDA Empresas España (8)&quot;"/>
    <we:property name="isVisualContainerHeaderHidden" value="false"/>
    <we:property name="isFiltersActionButtonVisible" value="true"/>
    <we:property name="initialStateBookmark" value="&quot;H4sIAAAAAAAAA+1Zy27bOBT9lUCbzADGgCIlS+rOcVwgyKNBUnQWRRBckdeOOrIokHJaN/Bmvmc2s51t/2S+ZK4oefIYu24a12MgycYgeUme+zhHV8qNpzJb5jA9gTF6r7xjMBKUNju+1/GKZm7vzZvD497Z4eVJ73hA07qsMl1Y79WNV4EZYfUusxPI6xNo8v1Fx4M8P4VRPRpCbrHjlWisLiDPPmNjTEuVmeCs4+GnMtcG6iPPK6iwPvaazGlMd/u/CLoRZJVd4znKqplVYshDZBAFaeCDiJVIa7y2MXDIFprUR7vr+7qoICvomnoukkmXizAMfeUH3SQSMWP1/DDLq9YknQ4+lYa8I5+nZR2VnrqGQqKiexu72uzdHDjveK+NHrsNbWhry0FRZdWUBvtQabszGJcGLVhaeetOZTOK3q9XaNDtJJgqa3y+8XqFqn+OcFjVv309LsFktlm8HR1mtZ3o3DHMJ2NnVLuA1rbnneuJkXiGw9uBQzmjpJwaTSlzSHtf/tRu7iwbXbkDjzLyFnLnL+STehdnPDgiq3t2X0fobxwhaxDS30VTd3eu+iYIy7K3DM+V/tg3SDWtXGZpxmbFKG8pcFuNTe49m2eSyogIln6gSnZ1N0YimKtnqMDVRNlclGGzrpVbRledCz3f3acdSn8sdj2Xn8weFEQwQnWOecOY49Wn1Gz12uDN5owkpz/c4ZyztW3lrj2eFw59hL4IIYhSXwahDGVXRGI5V1sF8wPopimPOYvSmCHvImcU55bJfcrQSJtMksebIvOJrv4bnIMHAXtEKJezo9/v9erodW7T835hhotJnteGFxugSAvqIUU6i9T1PoreaGRwBPM4Dn4YxJMvfxH59OW99deTon0Gse8guMwnlsKOqsHZvwJT3aM7HaCNQrM3dZnfz8z8kUclONjWONS1tVAPWmJN164I85p2isBEEMTdmKmQWM644uhHKxWBhWGggpiMlfJBAQLH56IIA1tRv6UvexZyeiJTu2e/SSB23+oK8t1NacRimM9MMmwF8jdUPdryIhfrraRGPdIoQHpPQGQBj0gIuFCr+4lEKRYJhl2WJlEkIh756XNRj5d+YmvEQeliUr3Iwlq6CAAVpWnsB2nKBBcQ+yJYrgMbrKrTg72HwGlq56e/f//j53X0pGDUFlTP47xs3kGZihVLVSySgEuRKiXl6s8298X5KYq0APJWyNDTCqazmUid6HFq8PIMxvA9n0r+fZPaA7MtAvjYEl6/3C2vyEbjhlGCqBKpJBeCJSwNxOpeJ42ljFOilmKM+7GCKAlfep3t63VePi+uow3ww2E3wKBLLBEJMsF4gCspAmoYJ7yrmEo4Y5IFQsmnUaS8S5Ga1v8rL8qvq/em6bH+x8lGqPFDSntlLJqQzxa7pieVLUHiKRS4wEVyDQqFaoWb7n98DfkpqlmaP4rss9k/oRj+tIQcAAA=&quot;"/>
    <we:property name="bookmark" value="&quot;H4sIAAAAAAAAA+1Yy24bNxT9FWM2bgGh4JCcV3ayrABGHcOwg3QRGMYd8kqedDQccCgnqqFNv6ebbrvNn/RLeufh2nKlKI4VVYCtjUDykjz3cc7cmRtPZ1WZw+wEJui98t6AVaCN3fO9nle0c1rKII2kCLmQIY8FT0eSVk3pMlNU3qsbz4Edo3uXVVPI64No8v1Fz4M8P4VxPRpBXmHPK9FWpoA8+w1bY1pydorznoefytxYqI88d+CwPvaazGlMEPyfBN0IymXXeI7KtbNajHiADCKZSh9ErEVaw65agwbZUpP66Ob6gSkcZAVdU89FKiEXgyDwtS/DJBIxY/X8KMtdZ5LOhp9KS96Rz7OyDk5fX0OhUNO9rV1t9u4WOO95r62ZNBu6CNeWw8JlbkaDQ3Cm2htOSosVVLTytjmVzSl6v1yhxWYnwdRZ6/ON1y90/XeMI1f/D8ykBJtV7eLd6OesthO9e4b5dNIY1S5gVXXnnZupVXiGo7tBg3JOSTm1hlLWIO1//tM0c2fZ+Ko58DgjbyFv/IV8Wu/ijMtjslqw+zJCf+sIWYuQfhdt3d276qsgrMreKjxX5uPAItW0bjJLM1VWjPOOAnfV2Obeq/JMURkRwdIPVMlN3U2QCNbUMzhoaqJsL8qwXTe6WcamOpd6vn9IO7T5WOx7TX6y6qggghGqc8xbxrxZf0rNVq8L3vyWkeT0h3uca2yrrnI3Hs+LBn2EvghARqmvZKACFYpIrOZqJ2S+hDBNecxZlMYMeYicUZw7Jg8oQ2NjM0Ueb4vMJ8b9NzhHDwL2iFCuZsdg0O/X0evdpef90gwX0zyvDS+2QJEO1EOK9Jap6yKK/nhscQy3cRx+N4gnn/8i8pnLhfXX06J7BrFvILjKpxWFHXWLc3AF1i3QnQ4wVqM9mDWZP8zs7SOPSnC4q3Goa2upHnTEmm1cEW5rulEEJqSMw5jpgFjOuOboR2sVgQWB1DImY6190IDA8bkowrBy1G+Zy34FOT2Rqeurvkog9t8aB/n+tjRiOcxnJhmVA/Ur6j5teZGLzVZSqx70foP0noDIJI9ICLjQ6/uJRGsWCYYhS5MoEhGP/PS5qMdLP7Ez4qBNMXUvsrCRLgJAR2ka+zJNmeACYl/I1Tqwxao6PTp4CJym9n74+/c/ftxETwpW70D1PM7L9h2U6VizVMcikVyJVGul1n+2WRTnpyjSEsg7IUNPK5jediJ1YiapxcszmMC3fCr5903qAOyuCOBjS3jzcre6IluNG0UJok6UVlwIlrBUivW9ThorFadELc0Y92MNURK89Dq71+u8fF7cRBvgB6NQogyJJSJBJhiXuJYioEdxwkPNdMIZU0wKrZ5GkfI+RWpa/6+8KL+s3tumx+YfJ1uhxncp7bWxaEM+X+6ambqqBIWnUOASF8k1KDTqx3B3Pv8HSDAK8FocAAA=&quot;"/>
    <we:property name="datasetId" value="&quot;641438d6-538a-4c27-b4df-de78937bbda2&quot;"/>
    <we:property name="embedUrl" value="&quot;/reportEmbed?reportId=0e8fc9fc-5539-45f6-a893-6fbdb651886c&amp;config=eyJjbHVzdGVyVXJsIjoiaHR0cHM6Ly9XQUJJLU5PUlRILUVVUk9QRS1OLVBSSU1BUlktcmVkaXJlY3QuYW5hbHlzaXMud2luZG93cy5uZXQiLCJlbWJlZEZlYXR1cmVzIjp7InVzYWdlTWV0cmljc1ZOZXh0Ijp0cnVlfX0%3D&amp;disableSensitivityBanner=true&amp;storytellingChangeViewModeShortcutKeys=true&quot;"/>
    <we:property name="backgroundColor" value="&quot;#00000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87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Volver a ejecutar el complemento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Antonio Romero</cp:lastModifiedBy>
  <cp:revision>3</cp:revision>
  <dcterms:created xsi:type="dcterms:W3CDTF">2018-06-07T21:39:02Z</dcterms:created>
  <dcterms:modified xsi:type="dcterms:W3CDTF">2025-07-15T08:36:07Z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