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embeddedFontLst>
    <p:embeddedFont>
      <p:font typeface="Century Gothic" pitchFamily="34" charset="0"/>
      <p:regular r:id="rId23"/>
      <p:bold r:id="rId24"/>
      <p:italic r:id="rId25"/>
      <p:boldItalic r:id="rId26"/>
    </p:embeddedFont>
    <p:embeddedFont>
      <p:font typeface="Verdana"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4ed12c5550_1_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4ed12c5550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4f5f16b3b1_0_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4f5f16b3b1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4ed12c5550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4ed12c555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4ed12c5550_0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4ed12c555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4f5f16b3b1_0_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4f5f16b3b1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p2"/>
          <p:cNvSpPr/>
          <p:nvPr/>
        </p:nvSpPr>
        <p:spPr>
          <a:xfrm rot="-5400000">
            <a:off x="7554313" y="5254272"/>
            <a:ext cx="1893000" cy="1294200"/>
          </a:xfrm>
          <a:prstGeom prst="triangle">
            <a:avLst>
              <a:gd name="adj" fmla="val 51323"/>
            </a:avLst>
          </a:prstGeom>
          <a:gradFill>
            <a:gsLst>
              <a:gs pos="0">
                <a:srgbClr val="B2004A"/>
              </a:gs>
              <a:gs pos="60000">
                <a:srgbClr val="FF0082"/>
              </a:gs>
              <a:gs pos="100000">
                <a:srgbClr val="FF66A4"/>
              </a:gs>
            </a:gsLst>
            <a:lin ang="15500113"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6" name="Google Shape;16;p2"/>
          <p:cNvSpPr txBox="1">
            <a:spLocks noGrp="1"/>
          </p:cNvSpPr>
          <p:nvPr>
            <p:ph type="ctrTitle"/>
          </p:nvPr>
        </p:nvSpPr>
        <p:spPr>
          <a:xfrm>
            <a:off x="540544" y="776288"/>
            <a:ext cx="8062800" cy="1470000"/>
          </a:xfrm>
          <a:prstGeom prst="rect">
            <a:avLst/>
          </a:prstGeom>
          <a:noFill/>
          <a:ln>
            <a:noFill/>
          </a:ln>
        </p:spPr>
        <p:txBody>
          <a:bodyPr spcFirstLastPara="1" wrap="square" lIns="91425" tIns="45700" rIns="91425" bIns="45700" anchor="b" anchorCtr="0"/>
          <a:lstStyle>
            <a:lvl1pPr lvl="0" algn="r" rtl="0">
              <a:spcBef>
                <a:spcPts val="0"/>
              </a:spcBef>
              <a:spcAft>
                <a:spcPts val="0"/>
              </a:spcAft>
              <a:buClr>
                <a:srgbClr val="FF599C"/>
              </a:buClr>
              <a:buSzPts val="4400"/>
              <a:buFont typeface="Century Gothic"/>
              <a:buNone/>
              <a:defRPr sz="4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540544" y="2250280"/>
            <a:ext cx="8062800" cy="1752600"/>
          </a:xfrm>
          <a:prstGeom prst="rect">
            <a:avLst/>
          </a:prstGeom>
          <a:noFill/>
          <a:ln>
            <a:noFill/>
          </a:ln>
        </p:spPr>
        <p:txBody>
          <a:bodyPr spcFirstLastPara="1" wrap="square" lIns="91425" tIns="45700" rIns="91425" bIns="45700" anchor="t" anchorCtr="0"/>
          <a:lstStyle>
            <a:lvl1pPr marR="36576" lvl="0" algn="r" rtl="0">
              <a:spcBef>
                <a:spcPts val="0"/>
              </a:spcBef>
              <a:spcAft>
                <a:spcPts val="0"/>
              </a:spcAft>
              <a:buSzPts val="2400"/>
              <a:buNone/>
              <a:defRPr>
                <a:solidFill>
                  <a:schemeClr val="lt1"/>
                </a:solidFill>
              </a:defRPr>
            </a:lvl1pPr>
            <a:lvl2pPr lvl="1" algn="ctr" rtl="0">
              <a:spcBef>
                <a:spcPts val="360"/>
              </a:spcBef>
              <a:spcAft>
                <a:spcPts val="0"/>
              </a:spcAft>
              <a:buSzPts val="1710"/>
              <a:buNone/>
              <a:defRPr/>
            </a:lvl2pPr>
            <a:lvl3pPr lvl="2" algn="ctr" rtl="0">
              <a:spcBef>
                <a:spcPts val="360"/>
              </a:spcBef>
              <a:spcAft>
                <a:spcPts val="0"/>
              </a:spcAft>
              <a:buSzPts val="1800"/>
              <a:buNone/>
              <a:defRPr/>
            </a:lvl3pPr>
            <a:lvl4pPr lvl="3" algn="ctr" rtl="0">
              <a:spcBef>
                <a:spcPts val="360"/>
              </a:spcBef>
              <a:spcAft>
                <a:spcPts val="0"/>
              </a:spcAft>
              <a:buSzPts val="1800"/>
              <a:buNone/>
              <a:defRPr/>
            </a:lvl4pPr>
            <a:lvl5pPr lvl="4" algn="ctr" rtl="0">
              <a:spcBef>
                <a:spcPts val="360"/>
              </a:spcBef>
              <a:spcAft>
                <a:spcPts val="0"/>
              </a:spcAft>
              <a:buSzPts val="1800"/>
              <a:buNone/>
              <a:defRPr/>
            </a:lvl5pPr>
            <a:lvl6pPr lvl="5" algn="ctr" rtl="0">
              <a:spcBef>
                <a:spcPts val="360"/>
              </a:spcBef>
              <a:spcAft>
                <a:spcPts val="0"/>
              </a:spcAft>
              <a:buSzPts val="1800"/>
              <a:buNone/>
              <a:defRPr/>
            </a:lvl6pPr>
            <a:lvl7pPr lvl="6" algn="ctr" rtl="0">
              <a:spcBef>
                <a:spcPts val="360"/>
              </a:spcBef>
              <a:spcAft>
                <a:spcPts val="0"/>
              </a:spcAft>
              <a:buSzPts val="1800"/>
              <a:buNone/>
              <a:defRPr/>
            </a:lvl7pPr>
            <a:lvl8pPr lvl="7" algn="ctr" rtl="0">
              <a:spcBef>
                <a:spcPts val="360"/>
              </a:spcBef>
              <a:spcAft>
                <a:spcPts val="0"/>
              </a:spcAft>
              <a:buSzPts val="1800"/>
              <a:buNone/>
              <a:defRPr/>
            </a:lvl8pPr>
            <a:lvl9pPr lvl="8" algn="ctr" rtl="0">
              <a:spcBef>
                <a:spcPts val="360"/>
              </a:spcBef>
              <a:spcAft>
                <a:spcPts val="0"/>
              </a:spcAft>
              <a:buSzPts val="1800"/>
              <a:buNone/>
              <a:defRPr/>
            </a:lvl9pPr>
          </a:lstStyle>
          <a:p>
            <a:endParaRPr/>
          </a:p>
        </p:txBody>
      </p:sp>
      <p:sp>
        <p:nvSpPr>
          <p:cNvPr id="18" name="Google Shape;18;p2"/>
          <p:cNvSpPr txBox="1">
            <a:spLocks noGrp="1"/>
          </p:cNvSpPr>
          <p:nvPr>
            <p:ph type="dt" idx="10"/>
          </p:nvPr>
        </p:nvSpPr>
        <p:spPr>
          <a:xfrm>
            <a:off x="1371600" y="6012656"/>
            <a:ext cx="5791200" cy="365100"/>
          </a:xfrm>
          <a:prstGeom prst="rect">
            <a:avLst/>
          </a:prstGeom>
          <a:noFill/>
          <a:ln>
            <a:noFill/>
          </a:ln>
        </p:spPr>
        <p:txBody>
          <a:bodyPr spcFirstLastPara="1" wrap="square" lIns="91425" tIns="0" rIns="91425" bIns="0" anchor="t" anchorCtr="0"/>
          <a:lstStyle>
            <a:lvl1pPr lvl="0" algn="r" rtl="0">
              <a:spcBef>
                <a:spcPts val="0"/>
              </a:spcBef>
              <a:spcAft>
                <a:spcPts val="0"/>
              </a:spcAft>
              <a:buSzPts val="1400"/>
              <a:buNone/>
              <a:defRPr sz="100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1371600" y="5650704"/>
            <a:ext cx="5791200" cy="365100"/>
          </a:xfrm>
          <a:prstGeom prst="rect">
            <a:avLst/>
          </a:prstGeom>
          <a:noFill/>
          <a:ln>
            <a:noFill/>
          </a:ln>
        </p:spPr>
        <p:txBody>
          <a:bodyPr spcFirstLastPara="1" wrap="square" lIns="91425" tIns="0" rIns="91425" bIns="0" anchor="b" anchorCtr="0"/>
          <a:lstStyle>
            <a:lvl1pPr lvl="0" algn="r" rtl="0">
              <a:spcBef>
                <a:spcPts val="0"/>
              </a:spcBef>
              <a:spcAft>
                <a:spcPts val="0"/>
              </a:spcAft>
              <a:buSzPts val="1400"/>
              <a:buNone/>
              <a:defRPr sz="110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392247" y="5752307"/>
            <a:ext cx="502800" cy="365100"/>
          </a:xfrm>
          <a:prstGeom prst="rect">
            <a:avLst/>
          </a:prstGeom>
          <a:noFill/>
          <a:ln>
            <a:noFill/>
          </a:ln>
        </p:spPr>
        <p:txBody>
          <a:bodyPr spcFirstLastPara="1" wrap="square" lIns="91425" tIns="45700" rIns="91425" bIns="45700" anchor="ctr" anchorCtr="0">
            <a:noAutofit/>
          </a:bodyPr>
          <a:lstStyle>
            <a:lvl1pPr marL="0" lvl="0" indent="0" algn="ctr" rtl="0">
              <a:spcBef>
                <a:spcPts val="0"/>
              </a:spcBef>
              <a:buNone/>
              <a:defRPr sz="1300" b="0" i="0" u="none" strike="noStrike" cap="none">
                <a:solidFill>
                  <a:srgbClr val="FFFFFF"/>
                </a:solidFill>
                <a:latin typeface="Century Gothic"/>
                <a:ea typeface="Century Gothic"/>
                <a:cs typeface="Century Gothic"/>
                <a:sym typeface="Century Gothic"/>
              </a:defRPr>
            </a:lvl1pPr>
            <a:lvl2pPr marL="0" lvl="1" indent="0" algn="ctr" rtl="0">
              <a:spcBef>
                <a:spcPts val="0"/>
              </a:spcBef>
              <a:buNone/>
              <a:defRPr sz="1300" b="0" i="0" u="none" strike="noStrike" cap="none">
                <a:solidFill>
                  <a:srgbClr val="FFFFFF"/>
                </a:solidFill>
                <a:latin typeface="Century Gothic"/>
                <a:ea typeface="Century Gothic"/>
                <a:cs typeface="Century Gothic"/>
                <a:sym typeface="Century Gothic"/>
              </a:defRPr>
            </a:lvl2pPr>
            <a:lvl3pPr marL="0" lvl="2" indent="0" algn="ctr" rtl="0">
              <a:spcBef>
                <a:spcPts val="0"/>
              </a:spcBef>
              <a:buNone/>
              <a:defRPr sz="1300" b="0" i="0" u="none" strike="noStrike" cap="none">
                <a:solidFill>
                  <a:srgbClr val="FFFFFF"/>
                </a:solidFill>
                <a:latin typeface="Century Gothic"/>
                <a:ea typeface="Century Gothic"/>
                <a:cs typeface="Century Gothic"/>
                <a:sym typeface="Century Gothic"/>
              </a:defRPr>
            </a:lvl3pPr>
            <a:lvl4pPr marL="0" lvl="3" indent="0" algn="ctr" rtl="0">
              <a:spcBef>
                <a:spcPts val="0"/>
              </a:spcBef>
              <a:buNone/>
              <a:defRPr sz="1300" b="0" i="0" u="none" strike="noStrike" cap="none">
                <a:solidFill>
                  <a:srgbClr val="FFFFFF"/>
                </a:solidFill>
                <a:latin typeface="Century Gothic"/>
                <a:ea typeface="Century Gothic"/>
                <a:cs typeface="Century Gothic"/>
                <a:sym typeface="Century Gothic"/>
              </a:defRPr>
            </a:lvl4pPr>
            <a:lvl5pPr marL="0" lvl="4" indent="0" algn="ctr" rtl="0">
              <a:spcBef>
                <a:spcPts val="0"/>
              </a:spcBef>
              <a:buNone/>
              <a:defRPr sz="1300" b="0" i="0" u="none" strike="noStrike" cap="none">
                <a:solidFill>
                  <a:srgbClr val="FFFFFF"/>
                </a:solidFill>
                <a:latin typeface="Century Gothic"/>
                <a:ea typeface="Century Gothic"/>
                <a:cs typeface="Century Gothic"/>
                <a:sym typeface="Century Gothic"/>
              </a:defRPr>
            </a:lvl5pPr>
            <a:lvl6pPr marL="0" lvl="5" indent="0" algn="ctr" rtl="0">
              <a:spcBef>
                <a:spcPts val="0"/>
              </a:spcBef>
              <a:buNone/>
              <a:defRPr sz="1300" b="0" i="0" u="none" strike="noStrike" cap="none">
                <a:solidFill>
                  <a:srgbClr val="FFFFFF"/>
                </a:solidFill>
                <a:latin typeface="Century Gothic"/>
                <a:ea typeface="Century Gothic"/>
                <a:cs typeface="Century Gothic"/>
                <a:sym typeface="Century Gothic"/>
              </a:defRPr>
            </a:lvl6pPr>
            <a:lvl7pPr marL="0" lvl="6" indent="0" algn="ctr" rtl="0">
              <a:spcBef>
                <a:spcPts val="0"/>
              </a:spcBef>
              <a:buNone/>
              <a:defRPr sz="1300" b="0" i="0" u="none" strike="noStrike" cap="none">
                <a:solidFill>
                  <a:srgbClr val="FFFFFF"/>
                </a:solidFill>
                <a:latin typeface="Century Gothic"/>
                <a:ea typeface="Century Gothic"/>
                <a:cs typeface="Century Gothic"/>
                <a:sym typeface="Century Gothic"/>
              </a:defRPr>
            </a:lvl7pPr>
            <a:lvl8pPr marL="0" lvl="7" indent="0" algn="ctr" rtl="0">
              <a:spcBef>
                <a:spcPts val="0"/>
              </a:spcBef>
              <a:buNone/>
              <a:defRPr sz="1300" b="0" i="0" u="none" strike="noStrike" cap="none">
                <a:solidFill>
                  <a:srgbClr val="FFFFFF"/>
                </a:solidFill>
                <a:latin typeface="Century Gothic"/>
                <a:ea typeface="Century Gothic"/>
                <a:cs typeface="Century Gothic"/>
                <a:sym typeface="Century Gothic"/>
              </a:defRPr>
            </a:lvl8pPr>
            <a:lvl9pPr marL="0" lvl="8" indent="0" algn="ctr" rtl="0">
              <a:spcBef>
                <a:spcPts val="0"/>
              </a:spcBef>
              <a:buNone/>
              <a:defRPr sz="1300" b="0" i="0" u="none" strike="noStrike" cap="none">
                <a:solidFill>
                  <a:srgbClr val="FFFFFF"/>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457200" y="267494"/>
            <a:ext cx="8229600" cy="1398900"/>
          </a:xfrm>
          <a:prstGeom prst="rect">
            <a:avLst/>
          </a:prstGeom>
          <a:noFill/>
          <a:ln>
            <a:noFill/>
          </a:ln>
        </p:spPr>
        <p:txBody>
          <a:bodyPr spcFirstLastPara="1" wrap="square" lIns="91425" tIns="45700" rIns="91425" bIns="45700" anchor="ctr" anchorCtr="0"/>
          <a:lstStyle>
            <a:lvl1pPr lvl="0" algn="l" rtl="0">
              <a:spcBef>
                <a:spcPts val="0"/>
              </a:spcBef>
              <a:spcAft>
                <a:spcPts val="0"/>
              </a:spcAft>
              <a:buClr>
                <a:srgbClr val="FF599C"/>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2286000" y="54008"/>
            <a:ext cx="4572000" cy="8229600"/>
          </a:xfrm>
          <a:prstGeom prst="rect">
            <a:avLst/>
          </a:prstGeom>
          <a:noFill/>
          <a:ln>
            <a:noFill/>
          </a:ln>
        </p:spPr>
        <p:txBody>
          <a:bodyPr spcFirstLastPara="1" wrap="square" lIns="91425" tIns="45700" rIns="91425" bIns="45700" anchor="t" anchorCtr="0"/>
          <a:lstStyle>
            <a:lvl1pPr marL="457200" lvl="0" indent="-320040" algn="l" rtl="0">
              <a:spcBef>
                <a:spcPts val="360"/>
              </a:spcBef>
              <a:spcAft>
                <a:spcPts val="0"/>
              </a:spcAft>
              <a:buSzPts val="1440"/>
              <a:buChar char="⦿"/>
              <a:defRPr/>
            </a:lvl1pPr>
            <a:lvl2pPr marL="914400" lvl="1" indent="-337185" algn="l" rtl="0">
              <a:spcBef>
                <a:spcPts val="360"/>
              </a:spcBef>
              <a:spcAft>
                <a:spcPts val="0"/>
              </a:spcAft>
              <a:buSzPts val="1710"/>
              <a:buChar char="›"/>
              <a:defRPr/>
            </a:lvl2pPr>
            <a:lvl3pPr marL="1371600" lvl="2" indent="-342900" algn="l" rtl="0">
              <a:spcBef>
                <a:spcPts val="360"/>
              </a:spcBef>
              <a:spcAft>
                <a:spcPts val="0"/>
              </a:spcAft>
              <a:buSzPts val="1800"/>
              <a:buChar char="⚫"/>
              <a:defRPr/>
            </a:lvl3pPr>
            <a:lvl4pPr marL="1828800" lvl="3" indent="-342900" algn="l" rtl="0">
              <a:spcBef>
                <a:spcPts val="360"/>
              </a:spcBef>
              <a:spcAft>
                <a:spcPts val="0"/>
              </a:spcAft>
              <a:buSzPts val="1800"/>
              <a:buChar char="⚫"/>
              <a:defRPr/>
            </a:lvl4pPr>
            <a:lvl5pPr marL="2286000" lvl="4" indent="-342900" algn="l" rtl="0">
              <a:spcBef>
                <a:spcPts val="360"/>
              </a:spcBef>
              <a:spcAft>
                <a:spcPts val="0"/>
              </a:spcAft>
              <a:buSzPts val="1800"/>
              <a:buChar char="⚫"/>
              <a:defRPr/>
            </a:lvl5pPr>
            <a:lvl6pPr marL="2743200" lvl="5" indent="-342900" algn="l" rtl="0">
              <a:spcBef>
                <a:spcPts val="360"/>
              </a:spcBef>
              <a:spcAft>
                <a:spcPts val="0"/>
              </a:spcAft>
              <a:buSzPts val="1800"/>
              <a:buChar char="⚫"/>
              <a:defRPr/>
            </a:lvl6pPr>
            <a:lvl7pPr marL="3200400" lvl="6" indent="-342900" algn="l" rtl="0">
              <a:spcBef>
                <a:spcPts val="360"/>
              </a:spcBef>
              <a:spcAft>
                <a:spcPts val="0"/>
              </a:spcAft>
              <a:buSzPts val="1800"/>
              <a:buChar char="⚫"/>
              <a:defRPr/>
            </a:lvl7pPr>
            <a:lvl8pPr marL="3657600" lvl="7" indent="-342900" algn="l" rtl="0">
              <a:spcBef>
                <a:spcPts val="360"/>
              </a:spcBef>
              <a:spcAft>
                <a:spcPts val="0"/>
              </a:spcAft>
              <a:buSzPts val="1800"/>
              <a:buChar char="⚫"/>
              <a:defRPr/>
            </a:lvl8pPr>
            <a:lvl9pPr marL="4114800" lvl="8" indent="-342900" algn="l" rtl="0">
              <a:spcBef>
                <a:spcPts val="360"/>
              </a:spcBef>
              <a:spcAft>
                <a:spcPts val="0"/>
              </a:spcAft>
              <a:buSzPts val="1800"/>
              <a:buChar char="⚫"/>
              <a:defRPr/>
            </a:lvl9pPr>
          </a:lstStyle>
          <a:p>
            <a:endParaRPr/>
          </a:p>
        </p:txBody>
      </p:sp>
      <p:sp>
        <p:nvSpPr>
          <p:cNvPr id="79" name="Google Shape;79;p11"/>
          <p:cNvSpPr txBox="1">
            <a:spLocks noGrp="1"/>
          </p:cNvSpPr>
          <p:nvPr>
            <p:ph type="dt" idx="10"/>
          </p:nvPr>
        </p:nvSpPr>
        <p:spPr>
          <a:xfrm>
            <a:off x="4791456" y="6480969"/>
            <a:ext cx="2133600" cy="301800"/>
          </a:xfrm>
          <a:prstGeom prst="rect">
            <a:avLst/>
          </a:prstGeom>
          <a:noFill/>
          <a:ln>
            <a:noFill/>
          </a:ln>
        </p:spPr>
        <p:txBody>
          <a:bodyPr spcFirstLastPara="1" wrap="square" lIns="91425" tIns="45700" rIns="91425" bIns="45700" anchor="b"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457200" y="6481890"/>
            <a:ext cx="4260000" cy="300900"/>
          </a:xfrm>
          <a:prstGeom prst="rect">
            <a:avLst/>
          </a:prstGeom>
          <a:noFill/>
          <a:ln>
            <a:noFill/>
          </a:ln>
        </p:spPr>
        <p:txBody>
          <a:bodyPr spcFirstLastPara="1" wrap="square" lIns="91425" tIns="45700" rIns="91425" bIns="45700" anchor="b" anchorCtr="0"/>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1"/>
          <p:cNvSpPr txBox="1">
            <a:spLocks noGrp="1"/>
          </p:cNvSpPr>
          <p:nvPr>
            <p:ph type="sldNum" idx="12"/>
          </p:nvPr>
        </p:nvSpPr>
        <p:spPr>
          <a:xfrm>
            <a:off x="7589520" y="6480969"/>
            <a:ext cx="502800" cy="301800"/>
          </a:xfrm>
          <a:prstGeom prst="rect">
            <a:avLst/>
          </a:prstGeom>
          <a:noFill/>
          <a:ln>
            <a:noFill/>
          </a:ln>
        </p:spPr>
        <p:txBody>
          <a:bodyPr spcFirstLastPara="1" wrap="square" lIns="91425" tIns="45700" rIns="91425" bIns="45700" anchor="b"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txBox="1">
            <a:spLocks noGrp="1"/>
          </p:cNvSpPr>
          <p:nvPr>
            <p:ph type="title"/>
          </p:nvPr>
        </p:nvSpPr>
        <p:spPr>
          <a:xfrm rot="5400000">
            <a:off x="4991100" y="2171700"/>
            <a:ext cx="5486400" cy="1905000"/>
          </a:xfrm>
          <a:prstGeom prst="rect">
            <a:avLst/>
          </a:prstGeom>
          <a:noFill/>
          <a:ln>
            <a:noFill/>
          </a:ln>
        </p:spPr>
        <p:txBody>
          <a:bodyPr spcFirstLastPara="1" wrap="square" lIns="91425" tIns="45700" rIns="91425" bIns="45700" anchor="ctr" anchorCtr="0"/>
          <a:lstStyle>
            <a:lvl1pPr lvl="0" algn="l" rtl="0">
              <a:spcBef>
                <a:spcPts val="0"/>
              </a:spcBef>
              <a:spcAft>
                <a:spcPts val="0"/>
              </a:spcAft>
              <a:buClr>
                <a:srgbClr val="FF599C"/>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4" name="Google Shape;84;p12"/>
          <p:cNvSpPr txBox="1">
            <a:spLocks noGrp="1"/>
          </p:cNvSpPr>
          <p:nvPr>
            <p:ph type="body" idx="1"/>
          </p:nvPr>
        </p:nvSpPr>
        <p:spPr>
          <a:xfrm rot="5400000">
            <a:off x="838200" y="0"/>
            <a:ext cx="5486400" cy="6248400"/>
          </a:xfrm>
          <a:prstGeom prst="rect">
            <a:avLst/>
          </a:prstGeom>
          <a:noFill/>
          <a:ln>
            <a:noFill/>
          </a:ln>
        </p:spPr>
        <p:txBody>
          <a:bodyPr spcFirstLastPara="1" wrap="square" lIns="91425" tIns="45700" rIns="91425" bIns="45700" anchor="t" anchorCtr="0"/>
          <a:lstStyle>
            <a:lvl1pPr marL="457200" lvl="0" indent="-320040" algn="l" rtl="0">
              <a:spcBef>
                <a:spcPts val="360"/>
              </a:spcBef>
              <a:spcAft>
                <a:spcPts val="0"/>
              </a:spcAft>
              <a:buSzPts val="1440"/>
              <a:buChar char="⦿"/>
              <a:defRPr/>
            </a:lvl1pPr>
            <a:lvl2pPr marL="914400" lvl="1" indent="-337185" algn="l" rtl="0">
              <a:spcBef>
                <a:spcPts val="360"/>
              </a:spcBef>
              <a:spcAft>
                <a:spcPts val="0"/>
              </a:spcAft>
              <a:buSzPts val="1710"/>
              <a:buChar char="›"/>
              <a:defRPr/>
            </a:lvl2pPr>
            <a:lvl3pPr marL="1371600" lvl="2" indent="-342900" algn="l" rtl="0">
              <a:spcBef>
                <a:spcPts val="360"/>
              </a:spcBef>
              <a:spcAft>
                <a:spcPts val="0"/>
              </a:spcAft>
              <a:buSzPts val="1800"/>
              <a:buChar char="⚫"/>
              <a:defRPr/>
            </a:lvl3pPr>
            <a:lvl4pPr marL="1828800" lvl="3" indent="-342900" algn="l" rtl="0">
              <a:spcBef>
                <a:spcPts val="360"/>
              </a:spcBef>
              <a:spcAft>
                <a:spcPts val="0"/>
              </a:spcAft>
              <a:buSzPts val="1800"/>
              <a:buChar char="⚫"/>
              <a:defRPr/>
            </a:lvl4pPr>
            <a:lvl5pPr marL="2286000" lvl="4" indent="-342900" algn="l" rtl="0">
              <a:spcBef>
                <a:spcPts val="360"/>
              </a:spcBef>
              <a:spcAft>
                <a:spcPts val="0"/>
              </a:spcAft>
              <a:buSzPts val="1800"/>
              <a:buChar char="⚫"/>
              <a:defRPr/>
            </a:lvl5pPr>
            <a:lvl6pPr marL="2743200" lvl="5" indent="-342900" algn="l" rtl="0">
              <a:spcBef>
                <a:spcPts val="360"/>
              </a:spcBef>
              <a:spcAft>
                <a:spcPts val="0"/>
              </a:spcAft>
              <a:buSzPts val="1800"/>
              <a:buChar char="⚫"/>
              <a:defRPr/>
            </a:lvl6pPr>
            <a:lvl7pPr marL="3200400" lvl="6" indent="-342900" algn="l" rtl="0">
              <a:spcBef>
                <a:spcPts val="360"/>
              </a:spcBef>
              <a:spcAft>
                <a:spcPts val="0"/>
              </a:spcAft>
              <a:buSzPts val="1800"/>
              <a:buChar char="⚫"/>
              <a:defRPr/>
            </a:lvl7pPr>
            <a:lvl8pPr marL="3657600" lvl="7" indent="-342900" algn="l" rtl="0">
              <a:spcBef>
                <a:spcPts val="360"/>
              </a:spcBef>
              <a:spcAft>
                <a:spcPts val="0"/>
              </a:spcAft>
              <a:buSzPts val="1800"/>
              <a:buChar char="⚫"/>
              <a:defRPr/>
            </a:lvl8pPr>
            <a:lvl9pPr marL="4114800" lvl="8" indent="-342900" algn="l" rtl="0">
              <a:spcBef>
                <a:spcPts val="360"/>
              </a:spcBef>
              <a:spcAft>
                <a:spcPts val="0"/>
              </a:spcAft>
              <a:buSzPts val="1800"/>
              <a:buChar char="⚫"/>
              <a:defRPr/>
            </a:lvl9pPr>
          </a:lstStyle>
          <a:p>
            <a:endParaRPr/>
          </a:p>
        </p:txBody>
      </p:sp>
      <p:sp>
        <p:nvSpPr>
          <p:cNvPr id="85" name="Google Shape;85;p12"/>
          <p:cNvSpPr txBox="1">
            <a:spLocks noGrp="1"/>
          </p:cNvSpPr>
          <p:nvPr>
            <p:ph type="dt" idx="10"/>
          </p:nvPr>
        </p:nvSpPr>
        <p:spPr>
          <a:xfrm>
            <a:off x="4791456" y="6480969"/>
            <a:ext cx="2133600" cy="301800"/>
          </a:xfrm>
          <a:prstGeom prst="rect">
            <a:avLst/>
          </a:prstGeom>
          <a:noFill/>
          <a:ln>
            <a:noFill/>
          </a:ln>
        </p:spPr>
        <p:txBody>
          <a:bodyPr spcFirstLastPara="1" wrap="square" lIns="91425" tIns="45700" rIns="91425" bIns="45700" anchor="b"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6" name="Google Shape;86;p12"/>
          <p:cNvSpPr txBox="1">
            <a:spLocks noGrp="1"/>
          </p:cNvSpPr>
          <p:nvPr>
            <p:ph type="ftr" idx="11"/>
          </p:nvPr>
        </p:nvSpPr>
        <p:spPr>
          <a:xfrm>
            <a:off x="457200" y="6481890"/>
            <a:ext cx="4260000" cy="300900"/>
          </a:xfrm>
          <a:prstGeom prst="rect">
            <a:avLst/>
          </a:prstGeom>
          <a:noFill/>
          <a:ln>
            <a:noFill/>
          </a:ln>
        </p:spPr>
        <p:txBody>
          <a:bodyPr spcFirstLastPara="1" wrap="square" lIns="91425" tIns="45700" rIns="91425" bIns="45700" anchor="b" anchorCtr="0"/>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7" name="Google Shape;87;p12"/>
          <p:cNvSpPr txBox="1">
            <a:spLocks noGrp="1"/>
          </p:cNvSpPr>
          <p:nvPr>
            <p:ph type="sldNum" idx="12"/>
          </p:nvPr>
        </p:nvSpPr>
        <p:spPr>
          <a:xfrm>
            <a:off x="7589520" y="6480969"/>
            <a:ext cx="502800" cy="301800"/>
          </a:xfrm>
          <a:prstGeom prst="rect">
            <a:avLst/>
          </a:prstGeom>
          <a:noFill/>
          <a:ln>
            <a:noFill/>
          </a:ln>
        </p:spPr>
        <p:txBody>
          <a:bodyPr spcFirstLastPara="1" wrap="square" lIns="91425" tIns="45700" rIns="91425" bIns="45700" anchor="b"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267494"/>
            <a:ext cx="8229600" cy="1398900"/>
          </a:xfrm>
          <a:prstGeom prst="rect">
            <a:avLst/>
          </a:prstGeom>
          <a:noFill/>
          <a:ln>
            <a:noFill/>
          </a:ln>
        </p:spPr>
        <p:txBody>
          <a:bodyPr spcFirstLastPara="1" wrap="square" lIns="91425" tIns="45700" rIns="91425" bIns="45700" anchor="ctr" anchorCtr="0"/>
          <a:lstStyle>
            <a:lvl1pPr lvl="0" algn="l" rtl="0">
              <a:spcBef>
                <a:spcPts val="0"/>
              </a:spcBef>
              <a:spcAft>
                <a:spcPts val="0"/>
              </a:spcAft>
              <a:buClr>
                <a:srgbClr val="FF599C"/>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457200" y="1882808"/>
            <a:ext cx="8229600" cy="4572000"/>
          </a:xfrm>
          <a:prstGeom prst="rect">
            <a:avLst/>
          </a:prstGeom>
          <a:noFill/>
          <a:ln>
            <a:noFill/>
          </a:ln>
        </p:spPr>
        <p:txBody>
          <a:bodyPr spcFirstLastPara="1" wrap="square" lIns="91425" tIns="45700" rIns="91425" bIns="45700" anchor="t" anchorCtr="0"/>
          <a:lstStyle>
            <a:lvl1pPr marL="457200" lvl="0" indent="-320040" algn="l" rtl="0">
              <a:spcBef>
                <a:spcPts val="360"/>
              </a:spcBef>
              <a:spcAft>
                <a:spcPts val="0"/>
              </a:spcAft>
              <a:buSzPts val="1440"/>
              <a:buChar char="⦿"/>
              <a:defRPr/>
            </a:lvl1pPr>
            <a:lvl2pPr marL="914400" lvl="1" indent="-337185" algn="l" rtl="0">
              <a:spcBef>
                <a:spcPts val="360"/>
              </a:spcBef>
              <a:spcAft>
                <a:spcPts val="0"/>
              </a:spcAft>
              <a:buSzPts val="1710"/>
              <a:buChar char="›"/>
              <a:defRPr/>
            </a:lvl2pPr>
            <a:lvl3pPr marL="1371600" lvl="2" indent="-342900" algn="l" rtl="0">
              <a:spcBef>
                <a:spcPts val="360"/>
              </a:spcBef>
              <a:spcAft>
                <a:spcPts val="0"/>
              </a:spcAft>
              <a:buSzPts val="1800"/>
              <a:buChar char="⚫"/>
              <a:defRPr/>
            </a:lvl3pPr>
            <a:lvl4pPr marL="1828800" lvl="3" indent="-342900" algn="l" rtl="0">
              <a:spcBef>
                <a:spcPts val="360"/>
              </a:spcBef>
              <a:spcAft>
                <a:spcPts val="0"/>
              </a:spcAft>
              <a:buSzPts val="1800"/>
              <a:buChar char="⚫"/>
              <a:defRPr/>
            </a:lvl4pPr>
            <a:lvl5pPr marL="2286000" lvl="4" indent="-342900" algn="l" rtl="0">
              <a:spcBef>
                <a:spcPts val="360"/>
              </a:spcBef>
              <a:spcAft>
                <a:spcPts val="0"/>
              </a:spcAft>
              <a:buSzPts val="1800"/>
              <a:buChar char="⚫"/>
              <a:defRPr/>
            </a:lvl5pPr>
            <a:lvl6pPr marL="2743200" lvl="5" indent="-342900" algn="l" rtl="0">
              <a:spcBef>
                <a:spcPts val="360"/>
              </a:spcBef>
              <a:spcAft>
                <a:spcPts val="0"/>
              </a:spcAft>
              <a:buSzPts val="1800"/>
              <a:buChar char="⚫"/>
              <a:defRPr/>
            </a:lvl6pPr>
            <a:lvl7pPr marL="3200400" lvl="6" indent="-342900" algn="l" rtl="0">
              <a:spcBef>
                <a:spcPts val="360"/>
              </a:spcBef>
              <a:spcAft>
                <a:spcPts val="0"/>
              </a:spcAft>
              <a:buSzPts val="1800"/>
              <a:buChar char="⚫"/>
              <a:defRPr/>
            </a:lvl7pPr>
            <a:lvl8pPr marL="3657600" lvl="7" indent="-342900" algn="l" rtl="0">
              <a:spcBef>
                <a:spcPts val="360"/>
              </a:spcBef>
              <a:spcAft>
                <a:spcPts val="0"/>
              </a:spcAft>
              <a:buSzPts val="1800"/>
              <a:buChar char="⚫"/>
              <a:defRPr/>
            </a:lvl8pPr>
            <a:lvl9pPr marL="4114800" lvl="8" indent="-342900" algn="l" rtl="0">
              <a:spcBef>
                <a:spcPts val="360"/>
              </a:spcBef>
              <a:spcAft>
                <a:spcPts val="0"/>
              </a:spcAft>
              <a:buSzPts val="1800"/>
              <a:buChar char="⚫"/>
              <a:defRPr/>
            </a:lvl9pPr>
          </a:lstStyle>
          <a:p>
            <a:endParaRPr/>
          </a:p>
        </p:txBody>
      </p:sp>
      <p:sp>
        <p:nvSpPr>
          <p:cNvPr id="24" name="Google Shape;24;p3"/>
          <p:cNvSpPr txBox="1">
            <a:spLocks noGrp="1"/>
          </p:cNvSpPr>
          <p:nvPr>
            <p:ph type="dt" idx="10"/>
          </p:nvPr>
        </p:nvSpPr>
        <p:spPr>
          <a:xfrm>
            <a:off x="4791456" y="6480048"/>
            <a:ext cx="2133600" cy="301800"/>
          </a:xfrm>
          <a:prstGeom prst="rect">
            <a:avLst/>
          </a:prstGeom>
          <a:noFill/>
          <a:ln>
            <a:noFill/>
          </a:ln>
        </p:spPr>
        <p:txBody>
          <a:bodyPr spcFirstLastPara="1" wrap="square" lIns="91425" tIns="45700" rIns="91425" bIns="45700" anchor="b"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57200" y="6480969"/>
            <a:ext cx="4260000" cy="300900"/>
          </a:xfrm>
          <a:prstGeom prst="rect">
            <a:avLst/>
          </a:prstGeom>
          <a:noFill/>
          <a:ln>
            <a:noFill/>
          </a:ln>
        </p:spPr>
        <p:txBody>
          <a:bodyPr spcFirstLastPara="1" wrap="square" lIns="91425" tIns="45700" rIns="91425" bIns="45700" anchor="b" anchorCtr="0"/>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7589520" y="6480969"/>
            <a:ext cx="502800" cy="301800"/>
          </a:xfrm>
          <a:prstGeom prst="rect">
            <a:avLst/>
          </a:prstGeom>
          <a:noFill/>
          <a:ln>
            <a:noFill/>
          </a:ln>
        </p:spPr>
        <p:txBody>
          <a:bodyPr spcFirstLastPara="1" wrap="square" lIns="91425" tIns="45700" rIns="91425" bIns="45700" anchor="b"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457200" y="267494"/>
            <a:ext cx="8229600" cy="1398900"/>
          </a:xfrm>
          <a:prstGeom prst="rect">
            <a:avLst/>
          </a:prstGeom>
          <a:noFill/>
          <a:ln>
            <a:noFill/>
          </a:ln>
        </p:spPr>
        <p:txBody>
          <a:bodyPr spcFirstLastPara="1" wrap="square" lIns="91425" tIns="45700" rIns="91425" bIns="45700" anchor="ctr" anchorCtr="0"/>
          <a:lstStyle>
            <a:lvl1pPr lvl="0" algn="l" rtl="0">
              <a:spcBef>
                <a:spcPts val="0"/>
              </a:spcBef>
              <a:spcAft>
                <a:spcPts val="0"/>
              </a:spcAft>
              <a:buClr>
                <a:srgbClr val="FF599C"/>
              </a:buClr>
              <a:buSzPts val="4200"/>
              <a:buFont typeface="Century Gothic"/>
              <a:buNone/>
              <a:defRPr b="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9" name="Google Shape;29;p4"/>
          <p:cNvSpPr txBox="1">
            <a:spLocks noGrp="1"/>
          </p:cNvSpPr>
          <p:nvPr>
            <p:ph type="dt" idx="10"/>
          </p:nvPr>
        </p:nvSpPr>
        <p:spPr>
          <a:xfrm>
            <a:off x="4791456" y="6480969"/>
            <a:ext cx="2133600" cy="301800"/>
          </a:xfrm>
          <a:prstGeom prst="rect">
            <a:avLst/>
          </a:prstGeom>
          <a:noFill/>
          <a:ln>
            <a:noFill/>
          </a:ln>
        </p:spPr>
        <p:txBody>
          <a:bodyPr spcFirstLastPara="1" wrap="square" lIns="91425" tIns="45700" rIns="91425" bIns="45700" anchor="b"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ftr" idx="11"/>
          </p:nvPr>
        </p:nvSpPr>
        <p:spPr>
          <a:xfrm>
            <a:off x="457200" y="6481890"/>
            <a:ext cx="4260000" cy="300900"/>
          </a:xfrm>
          <a:prstGeom prst="rect">
            <a:avLst/>
          </a:prstGeom>
          <a:noFill/>
          <a:ln>
            <a:noFill/>
          </a:ln>
        </p:spPr>
        <p:txBody>
          <a:bodyPr spcFirstLastPara="1" wrap="square" lIns="91425" tIns="45700" rIns="91425" bIns="45700" anchor="b" anchorCtr="0"/>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1" name="Google Shape;31;p4"/>
          <p:cNvSpPr txBox="1">
            <a:spLocks noGrp="1"/>
          </p:cNvSpPr>
          <p:nvPr>
            <p:ph type="sldNum" idx="12"/>
          </p:nvPr>
        </p:nvSpPr>
        <p:spPr>
          <a:xfrm>
            <a:off x="7589520" y="6480969"/>
            <a:ext cx="502800" cy="301800"/>
          </a:xfrm>
          <a:prstGeom prst="rect">
            <a:avLst/>
          </a:prstGeom>
          <a:noFill/>
          <a:ln>
            <a:noFill/>
          </a:ln>
        </p:spPr>
        <p:txBody>
          <a:bodyPr spcFirstLastPara="1" wrap="square" lIns="91425" tIns="45700" rIns="91425" bIns="45700" anchor="b"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gradFill>
          <a:gsLst>
            <a:gs pos="0">
              <a:schemeClr val="dk1"/>
            </a:gs>
            <a:gs pos="60000">
              <a:schemeClr val="dk1"/>
            </a:gs>
            <a:gs pos="100000">
              <a:srgbClr val="6C6C6C"/>
            </a:gs>
          </a:gsLst>
          <a:lin ang="5400012" scaled="0"/>
        </a:gradFill>
        <a:effectLst/>
      </p:bgPr>
    </p:bg>
    <p:spTree>
      <p:nvGrpSpPr>
        <p:cNvPr id="1" name="Shape 32"/>
        <p:cNvGrpSpPr/>
        <p:nvPr/>
      </p:nvGrpSpPr>
      <p:grpSpPr>
        <a:xfrm>
          <a:off x="0" y="0"/>
          <a:ext cx="0" cy="0"/>
          <a:chOff x="0" y="0"/>
          <a:chExt cx="0" cy="0"/>
        </a:xfrm>
      </p:grpSpPr>
      <p:sp>
        <p:nvSpPr>
          <p:cNvPr id="33" name="Google Shape;33;p5"/>
          <p:cNvSpPr/>
          <p:nvPr/>
        </p:nvSpPr>
        <p:spPr>
          <a:xfrm rot="10800000" flipH="1">
            <a:off x="7034" y="6933"/>
            <a:ext cx="9129900" cy="6837000"/>
          </a:xfrm>
          <a:prstGeom prst="rtTriangle">
            <a:avLst/>
          </a:prstGeom>
          <a:gradFill>
            <a:gsLst>
              <a:gs pos="0">
                <a:srgbClr val="D2D2D2">
                  <a:alpha val="9803"/>
                </a:srgbClr>
              </a:gs>
              <a:gs pos="70000">
                <a:srgbClr val="D2D2D2">
                  <a:alpha val="7843"/>
                </a:srgbClr>
              </a:gs>
              <a:gs pos="100000">
                <a:srgbClr val="D2D2D2">
                  <a:alpha val="784"/>
                </a:srgbClr>
              </a:gs>
            </a:gsLst>
            <a:lin ang="799998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4" name="Google Shape;34;p5"/>
          <p:cNvSpPr/>
          <p:nvPr/>
        </p:nvSpPr>
        <p:spPr>
          <a:xfrm rot="-5400000" flipH="1">
            <a:off x="7554313" y="309530"/>
            <a:ext cx="1893000" cy="1294200"/>
          </a:xfrm>
          <a:prstGeom prst="triangle">
            <a:avLst>
              <a:gd name="adj" fmla="val 51323"/>
            </a:avLst>
          </a:prstGeom>
          <a:gradFill>
            <a:gsLst>
              <a:gs pos="0">
                <a:srgbClr val="B2004A"/>
              </a:gs>
              <a:gs pos="60000">
                <a:srgbClr val="FF0082"/>
              </a:gs>
              <a:gs pos="100000">
                <a:srgbClr val="FF66A4"/>
              </a:gs>
            </a:gsLst>
            <a:lin ang="15500113"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5" name="Google Shape;35;p5"/>
          <p:cNvSpPr txBox="1">
            <a:spLocks noGrp="1"/>
          </p:cNvSpPr>
          <p:nvPr>
            <p:ph type="dt" idx="10"/>
          </p:nvPr>
        </p:nvSpPr>
        <p:spPr>
          <a:xfrm>
            <a:off x="6955632" y="6477000"/>
            <a:ext cx="2133600" cy="304800"/>
          </a:xfrm>
          <a:prstGeom prst="rect">
            <a:avLst/>
          </a:prstGeom>
          <a:noFill/>
          <a:ln>
            <a:noFill/>
          </a:ln>
        </p:spPr>
        <p:txBody>
          <a:bodyPr spcFirstLastPara="1" wrap="square" lIns="91425" tIns="45700" rIns="91425" bIns="45700" anchor="b"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2619376" y="6480969"/>
            <a:ext cx="4260000" cy="300900"/>
          </a:xfrm>
          <a:prstGeom prst="rect">
            <a:avLst/>
          </a:prstGeom>
          <a:noFill/>
          <a:ln>
            <a:noFill/>
          </a:ln>
        </p:spPr>
        <p:txBody>
          <a:bodyPr spcFirstLastPara="1" wrap="square" lIns="91425" tIns="45700" rIns="91425" bIns="45700" anchor="b" anchorCtr="0"/>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451056" y="809624"/>
            <a:ext cx="502800" cy="300900"/>
          </a:xfrm>
          <a:prstGeom prst="rect">
            <a:avLst/>
          </a:prstGeom>
          <a:noFill/>
          <a:ln>
            <a:noFill/>
          </a:ln>
        </p:spPr>
        <p:txBody>
          <a:bodyPr spcFirstLastPara="1" wrap="square" lIns="91425" tIns="45700" rIns="91425" bIns="45700" anchor="b"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cxnSp>
        <p:nvCxnSpPr>
          <p:cNvPr id="38" name="Google Shape;38;p5"/>
          <p:cNvCxnSpPr/>
          <p:nvPr/>
        </p:nvCxnSpPr>
        <p:spPr>
          <a:xfrm rot="10800000">
            <a:off x="6468655" y="9391"/>
            <a:ext cx="2673000" cy="1900200"/>
          </a:xfrm>
          <a:prstGeom prst="straightConnector1">
            <a:avLst/>
          </a:prstGeom>
          <a:noFill/>
          <a:ln w="9525" cap="rnd" cmpd="sng">
            <a:solidFill>
              <a:srgbClr val="C5C5C5">
                <a:alpha val="44710"/>
              </a:srgbClr>
            </a:solidFill>
            <a:prstDash val="solid"/>
            <a:round/>
            <a:headEnd type="none" w="sm" len="sm"/>
            <a:tailEnd type="none" w="sm" len="sm"/>
          </a:ln>
        </p:spPr>
      </p:cxnSp>
      <p:cxnSp>
        <p:nvCxnSpPr>
          <p:cNvPr id="39" name="Google Shape;39;p5"/>
          <p:cNvCxnSpPr/>
          <p:nvPr/>
        </p:nvCxnSpPr>
        <p:spPr>
          <a:xfrm rot="10800000" flipH="1">
            <a:off x="0" y="7067"/>
            <a:ext cx="9137100" cy="6843900"/>
          </a:xfrm>
          <a:prstGeom prst="straightConnector1">
            <a:avLst/>
          </a:prstGeom>
          <a:noFill/>
          <a:ln w="9525" cap="rnd" cmpd="sng">
            <a:solidFill>
              <a:srgbClr val="BEBEBE">
                <a:alpha val="34900"/>
              </a:srgbClr>
            </a:solidFill>
            <a:prstDash val="solid"/>
            <a:round/>
            <a:headEnd type="none" w="sm" len="sm"/>
            <a:tailEnd type="none" w="sm" len="sm"/>
          </a:ln>
        </p:spPr>
      </p:cxnSp>
      <p:sp>
        <p:nvSpPr>
          <p:cNvPr id="40" name="Google Shape;40;p5"/>
          <p:cNvSpPr txBox="1">
            <a:spLocks noGrp="1"/>
          </p:cNvSpPr>
          <p:nvPr>
            <p:ph type="title"/>
          </p:nvPr>
        </p:nvSpPr>
        <p:spPr>
          <a:xfrm>
            <a:off x="381000" y="271464"/>
            <a:ext cx="7239000" cy="1362000"/>
          </a:xfrm>
          <a:prstGeom prst="rect">
            <a:avLst/>
          </a:prstGeom>
          <a:noFill/>
          <a:ln>
            <a:noFill/>
          </a:ln>
        </p:spPr>
        <p:txBody>
          <a:bodyPr spcFirstLastPara="1" wrap="square" lIns="91425" tIns="45700" rIns="91425" bIns="45700" anchor="ctr" anchorCtr="0"/>
          <a:lstStyle>
            <a:lvl1pPr lvl="0" algn="l" rtl="0">
              <a:spcBef>
                <a:spcPts val="0"/>
              </a:spcBef>
              <a:spcAft>
                <a:spcPts val="0"/>
              </a:spcAft>
              <a:buClr>
                <a:srgbClr val="FF599C"/>
              </a:buClr>
              <a:buSzPts val="3600"/>
              <a:buFont typeface="Century Gothic"/>
              <a:buNone/>
              <a:defRPr sz="36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1" name="Google Shape;41;p5"/>
          <p:cNvSpPr txBox="1">
            <a:spLocks noGrp="1"/>
          </p:cNvSpPr>
          <p:nvPr>
            <p:ph type="body" idx="1"/>
          </p:nvPr>
        </p:nvSpPr>
        <p:spPr>
          <a:xfrm>
            <a:off x="381000" y="1633536"/>
            <a:ext cx="3886200" cy="2286000"/>
          </a:xfrm>
          <a:prstGeom prst="rect">
            <a:avLst/>
          </a:prstGeom>
          <a:noFill/>
          <a:ln>
            <a:noFill/>
          </a:ln>
        </p:spPr>
        <p:txBody>
          <a:bodyPr spcFirstLastPara="1" wrap="square" lIns="91425" tIns="45700" rIns="91425" bIns="45700" anchor="t" anchorCtr="0"/>
          <a:lstStyle>
            <a:lvl1pPr marL="457200" lvl="0" indent="-228600" algn="l" rtl="0">
              <a:spcBef>
                <a:spcPts val="400"/>
              </a:spcBef>
              <a:spcAft>
                <a:spcPts val="0"/>
              </a:spcAft>
              <a:buSzPts val="1600"/>
              <a:buNone/>
              <a:defRPr sz="2000">
                <a:solidFill>
                  <a:schemeClr val="lt1"/>
                </a:solidFill>
              </a:defRPr>
            </a:lvl1pPr>
            <a:lvl2pPr marL="914400" lvl="1" indent="-228600" algn="l" rtl="0">
              <a:spcBef>
                <a:spcPts val="360"/>
              </a:spcBef>
              <a:spcAft>
                <a:spcPts val="0"/>
              </a:spcAft>
              <a:buSzPts val="1710"/>
              <a:buNone/>
              <a:defRPr sz="1800">
                <a:solidFill>
                  <a:schemeClr val="lt1"/>
                </a:solidFill>
              </a:defRPr>
            </a:lvl2pPr>
            <a:lvl3pPr marL="1371600" lvl="2" indent="-228600" algn="l" rtl="0">
              <a:spcBef>
                <a:spcPts val="320"/>
              </a:spcBef>
              <a:spcAft>
                <a:spcPts val="0"/>
              </a:spcAft>
              <a:buSzPts val="1600"/>
              <a:buNone/>
              <a:defRPr sz="1600">
                <a:solidFill>
                  <a:schemeClr val="lt1"/>
                </a:solidFill>
              </a:defRPr>
            </a:lvl3pPr>
            <a:lvl4pPr marL="1828800" lvl="3" indent="-228600" algn="l" rtl="0">
              <a:spcBef>
                <a:spcPts val="280"/>
              </a:spcBef>
              <a:spcAft>
                <a:spcPts val="0"/>
              </a:spcAft>
              <a:buSzPts val="1400"/>
              <a:buNone/>
              <a:defRPr sz="1400">
                <a:solidFill>
                  <a:schemeClr val="lt1"/>
                </a:solidFill>
              </a:defRPr>
            </a:lvl4pPr>
            <a:lvl5pPr marL="2286000" lvl="4" indent="-228600" algn="l" rtl="0">
              <a:spcBef>
                <a:spcPts val="280"/>
              </a:spcBef>
              <a:spcAft>
                <a:spcPts val="0"/>
              </a:spcAft>
              <a:buSzPts val="1400"/>
              <a:buNone/>
              <a:defRPr sz="1400">
                <a:solidFill>
                  <a:schemeClr val="lt1"/>
                </a:solidFill>
              </a:defRPr>
            </a:lvl5pPr>
            <a:lvl6pPr marL="2743200" lvl="5" indent="-342900" algn="l" rtl="0">
              <a:spcBef>
                <a:spcPts val="360"/>
              </a:spcBef>
              <a:spcAft>
                <a:spcPts val="0"/>
              </a:spcAft>
              <a:buSzPts val="1800"/>
              <a:buChar char="⚫"/>
              <a:defRPr/>
            </a:lvl6pPr>
            <a:lvl7pPr marL="3200400" lvl="6" indent="-342900" algn="l" rtl="0">
              <a:spcBef>
                <a:spcPts val="360"/>
              </a:spcBef>
              <a:spcAft>
                <a:spcPts val="0"/>
              </a:spcAft>
              <a:buSzPts val="1800"/>
              <a:buChar char="⚫"/>
              <a:defRPr/>
            </a:lvl7pPr>
            <a:lvl8pPr marL="3657600" lvl="7" indent="-342900" algn="l" rtl="0">
              <a:spcBef>
                <a:spcPts val="360"/>
              </a:spcBef>
              <a:spcAft>
                <a:spcPts val="0"/>
              </a:spcAft>
              <a:buSzPts val="1800"/>
              <a:buChar char="⚫"/>
              <a:defRPr/>
            </a:lvl8pPr>
            <a:lvl9pPr marL="4114800" lvl="8" indent="-342900" algn="l" rtl="0">
              <a:spcBef>
                <a:spcPts val="360"/>
              </a:spcBef>
              <a:spcAft>
                <a:spcPts val="0"/>
              </a:spcAft>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6"/>
          <p:cNvSpPr txBox="1">
            <a:spLocks noGrp="1"/>
          </p:cNvSpPr>
          <p:nvPr>
            <p:ph type="title"/>
          </p:nvPr>
        </p:nvSpPr>
        <p:spPr>
          <a:xfrm>
            <a:off x="457200" y="267494"/>
            <a:ext cx="8229600" cy="1398900"/>
          </a:xfrm>
          <a:prstGeom prst="rect">
            <a:avLst/>
          </a:prstGeom>
          <a:noFill/>
          <a:ln>
            <a:noFill/>
          </a:ln>
        </p:spPr>
        <p:txBody>
          <a:bodyPr spcFirstLastPara="1" wrap="square" lIns="91425" tIns="45700" rIns="91425" bIns="45700" anchor="ctr" anchorCtr="0"/>
          <a:lstStyle>
            <a:lvl1pPr lvl="0" algn="l" rtl="0">
              <a:spcBef>
                <a:spcPts val="0"/>
              </a:spcBef>
              <a:spcAft>
                <a:spcPts val="0"/>
              </a:spcAft>
              <a:buClr>
                <a:srgbClr val="FF599C"/>
              </a:buClr>
              <a:buSzPts val="4200"/>
              <a:buFont typeface="Century Gothic"/>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4" name="Google Shape;44;p6"/>
          <p:cNvSpPr txBox="1">
            <a:spLocks noGrp="1"/>
          </p:cNvSpPr>
          <p:nvPr>
            <p:ph type="body" idx="1"/>
          </p:nvPr>
        </p:nvSpPr>
        <p:spPr>
          <a:xfrm>
            <a:off x="457200" y="1722437"/>
            <a:ext cx="4038600" cy="4526100"/>
          </a:xfrm>
          <a:prstGeom prst="rect">
            <a:avLst/>
          </a:prstGeom>
          <a:noFill/>
          <a:ln>
            <a:noFill/>
          </a:ln>
        </p:spPr>
        <p:txBody>
          <a:bodyPr spcFirstLastPara="1" wrap="square" lIns="91425" tIns="45700" rIns="91425" bIns="45700" anchor="t" anchorCtr="0"/>
          <a:lstStyle>
            <a:lvl1pPr marL="457200" lvl="0" indent="-360680" algn="l" rtl="0">
              <a:spcBef>
                <a:spcPts val="520"/>
              </a:spcBef>
              <a:spcAft>
                <a:spcPts val="0"/>
              </a:spcAft>
              <a:buSzPts val="2080"/>
              <a:buChar char="⦿"/>
              <a:defRPr sz="2600"/>
            </a:lvl1pPr>
            <a:lvl2pPr marL="914400" lvl="1" indent="-373380" algn="l" rtl="0">
              <a:spcBef>
                <a:spcPts val="480"/>
              </a:spcBef>
              <a:spcAft>
                <a:spcPts val="0"/>
              </a:spcAft>
              <a:buSzPts val="2280"/>
              <a:buChar char="›"/>
              <a:defRPr sz="2400"/>
            </a:lvl2pPr>
            <a:lvl3pPr marL="1371600" lvl="2" indent="-355600" algn="l" rtl="0">
              <a:spcBef>
                <a:spcPts val="400"/>
              </a:spcBef>
              <a:spcAft>
                <a:spcPts val="0"/>
              </a:spcAft>
              <a:buSzPts val="2000"/>
              <a:buChar char="⚫"/>
              <a:defRPr sz="2000"/>
            </a:lvl3pPr>
            <a:lvl4pPr marL="1828800" lvl="3" indent="-342900" algn="l" rtl="0">
              <a:spcBef>
                <a:spcPts val="360"/>
              </a:spcBef>
              <a:spcAft>
                <a:spcPts val="0"/>
              </a:spcAft>
              <a:buSzPts val="1800"/>
              <a:buChar char="⚫"/>
              <a:defRPr sz="1800"/>
            </a:lvl4pPr>
            <a:lvl5pPr marL="2286000" lvl="4" indent="-342900" algn="l" rtl="0">
              <a:spcBef>
                <a:spcPts val="360"/>
              </a:spcBef>
              <a:spcAft>
                <a:spcPts val="0"/>
              </a:spcAft>
              <a:buSzPts val="1800"/>
              <a:buChar char="⚫"/>
              <a:defRPr sz="1800"/>
            </a:lvl5pPr>
            <a:lvl6pPr marL="2743200" lvl="5" indent="-342900" algn="l" rtl="0">
              <a:spcBef>
                <a:spcPts val="360"/>
              </a:spcBef>
              <a:spcAft>
                <a:spcPts val="0"/>
              </a:spcAft>
              <a:buSzPts val="1800"/>
              <a:buChar char="⚫"/>
              <a:defRPr/>
            </a:lvl6pPr>
            <a:lvl7pPr marL="3200400" lvl="6" indent="-342900" algn="l" rtl="0">
              <a:spcBef>
                <a:spcPts val="360"/>
              </a:spcBef>
              <a:spcAft>
                <a:spcPts val="0"/>
              </a:spcAft>
              <a:buSzPts val="1800"/>
              <a:buChar char="⚫"/>
              <a:defRPr/>
            </a:lvl7pPr>
            <a:lvl8pPr marL="3657600" lvl="7" indent="-342900" algn="l" rtl="0">
              <a:spcBef>
                <a:spcPts val="360"/>
              </a:spcBef>
              <a:spcAft>
                <a:spcPts val="0"/>
              </a:spcAft>
              <a:buSzPts val="1800"/>
              <a:buChar char="⚫"/>
              <a:defRPr/>
            </a:lvl8pPr>
            <a:lvl9pPr marL="4114800" lvl="8" indent="-342900" algn="l" rtl="0">
              <a:spcBef>
                <a:spcPts val="360"/>
              </a:spcBef>
              <a:spcAft>
                <a:spcPts val="0"/>
              </a:spcAft>
              <a:buSzPts val="1800"/>
              <a:buChar char="⚫"/>
              <a:defRPr/>
            </a:lvl9pPr>
          </a:lstStyle>
          <a:p>
            <a:endParaRPr/>
          </a:p>
        </p:txBody>
      </p:sp>
      <p:sp>
        <p:nvSpPr>
          <p:cNvPr id="45" name="Google Shape;45;p6"/>
          <p:cNvSpPr txBox="1">
            <a:spLocks noGrp="1"/>
          </p:cNvSpPr>
          <p:nvPr>
            <p:ph type="body" idx="2"/>
          </p:nvPr>
        </p:nvSpPr>
        <p:spPr>
          <a:xfrm>
            <a:off x="4648200" y="1722437"/>
            <a:ext cx="4038600" cy="4526100"/>
          </a:xfrm>
          <a:prstGeom prst="rect">
            <a:avLst/>
          </a:prstGeom>
          <a:noFill/>
          <a:ln>
            <a:noFill/>
          </a:ln>
        </p:spPr>
        <p:txBody>
          <a:bodyPr spcFirstLastPara="1" wrap="square" lIns="91425" tIns="45700" rIns="91425" bIns="45700" anchor="t" anchorCtr="0"/>
          <a:lstStyle>
            <a:lvl1pPr marL="457200" lvl="0" indent="-360680" algn="l" rtl="0">
              <a:spcBef>
                <a:spcPts val="520"/>
              </a:spcBef>
              <a:spcAft>
                <a:spcPts val="0"/>
              </a:spcAft>
              <a:buSzPts val="2080"/>
              <a:buChar char="⦿"/>
              <a:defRPr sz="2600"/>
            </a:lvl1pPr>
            <a:lvl2pPr marL="914400" lvl="1" indent="-373380" algn="l" rtl="0">
              <a:spcBef>
                <a:spcPts val="480"/>
              </a:spcBef>
              <a:spcAft>
                <a:spcPts val="0"/>
              </a:spcAft>
              <a:buSzPts val="2280"/>
              <a:buChar char="›"/>
              <a:defRPr sz="2400"/>
            </a:lvl2pPr>
            <a:lvl3pPr marL="1371600" lvl="2" indent="-355600" algn="l" rtl="0">
              <a:spcBef>
                <a:spcPts val="400"/>
              </a:spcBef>
              <a:spcAft>
                <a:spcPts val="0"/>
              </a:spcAft>
              <a:buSzPts val="2000"/>
              <a:buChar char="⚫"/>
              <a:defRPr sz="2000"/>
            </a:lvl3pPr>
            <a:lvl4pPr marL="1828800" lvl="3" indent="-342900" algn="l" rtl="0">
              <a:spcBef>
                <a:spcPts val="360"/>
              </a:spcBef>
              <a:spcAft>
                <a:spcPts val="0"/>
              </a:spcAft>
              <a:buSzPts val="1800"/>
              <a:buChar char="⚫"/>
              <a:defRPr sz="1800"/>
            </a:lvl4pPr>
            <a:lvl5pPr marL="2286000" lvl="4" indent="-342900" algn="l" rtl="0">
              <a:spcBef>
                <a:spcPts val="360"/>
              </a:spcBef>
              <a:spcAft>
                <a:spcPts val="0"/>
              </a:spcAft>
              <a:buSzPts val="1800"/>
              <a:buChar char="⚫"/>
              <a:defRPr sz="1800"/>
            </a:lvl5pPr>
            <a:lvl6pPr marL="2743200" lvl="5" indent="-342900" algn="l" rtl="0">
              <a:spcBef>
                <a:spcPts val="360"/>
              </a:spcBef>
              <a:spcAft>
                <a:spcPts val="0"/>
              </a:spcAft>
              <a:buSzPts val="1800"/>
              <a:buChar char="⚫"/>
              <a:defRPr/>
            </a:lvl6pPr>
            <a:lvl7pPr marL="3200400" lvl="6" indent="-342900" algn="l" rtl="0">
              <a:spcBef>
                <a:spcPts val="360"/>
              </a:spcBef>
              <a:spcAft>
                <a:spcPts val="0"/>
              </a:spcAft>
              <a:buSzPts val="1800"/>
              <a:buChar char="⚫"/>
              <a:defRPr/>
            </a:lvl7pPr>
            <a:lvl8pPr marL="3657600" lvl="7" indent="-342900" algn="l" rtl="0">
              <a:spcBef>
                <a:spcPts val="360"/>
              </a:spcBef>
              <a:spcAft>
                <a:spcPts val="0"/>
              </a:spcAft>
              <a:buSzPts val="1800"/>
              <a:buChar char="⚫"/>
              <a:defRPr/>
            </a:lvl8pPr>
            <a:lvl9pPr marL="4114800" lvl="8" indent="-342900" algn="l" rtl="0">
              <a:spcBef>
                <a:spcPts val="360"/>
              </a:spcBef>
              <a:spcAft>
                <a:spcPts val="0"/>
              </a:spcAft>
              <a:buSzPts val="1800"/>
              <a:buChar char="⚫"/>
              <a:defRPr/>
            </a:lvl9pPr>
          </a:lstStyle>
          <a:p>
            <a:endParaRPr/>
          </a:p>
        </p:txBody>
      </p:sp>
      <p:sp>
        <p:nvSpPr>
          <p:cNvPr id="46" name="Google Shape;46;p6"/>
          <p:cNvSpPr txBox="1">
            <a:spLocks noGrp="1"/>
          </p:cNvSpPr>
          <p:nvPr>
            <p:ph type="dt" idx="10"/>
          </p:nvPr>
        </p:nvSpPr>
        <p:spPr>
          <a:xfrm>
            <a:off x="4791456" y="6480969"/>
            <a:ext cx="2133600" cy="301800"/>
          </a:xfrm>
          <a:prstGeom prst="rect">
            <a:avLst/>
          </a:prstGeom>
          <a:noFill/>
          <a:ln>
            <a:noFill/>
          </a:ln>
        </p:spPr>
        <p:txBody>
          <a:bodyPr spcFirstLastPara="1" wrap="square" lIns="91425" tIns="45700" rIns="91425" bIns="45700" anchor="b"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57200" y="6480969"/>
            <a:ext cx="4260000" cy="301800"/>
          </a:xfrm>
          <a:prstGeom prst="rect">
            <a:avLst/>
          </a:prstGeom>
          <a:noFill/>
          <a:ln>
            <a:noFill/>
          </a:ln>
        </p:spPr>
        <p:txBody>
          <a:bodyPr spcFirstLastPara="1" wrap="square" lIns="91425" tIns="45700" rIns="91425" bIns="45700" anchor="b" anchorCtr="0"/>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7589520" y="6480969"/>
            <a:ext cx="502800" cy="301800"/>
          </a:xfrm>
          <a:prstGeom prst="rect">
            <a:avLst/>
          </a:prstGeom>
          <a:noFill/>
          <a:ln>
            <a:noFill/>
          </a:ln>
        </p:spPr>
        <p:txBody>
          <a:bodyPr spcFirstLastPara="1" wrap="square" lIns="91425" tIns="45700" rIns="91425" bIns="45700" anchor="b"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bg>
      <p:bgPr>
        <a:gradFill>
          <a:gsLst>
            <a:gs pos="0">
              <a:srgbClr val="494949"/>
            </a:gs>
            <a:gs pos="60000">
              <a:srgbClr val="626262"/>
            </a:gs>
            <a:gs pos="100000">
              <a:srgbClr val="8B8B8B"/>
            </a:gs>
          </a:gsLst>
          <a:lin ang="5400012" scaled="0"/>
        </a:gradFill>
        <a:effectLst/>
      </p:bgPr>
    </p:bg>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rot="-5400000">
            <a:off x="-2295352" y="2834294"/>
            <a:ext cx="6153900" cy="1066800"/>
          </a:xfrm>
          <a:prstGeom prst="rect">
            <a:avLst/>
          </a:prstGeom>
          <a:noFill/>
          <a:ln>
            <a:noFill/>
          </a:ln>
        </p:spPr>
        <p:txBody>
          <a:bodyPr spcFirstLastPara="1" wrap="square" lIns="91425" tIns="45700" rIns="91425" bIns="45700" anchor="b" anchorCtr="0"/>
          <a:lstStyle>
            <a:lvl1pPr lvl="0" algn="ctr" rtl="0">
              <a:spcBef>
                <a:spcPts val="0"/>
              </a:spcBef>
              <a:spcAft>
                <a:spcPts val="0"/>
              </a:spcAft>
              <a:buClr>
                <a:schemeClr val="lt1"/>
              </a:buClr>
              <a:buSzPts val="3300"/>
              <a:buFont typeface="Century Gothic"/>
              <a:buNone/>
              <a:defRPr sz="3300" b="1">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1" name="Google Shape;51;p7"/>
          <p:cNvSpPr txBox="1">
            <a:spLocks noGrp="1"/>
          </p:cNvSpPr>
          <p:nvPr>
            <p:ph type="body" idx="1"/>
          </p:nvPr>
        </p:nvSpPr>
        <p:spPr>
          <a:xfrm rot="-5400000">
            <a:off x="146856" y="1509002"/>
            <a:ext cx="3017400" cy="581100"/>
          </a:xfrm>
          <a:prstGeom prst="rect">
            <a:avLst/>
          </a:prstGeom>
          <a:solidFill>
            <a:schemeClr val="dk1"/>
          </a:solidFill>
          <a:ln>
            <a:noFill/>
          </a:ln>
        </p:spPr>
        <p:txBody>
          <a:bodyPr spcFirstLastPara="1" wrap="square" lIns="91425" tIns="45700" rIns="91425" bIns="45700" anchor="ctr" anchorCtr="0"/>
          <a:lstStyle>
            <a:lvl1pPr marL="457200" lvl="0" indent="-228600" algn="ctr" rtl="0">
              <a:spcBef>
                <a:spcPts val="320"/>
              </a:spcBef>
              <a:spcAft>
                <a:spcPts val="0"/>
              </a:spcAft>
              <a:buSzPts val="1280"/>
              <a:buNone/>
              <a:defRPr sz="1600" b="0">
                <a:solidFill>
                  <a:schemeClr val="lt1"/>
                </a:solidFill>
              </a:defRPr>
            </a:lvl1pPr>
            <a:lvl2pPr marL="914400" lvl="1" indent="-228600" algn="l" rtl="0">
              <a:spcBef>
                <a:spcPts val="400"/>
              </a:spcBef>
              <a:spcAft>
                <a:spcPts val="0"/>
              </a:spcAft>
              <a:buSzPts val="1900"/>
              <a:buNone/>
              <a:defRPr sz="2000" b="1"/>
            </a:lvl2pPr>
            <a:lvl3pPr marL="1371600" lvl="2" indent="-228600" algn="l" rtl="0">
              <a:spcBef>
                <a:spcPts val="360"/>
              </a:spcBef>
              <a:spcAft>
                <a:spcPts val="0"/>
              </a:spcAft>
              <a:buSzPts val="1800"/>
              <a:buNone/>
              <a:defRPr sz="1800" b="1"/>
            </a:lvl3pPr>
            <a:lvl4pPr marL="1828800" lvl="3" indent="-228600" algn="l" rtl="0">
              <a:spcBef>
                <a:spcPts val="320"/>
              </a:spcBef>
              <a:spcAft>
                <a:spcPts val="0"/>
              </a:spcAft>
              <a:buSzPts val="1600"/>
              <a:buNone/>
              <a:defRPr sz="1600" b="1"/>
            </a:lvl4pPr>
            <a:lvl5pPr marL="2286000" lvl="4" indent="-228600" algn="l" rtl="0">
              <a:spcBef>
                <a:spcPts val="320"/>
              </a:spcBef>
              <a:spcAft>
                <a:spcPts val="0"/>
              </a:spcAft>
              <a:buSzPts val="1600"/>
              <a:buNone/>
              <a:defRPr sz="1600" b="1"/>
            </a:lvl5pPr>
            <a:lvl6pPr marL="2743200" lvl="5" indent="-342900" algn="l" rtl="0">
              <a:spcBef>
                <a:spcPts val="360"/>
              </a:spcBef>
              <a:spcAft>
                <a:spcPts val="0"/>
              </a:spcAft>
              <a:buSzPts val="1800"/>
              <a:buChar char="⚫"/>
              <a:defRPr/>
            </a:lvl6pPr>
            <a:lvl7pPr marL="3200400" lvl="6" indent="-342900" algn="l" rtl="0">
              <a:spcBef>
                <a:spcPts val="360"/>
              </a:spcBef>
              <a:spcAft>
                <a:spcPts val="0"/>
              </a:spcAft>
              <a:buSzPts val="1800"/>
              <a:buChar char="⚫"/>
              <a:defRPr/>
            </a:lvl7pPr>
            <a:lvl8pPr marL="3657600" lvl="7" indent="-342900" algn="l" rtl="0">
              <a:spcBef>
                <a:spcPts val="360"/>
              </a:spcBef>
              <a:spcAft>
                <a:spcPts val="0"/>
              </a:spcAft>
              <a:buSzPts val="1800"/>
              <a:buChar char="⚫"/>
              <a:defRPr/>
            </a:lvl8pPr>
            <a:lvl9pPr marL="4114800" lvl="8" indent="-342900" algn="l" rtl="0">
              <a:spcBef>
                <a:spcPts val="360"/>
              </a:spcBef>
              <a:spcAft>
                <a:spcPts val="0"/>
              </a:spcAft>
              <a:buSzPts val="1800"/>
              <a:buChar char="⚫"/>
              <a:defRPr/>
            </a:lvl9pPr>
          </a:lstStyle>
          <a:p>
            <a:endParaRPr/>
          </a:p>
        </p:txBody>
      </p:sp>
      <p:sp>
        <p:nvSpPr>
          <p:cNvPr id="52" name="Google Shape;52;p7"/>
          <p:cNvSpPr txBox="1">
            <a:spLocks noGrp="1"/>
          </p:cNvSpPr>
          <p:nvPr>
            <p:ph type="body" idx="2"/>
          </p:nvPr>
        </p:nvSpPr>
        <p:spPr>
          <a:xfrm rot="-5400000">
            <a:off x="146856" y="4645394"/>
            <a:ext cx="3017400" cy="581100"/>
          </a:xfrm>
          <a:prstGeom prst="rect">
            <a:avLst/>
          </a:prstGeom>
          <a:solidFill>
            <a:schemeClr val="dk1"/>
          </a:solidFill>
          <a:ln>
            <a:noFill/>
          </a:ln>
        </p:spPr>
        <p:txBody>
          <a:bodyPr spcFirstLastPara="1" wrap="square" lIns="91425" tIns="45700" rIns="91425" bIns="45700" anchor="ctr" anchorCtr="0"/>
          <a:lstStyle>
            <a:lvl1pPr marL="457200" lvl="0" indent="-228600" algn="ctr" rtl="0">
              <a:spcBef>
                <a:spcPts val="320"/>
              </a:spcBef>
              <a:spcAft>
                <a:spcPts val="0"/>
              </a:spcAft>
              <a:buSzPts val="1280"/>
              <a:buNone/>
              <a:defRPr sz="1600" b="0">
                <a:solidFill>
                  <a:schemeClr val="lt1"/>
                </a:solidFill>
              </a:defRPr>
            </a:lvl1pPr>
            <a:lvl2pPr marL="914400" lvl="1" indent="-228600" algn="l" rtl="0">
              <a:spcBef>
                <a:spcPts val="400"/>
              </a:spcBef>
              <a:spcAft>
                <a:spcPts val="0"/>
              </a:spcAft>
              <a:buSzPts val="1900"/>
              <a:buNone/>
              <a:defRPr sz="2000" b="1"/>
            </a:lvl2pPr>
            <a:lvl3pPr marL="1371600" lvl="2" indent="-228600" algn="l" rtl="0">
              <a:spcBef>
                <a:spcPts val="360"/>
              </a:spcBef>
              <a:spcAft>
                <a:spcPts val="0"/>
              </a:spcAft>
              <a:buSzPts val="1800"/>
              <a:buNone/>
              <a:defRPr sz="1800" b="1"/>
            </a:lvl3pPr>
            <a:lvl4pPr marL="1828800" lvl="3" indent="-228600" algn="l" rtl="0">
              <a:spcBef>
                <a:spcPts val="320"/>
              </a:spcBef>
              <a:spcAft>
                <a:spcPts val="0"/>
              </a:spcAft>
              <a:buSzPts val="1600"/>
              <a:buNone/>
              <a:defRPr sz="1600" b="1"/>
            </a:lvl4pPr>
            <a:lvl5pPr marL="2286000" lvl="4" indent="-228600" algn="l" rtl="0">
              <a:spcBef>
                <a:spcPts val="320"/>
              </a:spcBef>
              <a:spcAft>
                <a:spcPts val="0"/>
              </a:spcAft>
              <a:buSzPts val="1600"/>
              <a:buNone/>
              <a:defRPr sz="1600" b="1"/>
            </a:lvl5pPr>
            <a:lvl6pPr marL="2743200" lvl="5" indent="-342900" algn="l" rtl="0">
              <a:spcBef>
                <a:spcPts val="360"/>
              </a:spcBef>
              <a:spcAft>
                <a:spcPts val="0"/>
              </a:spcAft>
              <a:buSzPts val="1800"/>
              <a:buChar char="⚫"/>
              <a:defRPr/>
            </a:lvl6pPr>
            <a:lvl7pPr marL="3200400" lvl="6" indent="-342900" algn="l" rtl="0">
              <a:spcBef>
                <a:spcPts val="360"/>
              </a:spcBef>
              <a:spcAft>
                <a:spcPts val="0"/>
              </a:spcAft>
              <a:buSzPts val="1800"/>
              <a:buChar char="⚫"/>
              <a:defRPr/>
            </a:lvl7pPr>
            <a:lvl8pPr marL="3657600" lvl="7" indent="-342900" algn="l" rtl="0">
              <a:spcBef>
                <a:spcPts val="360"/>
              </a:spcBef>
              <a:spcAft>
                <a:spcPts val="0"/>
              </a:spcAft>
              <a:buSzPts val="1800"/>
              <a:buChar char="⚫"/>
              <a:defRPr/>
            </a:lvl8pPr>
            <a:lvl9pPr marL="4114800" lvl="8" indent="-342900" algn="l" rtl="0">
              <a:spcBef>
                <a:spcPts val="360"/>
              </a:spcBef>
              <a:spcAft>
                <a:spcPts val="0"/>
              </a:spcAft>
              <a:buSzPts val="1800"/>
              <a:buChar char="⚫"/>
              <a:defRPr/>
            </a:lvl9pPr>
          </a:lstStyle>
          <a:p>
            <a:endParaRPr/>
          </a:p>
        </p:txBody>
      </p:sp>
      <p:sp>
        <p:nvSpPr>
          <p:cNvPr id="53" name="Google Shape;53;p7"/>
          <p:cNvSpPr txBox="1">
            <a:spLocks noGrp="1"/>
          </p:cNvSpPr>
          <p:nvPr>
            <p:ph type="body" idx="3"/>
          </p:nvPr>
        </p:nvSpPr>
        <p:spPr>
          <a:xfrm>
            <a:off x="2022230" y="290732"/>
            <a:ext cx="6858000" cy="3017400"/>
          </a:xfrm>
          <a:prstGeom prst="rect">
            <a:avLst/>
          </a:prstGeom>
          <a:noFill/>
          <a:ln>
            <a:noFill/>
          </a:ln>
        </p:spPr>
        <p:txBody>
          <a:bodyPr spcFirstLastPara="1" wrap="square" lIns="91425" tIns="45700" rIns="91425" bIns="45700" anchor="t" anchorCtr="0"/>
          <a:lstStyle>
            <a:lvl1pPr marL="457200" lvl="0" indent="-350520" algn="l" rtl="0">
              <a:spcBef>
                <a:spcPts val="480"/>
              </a:spcBef>
              <a:spcAft>
                <a:spcPts val="0"/>
              </a:spcAft>
              <a:buSzPts val="1920"/>
              <a:buChar char="⦿"/>
              <a:defRPr sz="2400"/>
            </a:lvl1pPr>
            <a:lvl2pPr marL="914400" lvl="1" indent="-349250" algn="l" rtl="0">
              <a:spcBef>
                <a:spcPts val="400"/>
              </a:spcBef>
              <a:spcAft>
                <a:spcPts val="0"/>
              </a:spcAft>
              <a:buSzPts val="1900"/>
              <a:buChar char="›"/>
              <a:defRPr sz="2000"/>
            </a:lvl2pPr>
            <a:lvl3pPr marL="1371600" lvl="2" indent="-342900" algn="l" rtl="0">
              <a:spcBef>
                <a:spcPts val="360"/>
              </a:spcBef>
              <a:spcAft>
                <a:spcPts val="0"/>
              </a:spcAft>
              <a:buSzPts val="1800"/>
              <a:buChar char="⚫"/>
              <a:defRPr sz="1800"/>
            </a:lvl3pPr>
            <a:lvl4pPr marL="1828800" lvl="3" indent="-330200" algn="l" rtl="0">
              <a:spcBef>
                <a:spcPts val="320"/>
              </a:spcBef>
              <a:spcAft>
                <a:spcPts val="0"/>
              </a:spcAft>
              <a:buSzPts val="1600"/>
              <a:buChar char="⚫"/>
              <a:defRPr sz="1600"/>
            </a:lvl4pPr>
            <a:lvl5pPr marL="2286000" lvl="4" indent="-330200" algn="l" rtl="0">
              <a:spcBef>
                <a:spcPts val="320"/>
              </a:spcBef>
              <a:spcAft>
                <a:spcPts val="0"/>
              </a:spcAft>
              <a:buSzPts val="1600"/>
              <a:buChar char="⚫"/>
              <a:defRPr sz="1600"/>
            </a:lvl5pPr>
            <a:lvl6pPr marL="2743200" lvl="5" indent="-342900" algn="l" rtl="0">
              <a:spcBef>
                <a:spcPts val="360"/>
              </a:spcBef>
              <a:spcAft>
                <a:spcPts val="0"/>
              </a:spcAft>
              <a:buSzPts val="1800"/>
              <a:buChar char="⚫"/>
              <a:defRPr/>
            </a:lvl6pPr>
            <a:lvl7pPr marL="3200400" lvl="6" indent="-342900" algn="l" rtl="0">
              <a:spcBef>
                <a:spcPts val="360"/>
              </a:spcBef>
              <a:spcAft>
                <a:spcPts val="0"/>
              </a:spcAft>
              <a:buSzPts val="1800"/>
              <a:buChar char="⚫"/>
              <a:defRPr/>
            </a:lvl7pPr>
            <a:lvl8pPr marL="3657600" lvl="7" indent="-342900" algn="l" rtl="0">
              <a:spcBef>
                <a:spcPts val="360"/>
              </a:spcBef>
              <a:spcAft>
                <a:spcPts val="0"/>
              </a:spcAft>
              <a:buSzPts val="1800"/>
              <a:buChar char="⚫"/>
              <a:defRPr/>
            </a:lvl8pPr>
            <a:lvl9pPr marL="4114800" lvl="8" indent="-342900" algn="l" rtl="0">
              <a:spcBef>
                <a:spcPts val="360"/>
              </a:spcBef>
              <a:spcAft>
                <a:spcPts val="0"/>
              </a:spcAft>
              <a:buSzPts val="1800"/>
              <a:buChar char="⚫"/>
              <a:defRPr/>
            </a:lvl9pPr>
          </a:lstStyle>
          <a:p>
            <a:endParaRPr/>
          </a:p>
        </p:txBody>
      </p:sp>
      <p:sp>
        <p:nvSpPr>
          <p:cNvPr id="54" name="Google Shape;54;p7"/>
          <p:cNvSpPr txBox="1">
            <a:spLocks noGrp="1"/>
          </p:cNvSpPr>
          <p:nvPr>
            <p:ph type="body" idx="4"/>
          </p:nvPr>
        </p:nvSpPr>
        <p:spPr>
          <a:xfrm>
            <a:off x="2022230" y="3427124"/>
            <a:ext cx="6858000" cy="3017400"/>
          </a:xfrm>
          <a:prstGeom prst="rect">
            <a:avLst/>
          </a:prstGeom>
          <a:noFill/>
          <a:ln>
            <a:noFill/>
          </a:ln>
        </p:spPr>
        <p:txBody>
          <a:bodyPr spcFirstLastPara="1" wrap="square" lIns="91425" tIns="45700" rIns="91425" bIns="45700" anchor="t" anchorCtr="0"/>
          <a:lstStyle>
            <a:lvl1pPr marL="457200" lvl="0" indent="-350520" algn="l" rtl="0">
              <a:spcBef>
                <a:spcPts val="480"/>
              </a:spcBef>
              <a:spcAft>
                <a:spcPts val="0"/>
              </a:spcAft>
              <a:buSzPts val="1920"/>
              <a:buChar char="⦿"/>
              <a:defRPr sz="2400"/>
            </a:lvl1pPr>
            <a:lvl2pPr marL="914400" lvl="1" indent="-349250" algn="l" rtl="0">
              <a:spcBef>
                <a:spcPts val="400"/>
              </a:spcBef>
              <a:spcAft>
                <a:spcPts val="0"/>
              </a:spcAft>
              <a:buSzPts val="1900"/>
              <a:buChar char="›"/>
              <a:defRPr sz="2000"/>
            </a:lvl2pPr>
            <a:lvl3pPr marL="1371600" lvl="2" indent="-342900" algn="l" rtl="0">
              <a:spcBef>
                <a:spcPts val="360"/>
              </a:spcBef>
              <a:spcAft>
                <a:spcPts val="0"/>
              </a:spcAft>
              <a:buSzPts val="1800"/>
              <a:buChar char="⚫"/>
              <a:defRPr sz="1800"/>
            </a:lvl3pPr>
            <a:lvl4pPr marL="1828800" lvl="3" indent="-330200" algn="l" rtl="0">
              <a:spcBef>
                <a:spcPts val="320"/>
              </a:spcBef>
              <a:spcAft>
                <a:spcPts val="0"/>
              </a:spcAft>
              <a:buSzPts val="1600"/>
              <a:buChar char="⚫"/>
              <a:defRPr sz="1600"/>
            </a:lvl4pPr>
            <a:lvl5pPr marL="2286000" lvl="4" indent="-330200" algn="l" rtl="0">
              <a:spcBef>
                <a:spcPts val="320"/>
              </a:spcBef>
              <a:spcAft>
                <a:spcPts val="0"/>
              </a:spcAft>
              <a:buSzPts val="1600"/>
              <a:buChar char="⚫"/>
              <a:defRPr sz="1600"/>
            </a:lvl5pPr>
            <a:lvl6pPr marL="2743200" lvl="5" indent="-342900" algn="l" rtl="0">
              <a:spcBef>
                <a:spcPts val="360"/>
              </a:spcBef>
              <a:spcAft>
                <a:spcPts val="0"/>
              </a:spcAft>
              <a:buSzPts val="1800"/>
              <a:buChar char="⚫"/>
              <a:defRPr/>
            </a:lvl6pPr>
            <a:lvl7pPr marL="3200400" lvl="6" indent="-342900" algn="l" rtl="0">
              <a:spcBef>
                <a:spcPts val="360"/>
              </a:spcBef>
              <a:spcAft>
                <a:spcPts val="0"/>
              </a:spcAft>
              <a:buSzPts val="1800"/>
              <a:buChar char="⚫"/>
              <a:defRPr/>
            </a:lvl7pPr>
            <a:lvl8pPr marL="3657600" lvl="7" indent="-342900" algn="l" rtl="0">
              <a:spcBef>
                <a:spcPts val="360"/>
              </a:spcBef>
              <a:spcAft>
                <a:spcPts val="0"/>
              </a:spcAft>
              <a:buSzPts val="1800"/>
              <a:buChar char="⚫"/>
              <a:defRPr/>
            </a:lvl8pPr>
            <a:lvl9pPr marL="4114800" lvl="8" indent="-342900" algn="l" rtl="0">
              <a:spcBef>
                <a:spcPts val="360"/>
              </a:spcBef>
              <a:spcAft>
                <a:spcPts val="0"/>
              </a:spcAft>
              <a:buSzPts val="1800"/>
              <a:buChar char="⚫"/>
              <a:defRPr/>
            </a:lvl9pPr>
          </a:lstStyle>
          <a:p>
            <a:endParaRPr/>
          </a:p>
        </p:txBody>
      </p:sp>
      <p:sp>
        <p:nvSpPr>
          <p:cNvPr id="55" name="Google Shape;55;p7"/>
          <p:cNvSpPr txBox="1">
            <a:spLocks noGrp="1"/>
          </p:cNvSpPr>
          <p:nvPr>
            <p:ph type="dt" idx="10"/>
          </p:nvPr>
        </p:nvSpPr>
        <p:spPr>
          <a:xfrm>
            <a:off x="4791456" y="6480969"/>
            <a:ext cx="2130600" cy="301800"/>
          </a:xfrm>
          <a:prstGeom prst="rect">
            <a:avLst/>
          </a:prstGeom>
          <a:noFill/>
          <a:ln>
            <a:noFill/>
          </a:ln>
        </p:spPr>
        <p:txBody>
          <a:bodyPr spcFirstLastPara="1" wrap="square" lIns="91425" tIns="45700" rIns="91425" bIns="45700" anchor="b"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7"/>
          <p:cNvSpPr txBox="1">
            <a:spLocks noGrp="1"/>
          </p:cNvSpPr>
          <p:nvPr>
            <p:ph type="ftr" idx="11"/>
          </p:nvPr>
        </p:nvSpPr>
        <p:spPr>
          <a:xfrm>
            <a:off x="457200" y="6480969"/>
            <a:ext cx="4261200" cy="301800"/>
          </a:xfrm>
          <a:prstGeom prst="rect">
            <a:avLst/>
          </a:prstGeom>
          <a:noFill/>
          <a:ln>
            <a:noFill/>
          </a:ln>
        </p:spPr>
        <p:txBody>
          <a:bodyPr spcFirstLastPara="1" wrap="square" lIns="91425" tIns="45700" rIns="91425" bIns="45700" anchor="b" anchorCtr="0"/>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7" name="Google Shape;57;p7"/>
          <p:cNvSpPr txBox="1">
            <a:spLocks noGrp="1"/>
          </p:cNvSpPr>
          <p:nvPr>
            <p:ph type="sldNum" idx="12"/>
          </p:nvPr>
        </p:nvSpPr>
        <p:spPr>
          <a:xfrm>
            <a:off x="7589520" y="6483096"/>
            <a:ext cx="502800" cy="301800"/>
          </a:xfrm>
          <a:prstGeom prst="rect">
            <a:avLst/>
          </a:prstGeom>
          <a:noFill/>
          <a:ln>
            <a:noFill/>
          </a:ln>
        </p:spPr>
        <p:txBody>
          <a:bodyPr spcFirstLastPara="1" wrap="square" lIns="91425" tIns="45700" rIns="91425" bIns="45700" anchor="b" anchorCtr="0">
            <a:noAutofit/>
          </a:bodyPr>
          <a:lstStyle>
            <a:lvl1pPr marL="0" lvl="0" indent="0" algn="ctr" rtl="0">
              <a:spcBef>
                <a:spcPts val="0"/>
              </a:spcBef>
              <a:buNone/>
              <a:defRPr sz="1200">
                <a:solidFill>
                  <a:schemeClr val="lt1"/>
                </a:solidFill>
                <a:latin typeface="Century Gothic"/>
                <a:ea typeface="Century Gothic"/>
                <a:cs typeface="Century Gothic"/>
                <a:sym typeface="Century Gothic"/>
              </a:defRPr>
            </a:lvl1pPr>
            <a:lvl2pPr marL="0" lvl="1" indent="0" algn="ctr" rtl="0">
              <a:spcBef>
                <a:spcPts val="0"/>
              </a:spcBef>
              <a:buNone/>
              <a:defRPr sz="1200">
                <a:solidFill>
                  <a:schemeClr val="lt1"/>
                </a:solidFill>
                <a:latin typeface="Century Gothic"/>
                <a:ea typeface="Century Gothic"/>
                <a:cs typeface="Century Gothic"/>
                <a:sym typeface="Century Gothic"/>
              </a:defRPr>
            </a:lvl2pPr>
            <a:lvl3pPr marL="0" lvl="2" indent="0" algn="ctr" rtl="0">
              <a:spcBef>
                <a:spcPts val="0"/>
              </a:spcBef>
              <a:buNone/>
              <a:defRPr sz="1200">
                <a:solidFill>
                  <a:schemeClr val="lt1"/>
                </a:solidFill>
                <a:latin typeface="Century Gothic"/>
                <a:ea typeface="Century Gothic"/>
                <a:cs typeface="Century Gothic"/>
                <a:sym typeface="Century Gothic"/>
              </a:defRPr>
            </a:lvl3pPr>
            <a:lvl4pPr marL="0" lvl="3" indent="0" algn="ctr" rtl="0">
              <a:spcBef>
                <a:spcPts val="0"/>
              </a:spcBef>
              <a:buNone/>
              <a:defRPr sz="1200">
                <a:solidFill>
                  <a:schemeClr val="lt1"/>
                </a:solidFill>
                <a:latin typeface="Century Gothic"/>
                <a:ea typeface="Century Gothic"/>
                <a:cs typeface="Century Gothic"/>
                <a:sym typeface="Century Gothic"/>
              </a:defRPr>
            </a:lvl4pPr>
            <a:lvl5pPr marL="0" lvl="4" indent="0" algn="ctr" rtl="0">
              <a:spcBef>
                <a:spcPts val="0"/>
              </a:spcBef>
              <a:buNone/>
              <a:defRPr sz="1200">
                <a:solidFill>
                  <a:schemeClr val="lt1"/>
                </a:solidFill>
                <a:latin typeface="Century Gothic"/>
                <a:ea typeface="Century Gothic"/>
                <a:cs typeface="Century Gothic"/>
                <a:sym typeface="Century Gothic"/>
              </a:defRPr>
            </a:lvl5pPr>
            <a:lvl6pPr marL="0" lvl="5" indent="0" algn="ctr" rtl="0">
              <a:spcBef>
                <a:spcPts val="0"/>
              </a:spcBef>
              <a:buNone/>
              <a:defRPr sz="1200">
                <a:solidFill>
                  <a:schemeClr val="lt1"/>
                </a:solidFill>
                <a:latin typeface="Century Gothic"/>
                <a:ea typeface="Century Gothic"/>
                <a:cs typeface="Century Gothic"/>
                <a:sym typeface="Century Gothic"/>
              </a:defRPr>
            </a:lvl6pPr>
            <a:lvl7pPr marL="0" lvl="6" indent="0" algn="ctr" rtl="0">
              <a:spcBef>
                <a:spcPts val="0"/>
              </a:spcBef>
              <a:buNone/>
              <a:defRPr sz="1200">
                <a:solidFill>
                  <a:schemeClr val="lt1"/>
                </a:solidFill>
                <a:latin typeface="Century Gothic"/>
                <a:ea typeface="Century Gothic"/>
                <a:cs typeface="Century Gothic"/>
                <a:sym typeface="Century Gothic"/>
              </a:defRPr>
            </a:lvl7pPr>
            <a:lvl8pPr marL="0" lvl="7" indent="0" algn="ctr" rtl="0">
              <a:spcBef>
                <a:spcPts val="0"/>
              </a:spcBef>
              <a:buNone/>
              <a:defRPr sz="1200">
                <a:solidFill>
                  <a:schemeClr val="lt1"/>
                </a:solidFill>
                <a:latin typeface="Century Gothic"/>
                <a:ea typeface="Century Gothic"/>
                <a:cs typeface="Century Gothic"/>
                <a:sym typeface="Century Gothic"/>
              </a:defRPr>
            </a:lvl8pPr>
            <a:lvl9pPr marL="0" lvl="8" indent="0" algn="ctr" rtl="0">
              <a:spcBef>
                <a:spcPts val="0"/>
              </a:spcBef>
              <a:buNone/>
              <a:defRPr sz="1200">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8"/>
          <p:cNvSpPr txBox="1">
            <a:spLocks noGrp="1"/>
          </p:cNvSpPr>
          <p:nvPr>
            <p:ph type="dt" idx="10"/>
          </p:nvPr>
        </p:nvSpPr>
        <p:spPr>
          <a:xfrm>
            <a:off x="4791456" y="6480969"/>
            <a:ext cx="2133600" cy="301800"/>
          </a:xfrm>
          <a:prstGeom prst="rect">
            <a:avLst/>
          </a:prstGeom>
          <a:noFill/>
          <a:ln>
            <a:noFill/>
          </a:ln>
        </p:spPr>
        <p:txBody>
          <a:bodyPr spcFirstLastPara="1" wrap="square" lIns="91425" tIns="45700" rIns="91425" bIns="45700" anchor="b"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0" name="Google Shape;60;p8"/>
          <p:cNvSpPr txBox="1">
            <a:spLocks noGrp="1"/>
          </p:cNvSpPr>
          <p:nvPr>
            <p:ph type="ftr" idx="11"/>
          </p:nvPr>
        </p:nvSpPr>
        <p:spPr>
          <a:xfrm>
            <a:off x="457200" y="6481890"/>
            <a:ext cx="4260000" cy="300900"/>
          </a:xfrm>
          <a:prstGeom prst="rect">
            <a:avLst/>
          </a:prstGeom>
          <a:noFill/>
          <a:ln>
            <a:noFill/>
          </a:ln>
        </p:spPr>
        <p:txBody>
          <a:bodyPr spcFirstLastPara="1" wrap="square" lIns="91425" tIns="45700" rIns="91425" bIns="45700" anchor="b" anchorCtr="0"/>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1" name="Google Shape;61;p8"/>
          <p:cNvSpPr txBox="1">
            <a:spLocks noGrp="1"/>
          </p:cNvSpPr>
          <p:nvPr>
            <p:ph type="sldNum" idx="12"/>
          </p:nvPr>
        </p:nvSpPr>
        <p:spPr>
          <a:xfrm>
            <a:off x="7589520" y="6480969"/>
            <a:ext cx="502800" cy="301800"/>
          </a:xfrm>
          <a:prstGeom prst="rect">
            <a:avLst/>
          </a:prstGeom>
          <a:noFill/>
          <a:ln>
            <a:noFill/>
          </a:ln>
        </p:spPr>
        <p:txBody>
          <a:bodyPr spcFirstLastPara="1" wrap="square" lIns="91425" tIns="45700" rIns="91425" bIns="45700" anchor="b"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bg>
      <p:bgPr>
        <a:gradFill>
          <a:gsLst>
            <a:gs pos="0">
              <a:srgbClr val="494949"/>
            </a:gs>
            <a:gs pos="60000">
              <a:srgbClr val="626262"/>
            </a:gs>
            <a:gs pos="100000">
              <a:srgbClr val="8B8B8B"/>
            </a:gs>
          </a:gsLst>
          <a:lin ang="5400012" scaled="0"/>
        </a:gradFill>
        <a:effectLst/>
      </p:bgPr>
    </p:bg>
    <p:spTree>
      <p:nvGrpSpPr>
        <p:cNvPr id="1" name="Shape 62"/>
        <p:cNvGrpSpPr/>
        <p:nvPr/>
      </p:nvGrpSpPr>
      <p:grpSpPr>
        <a:xfrm>
          <a:off x="0" y="0"/>
          <a:ext cx="0" cy="0"/>
          <a:chOff x="0" y="0"/>
          <a:chExt cx="0" cy="0"/>
        </a:xfrm>
      </p:grpSpPr>
      <p:sp>
        <p:nvSpPr>
          <p:cNvPr id="63" name="Google Shape;63;p9"/>
          <p:cNvSpPr txBox="1">
            <a:spLocks noGrp="1"/>
          </p:cNvSpPr>
          <p:nvPr>
            <p:ph type="title"/>
          </p:nvPr>
        </p:nvSpPr>
        <p:spPr>
          <a:xfrm rot="-5400000">
            <a:off x="-2295144" y="2882264"/>
            <a:ext cx="5943600" cy="914400"/>
          </a:xfrm>
          <a:prstGeom prst="rect">
            <a:avLst/>
          </a:prstGeom>
          <a:noFill/>
          <a:ln>
            <a:noFill/>
          </a:ln>
        </p:spPr>
        <p:txBody>
          <a:bodyPr spcFirstLastPara="1" wrap="square" lIns="91425" tIns="45700" rIns="91425" bIns="45700" anchor="b" anchorCtr="0"/>
          <a:lstStyle>
            <a:lvl1pPr marR="18288" lvl="0" algn="r" rtl="0">
              <a:spcBef>
                <a:spcPts val="0"/>
              </a:spcBef>
              <a:spcAft>
                <a:spcPts val="0"/>
              </a:spcAft>
              <a:buClr>
                <a:srgbClr val="FF599C"/>
              </a:buClr>
              <a:buSzPts val="2900"/>
              <a:buFont typeface="Century Gothic"/>
              <a:buNone/>
              <a:defRPr sz="2900" b="0"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1135856" y="367664"/>
            <a:ext cx="2438400" cy="5943600"/>
          </a:xfrm>
          <a:prstGeom prst="rect">
            <a:avLst/>
          </a:prstGeom>
          <a:noFill/>
          <a:ln>
            <a:noFill/>
          </a:ln>
        </p:spPr>
        <p:txBody>
          <a:bodyPr spcFirstLastPara="1" wrap="square" lIns="91425" tIns="45700" rIns="91425" bIns="45700" anchor="t" anchorCtr="0"/>
          <a:lstStyle>
            <a:lvl1pPr marL="457200" lvl="0" indent="-228600" algn="l" rtl="0">
              <a:spcBef>
                <a:spcPts val="0"/>
              </a:spcBef>
              <a:spcAft>
                <a:spcPts val="0"/>
              </a:spcAft>
              <a:buSzPts val="1120"/>
              <a:buNone/>
              <a:defRPr sz="1400"/>
            </a:lvl1pPr>
            <a:lvl2pPr marL="914400" lvl="1" indent="-228600" algn="l" rtl="0">
              <a:spcBef>
                <a:spcPts val="240"/>
              </a:spcBef>
              <a:spcAft>
                <a:spcPts val="0"/>
              </a:spcAft>
              <a:buSzPts val="1140"/>
              <a:buNone/>
              <a:defRPr sz="1200"/>
            </a:lvl2pPr>
            <a:lvl3pPr marL="1371600" lvl="2" indent="-228600" algn="l" rtl="0">
              <a:spcBef>
                <a:spcPts val="200"/>
              </a:spcBef>
              <a:spcAft>
                <a:spcPts val="0"/>
              </a:spcAft>
              <a:buSzPts val="1000"/>
              <a:buNone/>
              <a:defRPr sz="1000"/>
            </a:lvl3pPr>
            <a:lvl4pPr marL="1828800" lvl="3" indent="-228600" algn="l" rtl="0">
              <a:spcBef>
                <a:spcPts val="180"/>
              </a:spcBef>
              <a:spcAft>
                <a:spcPts val="0"/>
              </a:spcAft>
              <a:buSzPts val="900"/>
              <a:buNone/>
              <a:defRPr sz="900"/>
            </a:lvl4pPr>
            <a:lvl5pPr marL="2286000" lvl="4" indent="-228600" algn="l" rtl="0">
              <a:spcBef>
                <a:spcPts val="180"/>
              </a:spcBef>
              <a:spcAft>
                <a:spcPts val="0"/>
              </a:spcAft>
              <a:buSzPts val="900"/>
              <a:buNone/>
              <a:defRPr sz="900"/>
            </a:lvl5pPr>
            <a:lvl6pPr marL="2743200" lvl="5" indent="-342900" algn="l" rtl="0">
              <a:spcBef>
                <a:spcPts val="360"/>
              </a:spcBef>
              <a:spcAft>
                <a:spcPts val="0"/>
              </a:spcAft>
              <a:buSzPts val="1800"/>
              <a:buChar char="⚫"/>
              <a:defRPr/>
            </a:lvl6pPr>
            <a:lvl7pPr marL="3200400" lvl="6" indent="-342900" algn="l" rtl="0">
              <a:spcBef>
                <a:spcPts val="360"/>
              </a:spcBef>
              <a:spcAft>
                <a:spcPts val="0"/>
              </a:spcAft>
              <a:buSzPts val="1800"/>
              <a:buChar char="⚫"/>
              <a:defRPr/>
            </a:lvl7pPr>
            <a:lvl8pPr marL="3657600" lvl="7" indent="-342900" algn="l" rtl="0">
              <a:spcBef>
                <a:spcPts val="360"/>
              </a:spcBef>
              <a:spcAft>
                <a:spcPts val="0"/>
              </a:spcAft>
              <a:buSzPts val="1800"/>
              <a:buChar char="⚫"/>
              <a:defRPr/>
            </a:lvl8pPr>
            <a:lvl9pPr marL="4114800" lvl="8" indent="-342900" algn="l" rtl="0">
              <a:spcBef>
                <a:spcPts val="360"/>
              </a:spcBef>
              <a:spcAft>
                <a:spcPts val="0"/>
              </a:spcAft>
              <a:buSzPts val="1800"/>
              <a:buChar char="⚫"/>
              <a:defRPr/>
            </a:lvl9pPr>
          </a:lstStyle>
          <a:p>
            <a:endParaRPr/>
          </a:p>
        </p:txBody>
      </p:sp>
      <p:sp>
        <p:nvSpPr>
          <p:cNvPr id="65" name="Google Shape;65;p9"/>
          <p:cNvSpPr txBox="1">
            <a:spLocks noGrp="1"/>
          </p:cNvSpPr>
          <p:nvPr>
            <p:ph type="body" idx="2"/>
          </p:nvPr>
        </p:nvSpPr>
        <p:spPr>
          <a:xfrm>
            <a:off x="3651250" y="320040"/>
            <a:ext cx="5276100" cy="5989200"/>
          </a:xfrm>
          <a:prstGeom prst="rect">
            <a:avLst/>
          </a:prstGeom>
          <a:noFill/>
          <a:ln>
            <a:noFill/>
          </a:ln>
        </p:spPr>
        <p:txBody>
          <a:bodyPr spcFirstLastPara="1" wrap="square" lIns="91425" tIns="45700" rIns="91425" bIns="45700" anchor="t" anchorCtr="0"/>
          <a:lstStyle>
            <a:lvl1pPr marL="457200" lvl="0" indent="-381000" algn="l" rtl="0">
              <a:spcBef>
                <a:spcPts val="0"/>
              </a:spcBef>
              <a:spcAft>
                <a:spcPts val="0"/>
              </a:spcAft>
              <a:buSzPts val="2400"/>
              <a:buChar char="⦿"/>
              <a:defRPr sz="3000"/>
            </a:lvl1pPr>
            <a:lvl2pPr marL="914400" lvl="1" indent="-385444" algn="l" rtl="0">
              <a:spcBef>
                <a:spcPts val="520"/>
              </a:spcBef>
              <a:spcAft>
                <a:spcPts val="0"/>
              </a:spcAft>
              <a:buSzPts val="2470"/>
              <a:buChar char="›"/>
              <a:defRPr sz="2600"/>
            </a:lvl2pPr>
            <a:lvl3pPr marL="1371600" lvl="2" indent="-381000" algn="l" rtl="0">
              <a:spcBef>
                <a:spcPts val="480"/>
              </a:spcBef>
              <a:spcAft>
                <a:spcPts val="0"/>
              </a:spcAft>
              <a:buSzPts val="2400"/>
              <a:buChar char="⚫"/>
              <a:defRPr sz="2400"/>
            </a:lvl3pPr>
            <a:lvl4pPr marL="1828800" lvl="3" indent="-355600" algn="l" rtl="0">
              <a:spcBef>
                <a:spcPts val="400"/>
              </a:spcBef>
              <a:spcAft>
                <a:spcPts val="0"/>
              </a:spcAft>
              <a:buSzPts val="2000"/>
              <a:buChar char="⚫"/>
              <a:defRPr sz="2000"/>
            </a:lvl4pPr>
            <a:lvl5pPr marL="2286000" lvl="4" indent="-355600" algn="l" rtl="0">
              <a:spcBef>
                <a:spcPts val="400"/>
              </a:spcBef>
              <a:spcAft>
                <a:spcPts val="0"/>
              </a:spcAft>
              <a:buSzPts val="2000"/>
              <a:buChar char="⚫"/>
              <a:defRPr sz="2000"/>
            </a:lvl5pPr>
            <a:lvl6pPr marL="2743200" lvl="5" indent="-342900" algn="l" rtl="0">
              <a:spcBef>
                <a:spcPts val="360"/>
              </a:spcBef>
              <a:spcAft>
                <a:spcPts val="0"/>
              </a:spcAft>
              <a:buSzPts val="1800"/>
              <a:buChar char="⚫"/>
              <a:defRPr/>
            </a:lvl6pPr>
            <a:lvl7pPr marL="3200400" lvl="6" indent="-342900" algn="l" rtl="0">
              <a:spcBef>
                <a:spcPts val="360"/>
              </a:spcBef>
              <a:spcAft>
                <a:spcPts val="0"/>
              </a:spcAft>
              <a:buSzPts val="1800"/>
              <a:buChar char="⚫"/>
              <a:defRPr/>
            </a:lvl7pPr>
            <a:lvl8pPr marL="3657600" lvl="7" indent="-342900" algn="l" rtl="0">
              <a:spcBef>
                <a:spcPts val="360"/>
              </a:spcBef>
              <a:spcAft>
                <a:spcPts val="0"/>
              </a:spcAft>
              <a:buSzPts val="1800"/>
              <a:buChar char="⚫"/>
              <a:defRPr/>
            </a:lvl8pPr>
            <a:lvl9pPr marL="4114800" lvl="8" indent="-342900" algn="l" rtl="0">
              <a:spcBef>
                <a:spcPts val="360"/>
              </a:spcBef>
              <a:spcAft>
                <a:spcPts val="0"/>
              </a:spcAft>
              <a:buSzPts val="1800"/>
              <a:buChar char="⚫"/>
              <a:defRPr/>
            </a:lvl9pPr>
          </a:lstStyle>
          <a:p>
            <a:endParaRPr/>
          </a:p>
        </p:txBody>
      </p:sp>
      <p:sp>
        <p:nvSpPr>
          <p:cNvPr id="66" name="Google Shape;66;p9"/>
          <p:cNvSpPr txBox="1">
            <a:spLocks noGrp="1"/>
          </p:cNvSpPr>
          <p:nvPr>
            <p:ph type="dt" idx="10"/>
          </p:nvPr>
        </p:nvSpPr>
        <p:spPr>
          <a:xfrm>
            <a:off x="6278976" y="6556248"/>
            <a:ext cx="2133600" cy="301800"/>
          </a:xfrm>
          <a:prstGeom prst="rect">
            <a:avLst/>
          </a:prstGeom>
          <a:noFill/>
          <a:ln>
            <a:noFill/>
          </a:ln>
        </p:spPr>
        <p:txBody>
          <a:bodyPr spcFirstLastPara="1" wrap="square" lIns="91425" tIns="45700" rIns="91425" bIns="45700" anchor="b" anchorCtr="0"/>
          <a:lstStyle>
            <a:lvl1pPr lvl="0" algn="l" rtl="0">
              <a:spcBef>
                <a:spcPts val="0"/>
              </a:spcBef>
              <a:spcAft>
                <a:spcPts val="0"/>
              </a:spcAft>
              <a:buSzPts val="1400"/>
              <a:buNone/>
              <a:defRPr sz="90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1135856" y="6556248"/>
            <a:ext cx="5143200" cy="301800"/>
          </a:xfrm>
          <a:prstGeom prst="rect">
            <a:avLst/>
          </a:prstGeom>
          <a:noFill/>
          <a:ln>
            <a:noFill/>
          </a:ln>
        </p:spPr>
        <p:txBody>
          <a:bodyPr spcFirstLastPara="1" wrap="square" lIns="91425" tIns="45700" rIns="91425" bIns="45700" anchor="b" anchorCtr="0"/>
          <a:lstStyle>
            <a:lvl1pPr lvl="0" algn="r" rtl="0">
              <a:spcBef>
                <a:spcPts val="0"/>
              </a:spcBef>
              <a:spcAft>
                <a:spcPts val="0"/>
              </a:spcAft>
              <a:buSzPts val="1400"/>
              <a:buNone/>
              <a:defRPr sz="90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8" name="Google Shape;68;p9"/>
          <p:cNvSpPr txBox="1">
            <a:spLocks noGrp="1"/>
          </p:cNvSpPr>
          <p:nvPr>
            <p:ph type="sldNum" idx="12"/>
          </p:nvPr>
        </p:nvSpPr>
        <p:spPr>
          <a:xfrm>
            <a:off x="8410576" y="6556248"/>
            <a:ext cx="502800" cy="301800"/>
          </a:xfrm>
          <a:prstGeom prst="rect">
            <a:avLst/>
          </a:prstGeom>
          <a:noFill/>
          <a:ln>
            <a:noFill/>
          </a:ln>
        </p:spPr>
        <p:txBody>
          <a:bodyPr spcFirstLastPara="1" wrap="square" lIns="91425" tIns="45700" rIns="91425" bIns="45700" anchor="b" anchorCtr="0">
            <a:noAutofit/>
          </a:bodyPr>
          <a:lstStyle>
            <a:lvl1pPr marL="0" lvl="0" indent="0" algn="ctr" rtl="0">
              <a:spcBef>
                <a:spcPts val="0"/>
              </a:spcBef>
              <a:buNone/>
              <a:defRPr sz="900">
                <a:solidFill>
                  <a:schemeClr val="lt1"/>
                </a:solidFill>
                <a:latin typeface="Century Gothic"/>
                <a:ea typeface="Century Gothic"/>
                <a:cs typeface="Century Gothic"/>
                <a:sym typeface="Century Gothic"/>
              </a:defRPr>
            </a:lvl1pPr>
            <a:lvl2pPr marL="0" lvl="1" indent="0" algn="ctr" rtl="0">
              <a:spcBef>
                <a:spcPts val="0"/>
              </a:spcBef>
              <a:buNone/>
              <a:defRPr sz="900">
                <a:solidFill>
                  <a:schemeClr val="lt1"/>
                </a:solidFill>
                <a:latin typeface="Century Gothic"/>
                <a:ea typeface="Century Gothic"/>
                <a:cs typeface="Century Gothic"/>
                <a:sym typeface="Century Gothic"/>
              </a:defRPr>
            </a:lvl2pPr>
            <a:lvl3pPr marL="0" lvl="2" indent="0" algn="ctr" rtl="0">
              <a:spcBef>
                <a:spcPts val="0"/>
              </a:spcBef>
              <a:buNone/>
              <a:defRPr sz="900">
                <a:solidFill>
                  <a:schemeClr val="lt1"/>
                </a:solidFill>
                <a:latin typeface="Century Gothic"/>
                <a:ea typeface="Century Gothic"/>
                <a:cs typeface="Century Gothic"/>
                <a:sym typeface="Century Gothic"/>
              </a:defRPr>
            </a:lvl3pPr>
            <a:lvl4pPr marL="0" lvl="3" indent="0" algn="ctr" rtl="0">
              <a:spcBef>
                <a:spcPts val="0"/>
              </a:spcBef>
              <a:buNone/>
              <a:defRPr sz="900">
                <a:solidFill>
                  <a:schemeClr val="lt1"/>
                </a:solidFill>
                <a:latin typeface="Century Gothic"/>
                <a:ea typeface="Century Gothic"/>
                <a:cs typeface="Century Gothic"/>
                <a:sym typeface="Century Gothic"/>
              </a:defRPr>
            </a:lvl4pPr>
            <a:lvl5pPr marL="0" lvl="4" indent="0" algn="ctr" rtl="0">
              <a:spcBef>
                <a:spcPts val="0"/>
              </a:spcBef>
              <a:buNone/>
              <a:defRPr sz="900">
                <a:solidFill>
                  <a:schemeClr val="lt1"/>
                </a:solidFill>
                <a:latin typeface="Century Gothic"/>
                <a:ea typeface="Century Gothic"/>
                <a:cs typeface="Century Gothic"/>
                <a:sym typeface="Century Gothic"/>
              </a:defRPr>
            </a:lvl5pPr>
            <a:lvl6pPr marL="0" lvl="5" indent="0" algn="ctr" rtl="0">
              <a:spcBef>
                <a:spcPts val="0"/>
              </a:spcBef>
              <a:buNone/>
              <a:defRPr sz="900">
                <a:solidFill>
                  <a:schemeClr val="lt1"/>
                </a:solidFill>
                <a:latin typeface="Century Gothic"/>
                <a:ea typeface="Century Gothic"/>
                <a:cs typeface="Century Gothic"/>
                <a:sym typeface="Century Gothic"/>
              </a:defRPr>
            </a:lvl6pPr>
            <a:lvl7pPr marL="0" lvl="6" indent="0" algn="ctr" rtl="0">
              <a:spcBef>
                <a:spcPts val="0"/>
              </a:spcBef>
              <a:buNone/>
              <a:defRPr sz="900">
                <a:solidFill>
                  <a:schemeClr val="lt1"/>
                </a:solidFill>
                <a:latin typeface="Century Gothic"/>
                <a:ea typeface="Century Gothic"/>
                <a:cs typeface="Century Gothic"/>
                <a:sym typeface="Century Gothic"/>
              </a:defRPr>
            </a:lvl7pPr>
            <a:lvl8pPr marL="0" lvl="7" indent="0" algn="ctr" rtl="0">
              <a:spcBef>
                <a:spcPts val="0"/>
              </a:spcBef>
              <a:buNone/>
              <a:defRPr sz="900">
                <a:solidFill>
                  <a:schemeClr val="lt1"/>
                </a:solidFill>
                <a:latin typeface="Century Gothic"/>
                <a:ea typeface="Century Gothic"/>
                <a:cs typeface="Century Gothic"/>
                <a:sym typeface="Century Gothic"/>
              </a:defRPr>
            </a:lvl8pPr>
            <a:lvl9pPr marL="0" lvl="8" indent="0" algn="ctr" rtl="0">
              <a:spcBef>
                <a:spcPts val="0"/>
              </a:spcBef>
              <a:buNone/>
              <a:defRPr sz="900">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bg>
      <p:bgPr>
        <a:gradFill>
          <a:gsLst>
            <a:gs pos="0">
              <a:schemeClr val="dk1"/>
            </a:gs>
            <a:gs pos="60000">
              <a:schemeClr val="dk1"/>
            </a:gs>
            <a:gs pos="100000">
              <a:srgbClr val="6C6C6C"/>
            </a:gs>
          </a:gsLst>
          <a:lin ang="5400012" scaled="0"/>
        </a:gradFill>
        <a:effectLst/>
      </p:bgPr>
    </p:bg>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rot="-5400000">
            <a:off x="-2523744" y="2894096"/>
            <a:ext cx="6400800" cy="914400"/>
          </a:xfrm>
          <a:prstGeom prst="rect">
            <a:avLst/>
          </a:prstGeom>
          <a:noFill/>
          <a:ln>
            <a:noFill/>
          </a:ln>
        </p:spPr>
        <p:txBody>
          <a:bodyPr spcFirstLastPara="1" wrap="square" lIns="91425" tIns="45700" rIns="91425" bIns="45700" anchor="b" anchorCtr="0"/>
          <a:lstStyle>
            <a:lvl1pPr lvl="0" algn="l" rtl="0">
              <a:spcBef>
                <a:spcPts val="0"/>
              </a:spcBef>
              <a:spcAft>
                <a:spcPts val="0"/>
              </a:spcAft>
              <a:buClr>
                <a:srgbClr val="FF599C"/>
              </a:buClr>
              <a:buSzPts val="3000"/>
              <a:buFont typeface="Century Gothic"/>
              <a:buNone/>
              <a:defRPr sz="3000" b="0"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1" name="Google Shape;71;p10"/>
          <p:cNvSpPr>
            <a:spLocks noGrp="1"/>
          </p:cNvSpPr>
          <p:nvPr>
            <p:ph type="pic" idx="2"/>
          </p:nvPr>
        </p:nvSpPr>
        <p:spPr>
          <a:xfrm>
            <a:off x="1138237" y="373966"/>
            <a:ext cx="7333500" cy="5486400"/>
          </a:xfrm>
          <a:prstGeom prst="rect">
            <a:avLst/>
          </a:prstGeom>
          <a:solidFill>
            <a:srgbClr val="4A4A4A"/>
          </a:solidFill>
          <a:ln>
            <a:noFill/>
          </a:ln>
        </p:spPr>
        <p:txBody>
          <a:bodyPr spcFirstLastPara="1" wrap="square" lIns="91425" tIns="45700" rIns="91425" bIns="45700" anchor="t" anchorCtr="0"/>
          <a:lstStyle>
            <a:lvl1pPr marR="0" lvl="0" algn="l" rtl="0">
              <a:spcBef>
                <a:spcPts val="640"/>
              </a:spcBef>
              <a:spcAft>
                <a:spcPts val="0"/>
              </a:spcAft>
              <a:buClr>
                <a:schemeClr val="accent1"/>
              </a:buClr>
              <a:buSzPts val="2560"/>
              <a:buFont typeface="Noto Sans Symbols"/>
              <a:buNone/>
              <a:defRPr sz="3200" b="0" i="0" u="none" strike="noStrike" cap="none">
                <a:solidFill>
                  <a:schemeClr val="lt1"/>
                </a:solidFill>
                <a:latin typeface="Century Gothic"/>
                <a:ea typeface="Century Gothic"/>
                <a:cs typeface="Century Gothic"/>
                <a:sym typeface="Century Gothic"/>
              </a:defRPr>
            </a:lvl1pPr>
            <a:lvl2pPr marR="0" lvl="1" algn="l" rtl="0">
              <a:spcBef>
                <a:spcPts val="520"/>
              </a:spcBef>
              <a:spcAft>
                <a:spcPts val="0"/>
              </a:spcAft>
              <a:buClr>
                <a:schemeClr val="accent1"/>
              </a:buClr>
              <a:buSzPts val="2470"/>
              <a:buFont typeface="Verdana"/>
              <a:buChar char="›"/>
              <a:defRPr sz="2600" b="0" i="0" u="none" strike="noStrike" cap="none">
                <a:solidFill>
                  <a:schemeClr val="lt1"/>
                </a:solidFill>
                <a:latin typeface="Century Gothic"/>
                <a:ea typeface="Century Gothic"/>
                <a:cs typeface="Century Gothic"/>
                <a:sym typeface="Century Gothic"/>
              </a:defRPr>
            </a:lvl2pPr>
            <a:lvl3pPr marR="0" lvl="2" algn="l" rtl="0">
              <a:spcBef>
                <a:spcPts val="480"/>
              </a:spcBef>
              <a:spcAft>
                <a:spcPts val="0"/>
              </a:spcAft>
              <a:buClr>
                <a:schemeClr val="accent1"/>
              </a:buClr>
              <a:buSzPts val="2400"/>
              <a:buFont typeface="Noto Sans Symbols"/>
              <a:buChar char="⚫"/>
              <a:defRPr sz="2400" b="0" i="0" u="none" strike="noStrike" cap="none">
                <a:solidFill>
                  <a:schemeClr val="lt1"/>
                </a:solidFill>
                <a:latin typeface="Century Gothic"/>
                <a:ea typeface="Century Gothic"/>
                <a:cs typeface="Century Gothic"/>
                <a:sym typeface="Century Gothic"/>
              </a:defRPr>
            </a:lvl3pPr>
            <a:lvl4pPr marR="0" lvl="3" algn="l" rtl="0">
              <a:spcBef>
                <a:spcPts val="400"/>
              </a:spcBef>
              <a:spcAft>
                <a:spcPts val="0"/>
              </a:spcAft>
              <a:buClr>
                <a:schemeClr val="accent1"/>
              </a:buClr>
              <a:buSzPts val="2000"/>
              <a:buFont typeface="Noto Sans Symbols"/>
              <a:buChar char="⚫"/>
              <a:defRPr sz="2000" b="0" i="0" u="none" strike="noStrike" cap="none">
                <a:solidFill>
                  <a:schemeClr val="lt1"/>
                </a:solidFill>
                <a:latin typeface="Century Gothic"/>
                <a:ea typeface="Century Gothic"/>
                <a:cs typeface="Century Gothic"/>
                <a:sym typeface="Century Gothic"/>
              </a:defRPr>
            </a:lvl4pPr>
            <a:lvl5pPr marR="0" lvl="4" algn="l" rtl="0">
              <a:spcBef>
                <a:spcPts val="380"/>
              </a:spcBef>
              <a:spcAft>
                <a:spcPts val="0"/>
              </a:spcAft>
              <a:buClr>
                <a:srgbClr val="FF8EB1"/>
              </a:buClr>
              <a:buSzPts val="1900"/>
              <a:buFont typeface="Noto Sans Symbols"/>
              <a:buChar char="⚫"/>
              <a:defRPr sz="1900" b="0" i="0" u="none" strike="noStrike" cap="none">
                <a:solidFill>
                  <a:schemeClr val="lt1"/>
                </a:solidFill>
                <a:latin typeface="Century Gothic"/>
                <a:ea typeface="Century Gothic"/>
                <a:cs typeface="Century Gothic"/>
                <a:sym typeface="Century Gothic"/>
              </a:defRPr>
            </a:lvl5pPr>
            <a:lvl6pPr marR="0" lvl="5" algn="l" rtl="0">
              <a:spcBef>
                <a:spcPts val="360"/>
              </a:spcBef>
              <a:spcAft>
                <a:spcPts val="0"/>
              </a:spcAft>
              <a:buClr>
                <a:srgbClr val="FF8EB1"/>
              </a:buClr>
              <a:buSzPts val="1800"/>
              <a:buFont typeface="Noto Sans Symbols"/>
              <a:buChar char="⚫"/>
              <a:defRPr sz="1800" b="0" i="0" u="none" strike="noStrike" cap="none">
                <a:solidFill>
                  <a:schemeClr val="lt1"/>
                </a:solidFill>
                <a:latin typeface="Century Gothic"/>
                <a:ea typeface="Century Gothic"/>
                <a:cs typeface="Century Gothic"/>
                <a:sym typeface="Century Gothic"/>
              </a:defRPr>
            </a:lvl6pPr>
            <a:lvl7pPr marR="0" lvl="6" algn="l" rtl="0">
              <a:spcBef>
                <a:spcPts val="320"/>
              </a:spcBef>
              <a:spcAft>
                <a:spcPts val="0"/>
              </a:spcAft>
              <a:buClr>
                <a:srgbClr val="FF8EB1"/>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7pPr>
            <a:lvl8pPr marR="0" lvl="7" algn="l" rtl="0">
              <a:spcBef>
                <a:spcPts val="320"/>
              </a:spcBef>
              <a:spcAft>
                <a:spcPts val="0"/>
              </a:spcAft>
              <a:buClr>
                <a:srgbClr val="FF8EB1"/>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8pPr>
            <a:lvl9pPr marR="0" lvl="8" algn="l" rtl="0">
              <a:spcBef>
                <a:spcPts val="320"/>
              </a:spcBef>
              <a:spcAft>
                <a:spcPts val="0"/>
              </a:spcAft>
              <a:buClr>
                <a:srgbClr val="FF8EB1"/>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72" name="Google Shape;72;p10"/>
          <p:cNvSpPr txBox="1">
            <a:spLocks noGrp="1"/>
          </p:cNvSpPr>
          <p:nvPr>
            <p:ph type="body" idx="1"/>
          </p:nvPr>
        </p:nvSpPr>
        <p:spPr>
          <a:xfrm>
            <a:off x="1143000" y="5867400"/>
            <a:ext cx="7333500" cy="685800"/>
          </a:xfrm>
          <a:prstGeom prst="rect">
            <a:avLst/>
          </a:prstGeom>
          <a:solidFill>
            <a:schemeClr val="accent1">
              <a:alpha val="14900"/>
            </a:schemeClr>
          </a:solid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lstStyle>
            <a:lvl1pPr marL="457200" lvl="0" indent="-228600" algn="l" rtl="0">
              <a:spcBef>
                <a:spcPts val="0"/>
              </a:spcBef>
              <a:spcAft>
                <a:spcPts val="0"/>
              </a:spcAft>
              <a:buSzPts val="1120"/>
              <a:buNone/>
              <a:defRPr sz="1400"/>
            </a:lvl1pPr>
            <a:lvl2pPr marL="914400" lvl="1" indent="-300990" algn="l" rtl="0">
              <a:spcBef>
                <a:spcPts val="240"/>
              </a:spcBef>
              <a:spcAft>
                <a:spcPts val="0"/>
              </a:spcAft>
              <a:buSzPts val="1140"/>
              <a:buChar char="›"/>
              <a:defRPr sz="1200"/>
            </a:lvl2pPr>
            <a:lvl3pPr marL="1371600" lvl="2" indent="-292100" algn="l" rtl="0">
              <a:spcBef>
                <a:spcPts val="200"/>
              </a:spcBef>
              <a:spcAft>
                <a:spcPts val="0"/>
              </a:spcAft>
              <a:buSzPts val="1000"/>
              <a:buChar char="⚫"/>
              <a:defRPr sz="1000"/>
            </a:lvl3pPr>
            <a:lvl4pPr marL="1828800" lvl="3" indent="-285750" algn="l" rtl="0">
              <a:spcBef>
                <a:spcPts val="180"/>
              </a:spcBef>
              <a:spcAft>
                <a:spcPts val="0"/>
              </a:spcAft>
              <a:buSzPts val="900"/>
              <a:buChar char="⚫"/>
              <a:defRPr sz="900"/>
            </a:lvl4pPr>
            <a:lvl5pPr marL="2286000" lvl="4" indent="-285750" algn="l" rtl="0">
              <a:spcBef>
                <a:spcPts val="180"/>
              </a:spcBef>
              <a:spcAft>
                <a:spcPts val="0"/>
              </a:spcAft>
              <a:buSzPts val="900"/>
              <a:buChar char="⚫"/>
              <a:defRPr sz="900"/>
            </a:lvl5pPr>
            <a:lvl6pPr marL="2743200" lvl="5" indent="-342900" algn="l" rtl="0">
              <a:spcBef>
                <a:spcPts val="360"/>
              </a:spcBef>
              <a:spcAft>
                <a:spcPts val="0"/>
              </a:spcAft>
              <a:buSzPts val="1800"/>
              <a:buChar char="⚫"/>
              <a:defRPr/>
            </a:lvl6pPr>
            <a:lvl7pPr marL="3200400" lvl="6" indent="-342900" algn="l" rtl="0">
              <a:spcBef>
                <a:spcPts val="360"/>
              </a:spcBef>
              <a:spcAft>
                <a:spcPts val="0"/>
              </a:spcAft>
              <a:buSzPts val="1800"/>
              <a:buChar char="⚫"/>
              <a:defRPr/>
            </a:lvl7pPr>
            <a:lvl8pPr marL="3657600" lvl="7" indent="-342900" algn="l" rtl="0">
              <a:spcBef>
                <a:spcPts val="360"/>
              </a:spcBef>
              <a:spcAft>
                <a:spcPts val="0"/>
              </a:spcAft>
              <a:buSzPts val="1800"/>
              <a:buChar char="⚫"/>
              <a:defRPr/>
            </a:lvl8pPr>
            <a:lvl9pPr marL="4114800" lvl="8" indent="-342900" algn="l" rtl="0">
              <a:spcBef>
                <a:spcPts val="360"/>
              </a:spcBef>
              <a:spcAft>
                <a:spcPts val="0"/>
              </a:spcAft>
              <a:buSzPts val="1800"/>
              <a:buChar char="⚫"/>
              <a:defRPr/>
            </a:lvl9pPr>
          </a:lstStyle>
          <a:p>
            <a:endParaRPr/>
          </a:p>
        </p:txBody>
      </p:sp>
      <p:sp>
        <p:nvSpPr>
          <p:cNvPr id="73" name="Google Shape;73;p10"/>
          <p:cNvSpPr txBox="1">
            <a:spLocks noGrp="1"/>
          </p:cNvSpPr>
          <p:nvPr>
            <p:ph type="dt" idx="10"/>
          </p:nvPr>
        </p:nvSpPr>
        <p:spPr>
          <a:xfrm>
            <a:off x="6108192" y="6556248"/>
            <a:ext cx="2103000" cy="301800"/>
          </a:xfrm>
          <a:prstGeom prst="rect">
            <a:avLst/>
          </a:prstGeom>
          <a:noFill/>
          <a:ln>
            <a:noFill/>
          </a:ln>
        </p:spPr>
        <p:txBody>
          <a:bodyPr spcFirstLastPara="1" wrap="square" lIns="91425" tIns="45700" rIns="91425" bIns="45700" anchor="b" anchorCtr="0"/>
          <a:lstStyle>
            <a:lvl1pPr lvl="0" algn="l" rtl="0">
              <a:spcBef>
                <a:spcPts val="0"/>
              </a:spcBef>
              <a:spcAft>
                <a:spcPts val="0"/>
              </a:spcAft>
              <a:buSzPts val="1400"/>
              <a:buNone/>
              <a:defRPr sz="90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1170432" y="6557169"/>
            <a:ext cx="4948200" cy="301800"/>
          </a:xfrm>
          <a:prstGeom prst="rect">
            <a:avLst/>
          </a:prstGeom>
          <a:noFill/>
          <a:ln>
            <a:noFill/>
          </a:ln>
        </p:spPr>
        <p:txBody>
          <a:bodyPr spcFirstLastPara="1" wrap="square" lIns="91425" tIns="45700" rIns="91425" bIns="45700" anchor="b" anchorCtr="0"/>
          <a:lstStyle>
            <a:lvl1pPr lvl="0" algn="r" rtl="0">
              <a:spcBef>
                <a:spcPts val="0"/>
              </a:spcBef>
              <a:spcAft>
                <a:spcPts val="0"/>
              </a:spcAft>
              <a:buSzPts val="1400"/>
              <a:buNone/>
              <a:defRPr sz="90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0"/>
          <p:cNvSpPr txBox="1">
            <a:spLocks noGrp="1"/>
          </p:cNvSpPr>
          <p:nvPr>
            <p:ph type="sldNum" idx="12"/>
          </p:nvPr>
        </p:nvSpPr>
        <p:spPr>
          <a:xfrm>
            <a:off x="8217192" y="6556248"/>
            <a:ext cx="365700" cy="301800"/>
          </a:xfrm>
          <a:prstGeom prst="rect">
            <a:avLst/>
          </a:prstGeom>
          <a:noFill/>
          <a:ln>
            <a:noFill/>
          </a:ln>
        </p:spPr>
        <p:txBody>
          <a:bodyPr spcFirstLastPara="1" wrap="square" lIns="91425" tIns="45700" rIns="91425" bIns="45700" anchor="b" anchorCtr="0">
            <a:noAutofit/>
          </a:bodyPr>
          <a:lstStyle>
            <a:lvl1pPr marL="0" lvl="0" indent="0" algn="ctr" rtl="0">
              <a:spcBef>
                <a:spcPts val="0"/>
              </a:spcBef>
              <a:buNone/>
              <a:defRPr sz="900">
                <a:solidFill>
                  <a:schemeClr val="lt1"/>
                </a:solidFill>
                <a:latin typeface="Century Gothic"/>
                <a:ea typeface="Century Gothic"/>
                <a:cs typeface="Century Gothic"/>
                <a:sym typeface="Century Gothic"/>
              </a:defRPr>
            </a:lvl1pPr>
            <a:lvl2pPr marL="0" lvl="1" indent="0" algn="ctr" rtl="0">
              <a:spcBef>
                <a:spcPts val="0"/>
              </a:spcBef>
              <a:buNone/>
              <a:defRPr sz="900">
                <a:solidFill>
                  <a:schemeClr val="lt1"/>
                </a:solidFill>
                <a:latin typeface="Century Gothic"/>
                <a:ea typeface="Century Gothic"/>
                <a:cs typeface="Century Gothic"/>
                <a:sym typeface="Century Gothic"/>
              </a:defRPr>
            </a:lvl2pPr>
            <a:lvl3pPr marL="0" lvl="2" indent="0" algn="ctr" rtl="0">
              <a:spcBef>
                <a:spcPts val="0"/>
              </a:spcBef>
              <a:buNone/>
              <a:defRPr sz="900">
                <a:solidFill>
                  <a:schemeClr val="lt1"/>
                </a:solidFill>
                <a:latin typeface="Century Gothic"/>
                <a:ea typeface="Century Gothic"/>
                <a:cs typeface="Century Gothic"/>
                <a:sym typeface="Century Gothic"/>
              </a:defRPr>
            </a:lvl3pPr>
            <a:lvl4pPr marL="0" lvl="3" indent="0" algn="ctr" rtl="0">
              <a:spcBef>
                <a:spcPts val="0"/>
              </a:spcBef>
              <a:buNone/>
              <a:defRPr sz="900">
                <a:solidFill>
                  <a:schemeClr val="lt1"/>
                </a:solidFill>
                <a:latin typeface="Century Gothic"/>
                <a:ea typeface="Century Gothic"/>
                <a:cs typeface="Century Gothic"/>
                <a:sym typeface="Century Gothic"/>
              </a:defRPr>
            </a:lvl4pPr>
            <a:lvl5pPr marL="0" lvl="4" indent="0" algn="ctr" rtl="0">
              <a:spcBef>
                <a:spcPts val="0"/>
              </a:spcBef>
              <a:buNone/>
              <a:defRPr sz="900">
                <a:solidFill>
                  <a:schemeClr val="lt1"/>
                </a:solidFill>
                <a:latin typeface="Century Gothic"/>
                <a:ea typeface="Century Gothic"/>
                <a:cs typeface="Century Gothic"/>
                <a:sym typeface="Century Gothic"/>
              </a:defRPr>
            </a:lvl5pPr>
            <a:lvl6pPr marL="0" lvl="5" indent="0" algn="ctr" rtl="0">
              <a:spcBef>
                <a:spcPts val="0"/>
              </a:spcBef>
              <a:buNone/>
              <a:defRPr sz="900">
                <a:solidFill>
                  <a:schemeClr val="lt1"/>
                </a:solidFill>
                <a:latin typeface="Century Gothic"/>
                <a:ea typeface="Century Gothic"/>
                <a:cs typeface="Century Gothic"/>
                <a:sym typeface="Century Gothic"/>
              </a:defRPr>
            </a:lvl6pPr>
            <a:lvl7pPr marL="0" lvl="6" indent="0" algn="ctr" rtl="0">
              <a:spcBef>
                <a:spcPts val="0"/>
              </a:spcBef>
              <a:buNone/>
              <a:defRPr sz="900">
                <a:solidFill>
                  <a:schemeClr val="lt1"/>
                </a:solidFill>
                <a:latin typeface="Century Gothic"/>
                <a:ea typeface="Century Gothic"/>
                <a:cs typeface="Century Gothic"/>
                <a:sym typeface="Century Gothic"/>
              </a:defRPr>
            </a:lvl7pPr>
            <a:lvl8pPr marL="0" lvl="7" indent="0" algn="ctr" rtl="0">
              <a:spcBef>
                <a:spcPts val="0"/>
              </a:spcBef>
              <a:buNone/>
              <a:defRPr sz="900">
                <a:solidFill>
                  <a:schemeClr val="lt1"/>
                </a:solidFill>
                <a:latin typeface="Century Gothic"/>
                <a:ea typeface="Century Gothic"/>
                <a:cs typeface="Century Gothic"/>
                <a:sym typeface="Century Gothic"/>
              </a:defRPr>
            </a:lvl8pPr>
            <a:lvl9pPr marL="0" lvl="8" indent="0" algn="ctr" rtl="0">
              <a:spcBef>
                <a:spcPts val="0"/>
              </a:spcBef>
              <a:buNone/>
              <a:defRPr sz="900">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494949"/>
            </a:gs>
            <a:gs pos="60000">
              <a:srgbClr val="626262"/>
            </a:gs>
            <a:gs pos="100000">
              <a:srgbClr val="8B8B8B"/>
            </a:gs>
          </a:gsLst>
          <a:lin ang="5400012" scaled="0"/>
        </a:gradFill>
        <a:effectLst/>
      </p:bgPr>
    </p:bg>
    <p:spTree>
      <p:nvGrpSpPr>
        <p:cNvPr id="1" name="Shape 5"/>
        <p:cNvGrpSpPr/>
        <p:nvPr/>
      </p:nvGrpSpPr>
      <p:grpSpPr>
        <a:xfrm>
          <a:off x="0" y="0"/>
          <a:ext cx="0" cy="0"/>
          <a:chOff x="0" y="0"/>
          <a:chExt cx="0" cy="0"/>
        </a:xfrm>
      </p:grpSpPr>
      <p:sp>
        <p:nvSpPr>
          <p:cNvPr id="6" name="Google Shape;6;p1"/>
          <p:cNvSpPr/>
          <p:nvPr/>
        </p:nvSpPr>
        <p:spPr>
          <a:xfrm>
            <a:off x="7034" y="14068"/>
            <a:ext cx="9129900" cy="6837000"/>
          </a:xfrm>
          <a:prstGeom prst="rtTriangle">
            <a:avLst/>
          </a:prstGeom>
          <a:gradFill>
            <a:gsLst>
              <a:gs pos="0">
                <a:srgbClr val="D2D2D2">
                  <a:alpha val="9803"/>
                </a:srgbClr>
              </a:gs>
              <a:gs pos="70000">
                <a:srgbClr val="D2D2D2">
                  <a:alpha val="7843"/>
                </a:srgbClr>
              </a:gs>
              <a:gs pos="100000">
                <a:srgbClr val="D2D2D2">
                  <a:alpha val="784"/>
                </a:srgbClr>
              </a:gs>
            </a:gsLst>
            <a:lin ang="799998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cxnSp>
        <p:nvCxnSpPr>
          <p:cNvPr id="7" name="Google Shape;7;p1"/>
          <p:cNvCxnSpPr/>
          <p:nvPr/>
        </p:nvCxnSpPr>
        <p:spPr>
          <a:xfrm>
            <a:off x="0" y="7034"/>
            <a:ext cx="9137100" cy="6843900"/>
          </a:xfrm>
          <a:prstGeom prst="straightConnector1">
            <a:avLst/>
          </a:prstGeom>
          <a:noFill/>
          <a:ln w="9525" cap="rnd" cmpd="sng">
            <a:solidFill>
              <a:srgbClr val="BEBEBE">
                <a:alpha val="34900"/>
              </a:srgbClr>
            </a:solidFill>
            <a:prstDash val="solid"/>
            <a:round/>
            <a:headEnd type="none" w="sm" len="sm"/>
            <a:tailEnd type="none" w="sm" len="sm"/>
          </a:ln>
        </p:spPr>
      </p:cxnSp>
      <p:cxnSp>
        <p:nvCxnSpPr>
          <p:cNvPr id="8" name="Google Shape;8;p1"/>
          <p:cNvCxnSpPr/>
          <p:nvPr/>
        </p:nvCxnSpPr>
        <p:spPr>
          <a:xfrm flipH="1">
            <a:off x="6468655" y="4948410"/>
            <a:ext cx="2673000" cy="1900200"/>
          </a:xfrm>
          <a:prstGeom prst="straightConnector1">
            <a:avLst/>
          </a:prstGeom>
          <a:noFill/>
          <a:ln w="9525" cap="rnd" cmpd="sng">
            <a:solidFill>
              <a:srgbClr val="C5C5C5">
                <a:alpha val="44710"/>
              </a:srgbClr>
            </a:solidFill>
            <a:prstDash val="solid"/>
            <a:round/>
            <a:headEnd type="none" w="sm" len="sm"/>
            <a:tailEnd type="none" w="sm" len="sm"/>
          </a:ln>
        </p:spPr>
      </p:cxnSp>
      <p:sp>
        <p:nvSpPr>
          <p:cNvPr id="9" name="Google Shape;9;p1"/>
          <p:cNvSpPr txBox="1">
            <a:spLocks noGrp="1"/>
          </p:cNvSpPr>
          <p:nvPr>
            <p:ph type="title"/>
          </p:nvPr>
        </p:nvSpPr>
        <p:spPr>
          <a:xfrm>
            <a:off x="457200" y="267494"/>
            <a:ext cx="8229600" cy="13989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rgbClr val="FF599C"/>
              </a:buClr>
              <a:buSzPts val="4200"/>
              <a:buFont typeface="Century Gothic"/>
              <a:buNone/>
              <a:defRPr sz="4200" b="0" i="0" u="none" strike="noStrike" cap="none">
                <a:solidFill>
                  <a:srgbClr val="FF599C"/>
                </a:solidFill>
                <a:latin typeface="Century Gothic"/>
                <a:ea typeface="Century Gothic"/>
                <a:cs typeface="Century Gothic"/>
                <a:sym typeface="Century Gothic"/>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10" name="Google Shape;10;p1"/>
          <p:cNvSpPr txBox="1">
            <a:spLocks noGrp="1"/>
          </p:cNvSpPr>
          <p:nvPr>
            <p:ph type="body" idx="1"/>
          </p:nvPr>
        </p:nvSpPr>
        <p:spPr>
          <a:xfrm>
            <a:off x="457200" y="1882808"/>
            <a:ext cx="8229600" cy="4572000"/>
          </a:xfrm>
          <a:prstGeom prst="rect">
            <a:avLst/>
          </a:prstGeom>
          <a:noFill/>
          <a:ln>
            <a:noFill/>
          </a:ln>
        </p:spPr>
        <p:txBody>
          <a:bodyPr spcFirstLastPara="1" wrap="square" lIns="91425" tIns="45700" rIns="91425" bIns="45700" anchor="t" anchorCtr="0"/>
          <a:lstStyle>
            <a:lvl1pPr marL="457200" marR="0" lvl="0" indent="-381000" algn="l" rtl="0">
              <a:spcBef>
                <a:spcPts val="600"/>
              </a:spcBef>
              <a:spcAft>
                <a:spcPts val="0"/>
              </a:spcAft>
              <a:buClr>
                <a:schemeClr val="accent1"/>
              </a:buClr>
              <a:buSzPts val="2400"/>
              <a:buFont typeface="Noto Sans Symbols"/>
              <a:buChar char="⦿"/>
              <a:defRPr sz="3000" b="0" i="0" u="none" strike="noStrike" cap="none">
                <a:solidFill>
                  <a:schemeClr val="lt1"/>
                </a:solidFill>
                <a:latin typeface="Century Gothic"/>
                <a:ea typeface="Century Gothic"/>
                <a:cs typeface="Century Gothic"/>
                <a:sym typeface="Century Gothic"/>
              </a:defRPr>
            </a:lvl1pPr>
            <a:lvl2pPr marL="914400" marR="0" lvl="1" indent="-385444" algn="l" rtl="0">
              <a:spcBef>
                <a:spcPts val="520"/>
              </a:spcBef>
              <a:spcAft>
                <a:spcPts val="0"/>
              </a:spcAft>
              <a:buClr>
                <a:schemeClr val="accent1"/>
              </a:buClr>
              <a:buSzPts val="2470"/>
              <a:buFont typeface="Verdana"/>
              <a:buChar char="›"/>
              <a:defRPr sz="2600" b="0" i="0" u="none" strike="noStrike" cap="none">
                <a:solidFill>
                  <a:schemeClr val="lt1"/>
                </a:solidFill>
                <a:latin typeface="Century Gothic"/>
                <a:ea typeface="Century Gothic"/>
                <a:cs typeface="Century Gothic"/>
                <a:sym typeface="Century Gothic"/>
              </a:defRPr>
            </a:lvl2pPr>
            <a:lvl3pPr marL="1371600" marR="0" lvl="2" indent="-381000" algn="l" rtl="0">
              <a:spcBef>
                <a:spcPts val="480"/>
              </a:spcBef>
              <a:spcAft>
                <a:spcPts val="0"/>
              </a:spcAft>
              <a:buClr>
                <a:schemeClr val="accent1"/>
              </a:buClr>
              <a:buSzPts val="2400"/>
              <a:buFont typeface="Noto Sans Symbols"/>
              <a:buChar char="⚫"/>
              <a:defRPr sz="2400" b="0" i="0" u="none" strike="noStrike" cap="none">
                <a:solidFill>
                  <a:schemeClr val="lt1"/>
                </a:solidFill>
                <a:latin typeface="Century Gothic"/>
                <a:ea typeface="Century Gothic"/>
                <a:cs typeface="Century Gothic"/>
                <a:sym typeface="Century Gothic"/>
              </a:defRPr>
            </a:lvl3pPr>
            <a:lvl4pPr marL="1828800" marR="0" lvl="3" indent="-355600" algn="l" rtl="0">
              <a:spcBef>
                <a:spcPts val="400"/>
              </a:spcBef>
              <a:spcAft>
                <a:spcPts val="0"/>
              </a:spcAft>
              <a:buClr>
                <a:schemeClr val="accent1"/>
              </a:buClr>
              <a:buSzPts val="2000"/>
              <a:buFont typeface="Noto Sans Symbols"/>
              <a:buChar char="⚫"/>
              <a:defRPr sz="2000" b="0" i="0" u="none" strike="noStrike" cap="none">
                <a:solidFill>
                  <a:schemeClr val="lt1"/>
                </a:solidFill>
                <a:latin typeface="Century Gothic"/>
                <a:ea typeface="Century Gothic"/>
                <a:cs typeface="Century Gothic"/>
                <a:sym typeface="Century Gothic"/>
              </a:defRPr>
            </a:lvl4pPr>
            <a:lvl5pPr marL="2286000" marR="0" lvl="4" indent="-349250" algn="l" rtl="0">
              <a:spcBef>
                <a:spcPts val="380"/>
              </a:spcBef>
              <a:spcAft>
                <a:spcPts val="0"/>
              </a:spcAft>
              <a:buClr>
                <a:srgbClr val="FF8EB1"/>
              </a:buClr>
              <a:buSzPts val="1900"/>
              <a:buFont typeface="Noto Sans Symbols"/>
              <a:buChar char="⚫"/>
              <a:defRPr sz="1900" b="0" i="0" u="none" strike="noStrike" cap="none">
                <a:solidFill>
                  <a:schemeClr val="lt1"/>
                </a:solidFill>
                <a:latin typeface="Century Gothic"/>
                <a:ea typeface="Century Gothic"/>
                <a:cs typeface="Century Gothic"/>
                <a:sym typeface="Century Gothic"/>
              </a:defRPr>
            </a:lvl5pPr>
            <a:lvl6pPr marL="2743200" marR="0" lvl="5" indent="-342900" algn="l" rtl="0">
              <a:spcBef>
                <a:spcPts val="360"/>
              </a:spcBef>
              <a:spcAft>
                <a:spcPts val="0"/>
              </a:spcAft>
              <a:buClr>
                <a:srgbClr val="FF8EB1"/>
              </a:buClr>
              <a:buSzPts val="1800"/>
              <a:buFont typeface="Noto Sans Symbols"/>
              <a:buChar char="⚫"/>
              <a:defRPr sz="1800" b="0" i="0" u="none" strike="noStrike" cap="none">
                <a:solidFill>
                  <a:schemeClr val="lt1"/>
                </a:solidFill>
                <a:latin typeface="Century Gothic"/>
                <a:ea typeface="Century Gothic"/>
                <a:cs typeface="Century Gothic"/>
                <a:sym typeface="Century Gothic"/>
              </a:defRPr>
            </a:lvl6pPr>
            <a:lvl7pPr marL="3200400" marR="0" lvl="6" indent="-330200" algn="l" rtl="0">
              <a:spcBef>
                <a:spcPts val="320"/>
              </a:spcBef>
              <a:spcAft>
                <a:spcPts val="0"/>
              </a:spcAft>
              <a:buClr>
                <a:srgbClr val="FF8EB1"/>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spcBef>
                <a:spcPts val="320"/>
              </a:spcBef>
              <a:spcAft>
                <a:spcPts val="0"/>
              </a:spcAft>
              <a:buClr>
                <a:srgbClr val="FF8EB1"/>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spcBef>
                <a:spcPts val="320"/>
              </a:spcBef>
              <a:spcAft>
                <a:spcPts val="0"/>
              </a:spcAft>
              <a:buClr>
                <a:srgbClr val="FF8EB1"/>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
          <p:cNvSpPr txBox="1">
            <a:spLocks noGrp="1"/>
          </p:cNvSpPr>
          <p:nvPr>
            <p:ph type="dt" idx="10"/>
          </p:nvPr>
        </p:nvSpPr>
        <p:spPr>
          <a:xfrm>
            <a:off x="4791456" y="6480969"/>
            <a:ext cx="2133600" cy="3018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0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2" name="Google Shape;12;p1"/>
          <p:cNvSpPr txBox="1">
            <a:spLocks noGrp="1"/>
          </p:cNvSpPr>
          <p:nvPr>
            <p:ph type="ftr" idx="11"/>
          </p:nvPr>
        </p:nvSpPr>
        <p:spPr>
          <a:xfrm>
            <a:off x="457200" y="6481890"/>
            <a:ext cx="4260000" cy="300900"/>
          </a:xfrm>
          <a:prstGeom prst="rect">
            <a:avLst/>
          </a:prstGeom>
          <a:noFill/>
          <a:ln>
            <a:noFill/>
          </a:ln>
        </p:spPr>
        <p:txBody>
          <a:bodyPr spcFirstLastPara="1" wrap="square" lIns="91425" tIns="45700" rIns="91425" bIns="45700" anchor="b" anchorCtr="0"/>
          <a:lstStyle>
            <a:lvl1pPr marR="0" lvl="0" algn="r" rtl="0">
              <a:spcBef>
                <a:spcPts val="0"/>
              </a:spcBef>
              <a:spcAft>
                <a:spcPts val="0"/>
              </a:spcAft>
              <a:buSzPts val="1400"/>
              <a:buNone/>
              <a:defRPr sz="10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3" name="Google Shape;13;p1"/>
          <p:cNvSpPr txBox="1">
            <a:spLocks noGrp="1"/>
          </p:cNvSpPr>
          <p:nvPr>
            <p:ph type="sldNum" idx="12"/>
          </p:nvPr>
        </p:nvSpPr>
        <p:spPr>
          <a:xfrm>
            <a:off x="7589520" y="6480969"/>
            <a:ext cx="502800" cy="301800"/>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1200" b="0" i="0" u="none" strike="noStrike" cap="none">
                <a:solidFill>
                  <a:schemeClr val="lt1"/>
                </a:solidFill>
                <a:latin typeface="Century Gothic"/>
                <a:ea typeface="Century Gothic"/>
                <a:cs typeface="Century Gothic"/>
                <a:sym typeface="Century Gothic"/>
              </a:defRPr>
            </a:lvl1pPr>
            <a:lvl2pPr marL="0" marR="0" lvl="1" indent="0" algn="ctr" rtl="0">
              <a:spcBef>
                <a:spcPts val="0"/>
              </a:spcBef>
              <a:buNone/>
              <a:defRPr sz="1200" b="0" i="0" u="none" strike="noStrike" cap="none">
                <a:solidFill>
                  <a:schemeClr val="lt1"/>
                </a:solidFill>
                <a:latin typeface="Century Gothic"/>
                <a:ea typeface="Century Gothic"/>
                <a:cs typeface="Century Gothic"/>
                <a:sym typeface="Century Gothic"/>
              </a:defRPr>
            </a:lvl2pPr>
            <a:lvl3pPr marL="0" marR="0" lvl="2" indent="0" algn="ctr" rtl="0">
              <a:spcBef>
                <a:spcPts val="0"/>
              </a:spcBef>
              <a:buNone/>
              <a:defRPr sz="1200" b="0" i="0" u="none" strike="noStrike" cap="none">
                <a:solidFill>
                  <a:schemeClr val="lt1"/>
                </a:solidFill>
                <a:latin typeface="Century Gothic"/>
                <a:ea typeface="Century Gothic"/>
                <a:cs typeface="Century Gothic"/>
                <a:sym typeface="Century Gothic"/>
              </a:defRPr>
            </a:lvl3pPr>
            <a:lvl4pPr marL="0" marR="0" lvl="3" indent="0" algn="ctr" rtl="0">
              <a:spcBef>
                <a:spcPts val="0"/>
              </a:spcBef>
              <a:buNone/>
              <a:defRPr sz="1200" b="0" i="0" u="none" strike="noStrike" cap="none">
                <a:solidFill>
                  <a:schemeClr val="lt1"/>
                </a:solidFill>
                <a:latin typeface="Century Gothic"/>
                <a:ea typeface="Century Gothic"/>
                <a:cs typeface="Century Gothic"/>
                <a:sym typeface="Century Gothic"/>
              </a:defRPr>
            </a:lvl4pPr>
            <a:lvl5pPr marL="0" marR="0" lvl="4" indent="0" algn="ctr" rtl="0">
              <a:spcBef>
                <a:spcPts val="0"/>
              </a:spcBef>
              <a:buNone/>
              <a:defRPr sz="1200" b="0" i="0" u="none" strike="noStrike" cap="none">
                <a:solidFill>
                  <a:schemeClr val="lt1"/>
                </a:solidFill>
                <a:latin typeface="Century Gothic"/>
                <a:ea typeface="Century Gothic"/>
                <a:cs typeface="Century Gothic"/>
                <a:sym typeface="Century Gothic"/>
              </a:defRPr>
            </a:lvl5pPr>
            <a:lvl6pPr marL="0" marR="0" lvl="5" indent="0" algn="ctr" rtl="0">
              <a:spcBef>
                <a:spcPts val="0"/>
              </a:spcBef>
              <a:buNone/>
              <a:defRPr sz="1200" b="0" i="0" u="none" strike="noStrike" cap="none">
                <a:solidFill>
                  <a:schemeClr val="lt1"/>
                </a:solidFill>
                <a:latin typeface="Century Gothic"/>
                <a:ea typeface="Century Gothic"/>
                <a:cs typeface="Century Gothic"/>
                <a:sym typeface="Century Gothic"/>
              </a:defRPr>
            </a:lvl6pPr>
            <a:lvl7pPr marL="0" marR="0" lvl="6" indent="0" algn="ctr" rtl="0">
              <a:spcBef>
                <a:spcPts val="0"/>
              </a:spcBef>
              <a:buNone/>
              <a:defRPr sz="1200" b="0" i="0" u="none" strike="noStrike" cap="none">
                <a:solidFill>
                  <a:schemeClr val="lt1"/>
                </a:solidFill>
                <a:latin typeface="Century Gothic"/>
                <a:ea typeface="Century Gothic"/>
                <a:cs typeface="Century Gothic"/>
                <a:sym typeface="Century Gothic"/>
              </a:defRPr>
            </a:lvl7pPr>
            <a:lvl8pPr marL="0" marR="0" lvl="7" indent="0" algn="ctr" rtl="0">
              <a:spcBef>
                <a:spcPts val="0"/>
              </a:spcBef>
              <a:buNone/>
              <a:defRPr sz="1200" b="0" i="0" u="none" strike="noStrike" cap="none">
                <a:solidFill>
                  <a:schemeClr val="lt1"/>
                </a:solidFill>
                <a:latin typeface="Century Gothic"/>
                <a:ea typeface="Century Gothic"/>
                <a:cs typeface="Century Gothic"/>
                <a:sym typeface="Century Gothic"/>
              </a:defRPr>
            </a:lvl8pPr>
            <a:lvl9pPr marL="0" marR="0" lvl="8" indent="0" algn="ctr" rtl="0">
              <a:spcBef>
                <a:spcPts val="0"/>
              </a:spcBef>
              <a:buNone/>
              <a:defRPr sz="12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ieeexplore.ieee.org/document/7754766"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ieeexplore.ieee.org/document/6179213"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citeseerx.ist.psu.edu/viewdoc/download?doi=10.1.1.258.5676&amp;rep=rep1&amp;type=pdf"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www.researchgate.net/publication/215580014_A_Survey_on_Hand_Gesture_Recognition_in_Context_of_Soft_Computing"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www.ijetcse.com/wp-content/plugins/ijetcse/file/upload/docx/73ICRRE-72-pdf.pdf"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3"/>
          <p:cNvSpPr txBox="1">
            <a:spLocks noGrp="1"/>
          </p:cNvSpPr>
          <p:nvPr>
            <p:ph type="ctrTitle"/>
          </p:nvPr>
        </p:nvSpPr>
        <p:spPr>
          <a:xfrm>
            <a:off x="540544" y="776288"/>
            <a:ext cx="8062800" cy="1470000"/>
          </a:xfrm>
          <a:prstGeom prst="rect">
            <a:avLst/>
          </a:prstGeom>
          <a:noFill/>
          <a:ln>
            <a:noFill/>
          </a:ln>
        </p:spPr>
        <p:txBody>
          <a:bodyPr spcFirstLastPara="1" wrap="square" lIns="91425" tIns="45700" rIns="91425" bIns="45700" anchor="b" anchorCtr="0">
            <a:noAutofit/>
          </a:bodyPr>
          <a:lstStyle/>
          <a:p>
            <a:pPr marL="484632" lvl="0" indent="0" algn="r" rtl="0">
              <a:spcBef>
                <a:spcPts val="0"/>
              </a:spcBef>
              <a:spcAft>
                <a:spcPts val="0"/>
              </a:spcAft>
              <a:buClr>
                <a:srgbClr val="FF599C"/>
              </a:buClr>
              <a:buSzPts val="3959"/>
              <a:buFont typeface="Century Gothic"/>
              <a:buNone/>
            </a:pPr>
            <a:r>
              <a:rPr lang="en-IN" sz="3959"/>
              <a:t>SMART BODY POSTURE RECOGNITION AND GUIDING SYSTEM</a:t>
            </a:r>
            <a:endParaRPr sz="3959"/>
          </a:p>
        </p:txBody>
      </p:sp>
      <p:pic>
        <p:nvPicPr>
          <p:cNvPr id="93" name="Google Shape;93;p13" descr="Image result for body recognition"/>
          <p:cNvPicPr preferRelativeResize="0"/>
          <p:nvPr/>
        </p:nvPicPr>
        <p:blipFill rotWithShape="1">
          <a:blip r:embed="rId3">
            <a:alphaModFix/>
          </a:blip>
          <a:srcRect/>
          <a:stretch/>
        </p:blipFill>
        <p:spPr>
          <a:xfrm>
            <a:off x="2428860" y="2714620"/>
            <a:ext cx="4143372" cy="32861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pic>
        <p:nvPicPr>
          <p:cNvPr id="149" name="Google Shape;149;p22"/>
          <p:cNvPicPr preferRelativeResize="0"/>
          <p:nvPr/>
        </p:nvPicPr>
        <p:blipFill>
          <a:blip r:embed="rId3">
            <a:alphaModFix/>
          </a:blip>
          <a:stretch>
            <a:fillRect/>
          </a:stretch>
        </p:blipFill>
        <p:spPr>
          <a:xfrm>
            <a:off x="543525" y="364525"/>
            <a:ext cx="8229250" cy="6045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3"/>
          <p:cNvSpPr txBox="1">
            <a:spLocks noGrp="1"/>
          </p:cNvSpPr>
          <p:nvPr>
            <p:ph type="title"/>
          </p:nvPr>
        </p:nvSpPr>
        <p:spPr>
          <a:xfrm>
            <a:off x="457200" y="267494"/>
            <a:ext cx="8229600" cy="1399032"/>
          </a:xfrm>
          <a:prstGeom prst="rect">
            <a:avLst/>
          </a:prstGeom>
          <a:noFill/>
          <a:ln>
            <a:noFill/>
          </a:ln>
        </p:spPr>
        <p:txBody>
          <a:bodyPr spcFirstLastPara="1" wrap="square" lIns="91425" tIns="45700" rIns="91425" bIns="45700" anchor="ctr" anchorCtr="0">
            <a:noAutofit/>
          </a:bodyPr>
          <a:lstStyle/>
          <a:p>
            <a:pPr marL="484632" lvl="0" indent="0" algn="l" rtl="0">
              <a:spcBef>
                <a:spcPts val="0"/>
              </a:spcBef>
              <a:spcAft>
                <a:spcPts val="0"/>
              </a:spcAft>
              <a:buClr>
                <a:srgbClr val="FF599C"/>
              </a:buClr>
              <a:buSzPts val="4200"/>
              <a:buFont typeface="Century Gothic"/>
              <a:buNone/>
            </a:pPr>
            <a:endParaRPr/>
          </a:p>
        </p:txBody>
      </p:sp>
      <p:sp>
        <p:nvSpPr>
          <p:cNvPr id="155" name="Google Shape;155;p23"/>
          <p:cNvSpPr txBox="1">
            <a:spLocks noGrp="1"/>
          </p:cNvSpPr>
          <p:nvPr>
            <p:ph type="body" idx="1"/>
          </p:nvPr>
        </p:nvSpPr>
        <p:spPr>
          <a:xfrm>
            <a:off x="457200" y="1882808"/>
            <a:ext cx="8229600" cy="4572000"/>
          </a:xfrm>
          <a:prstGeom prst="rect">
            <a:avLst/>
          </a:prstGeom>
          <a:noFill/>
          <a:ln>
            <a:noFill/>
          </a:ln>
        </p:spPr>
        <p:txBody>
          <a:bodyPr spcFirstLastPara="1" wrap="square" lIns="91425" tIns="45700" rIns="91425" bIns="45700" anchor="t" anchorCtr="0">
            <a:noAutofit/>
          </a:bodyPr>
          <a:lstStyle/>
          <a:p>
            <a:pPr marL="448056" lvl="0" indent="-231647" algn="l" rtl="0">
              <a:spcBef>
                <a:spcPts val="0"/>
              </a:spcBef>
              <a:spcAft>
                <a:spcPts val="0"/>
              </a:spcAft>
              <a:buSzPts val="2400"/>
              <a:buNone/>
            </a:pPr>
            <a:endParaRPr/>
          </a:p>
        </p:txBody>
      </p:sp>
      <p:pic>
        <p:nvPicPr>
          <p:cNvPr id="156" name="Google Shape;156;p23"/>
          <p:cNvPicPr preferRelativeResize="0"/>
          <p:nvPr/>
        </p:nvPicPr>
        <p:blipFill rotWithShape="1">
          <a:blip r:embed="rId3">
            <a:alphaModFix/>
          </a:blip>
          <a:srcRect/>
          <a:stretch/>
        </p:blipFill>
        <p:spPr>
          <a:xfrm>
            <a:off x="561999" y="569850"/>
            <a:ext cx="8020000" cy="6015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1" name="Google Shape;161;p24"/>
          <p:cNvPicPr preferRelativeResize="0"/>
          <p:nvPr/>
        </p:nvPicPr>
        <p:blipFill>
          <a:blip r:embed="rId3">
            <a:alphaModFix/>
          </a:blip>
          <a:stretch>
            <a:fillRect/>
          </a:stretch>
        </p:blipFill>
        <p:spPr>
          <a:xfrm>
            <a:off x="607475" y="447600"/>
            <a:ext cx="8040950" cy="6143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5"/>
          <p:cNvSpPr txBox="1">
            <a:spLocks noGrp="1"/>
          </p:cNvSpPr>
          <p:nvPr>
            <p:ph type="title"/>
          </p:nvPr>
        </p:nvSpPr>
        <p:spPr>
          <a:xfrm>
            <a:off x="457200" y="267494"/>
            <a:ext cx="8229600" cy="1399032"/>
          </a:xfrm>
          <a:prstGeom prst="rect">
            <a:avLst/>
          </a:prstGeom>
          <a:noFill/>
          <a:ln>
            <a:noFill/>
          </a:ln>
        </p:spPr>
        <p:txBody>
          <a:bodyPr spcFirstLastPara="1" wrap="square" lIns="91425" tIns="45700" rIns="91425" bIns="45700" anchor="ctr" anchorCtr="0">
            <a:noAutofit/>
          </a:bodyPr>
          <a:lstStyle/>
          <a:p>
            <a:pPr marL="484632" lvl="0" indent="0" algn="l" rtl="0">
              <a:spcBef>
                <a:spcPts val="0"/>
              </a:spcBef>
              <a:spcAft>
                <a:spcPts val="0"/>
              </a:spcAft>
              <a:buClr>
                <a:srgbClr val="FF599C"/>
              </a:buClr>
              <a:buSzPts val="4200"/>
              <a:buFont typeface="Century Gothic"/>
              <a:buNone/>
            </a:pPr>
            <a:r>
              <a:rPr lang="en-IN"/>
              <a:t>ARCHITECTURE DIAGRAM</a:t>
            </a:r>
            <a:endParaRPr/>
          </a:p>
        </p:txBody>
      </p:sp>
      <p:pic>
        <p:nvPicPr>
          <p:cNvPr id="167" name="Google Shape;167;p25"/>
          <p:cNvPicPr preferRelativeResize="0"/>
          <p:nvPr/>
        </p:nvPicPr>
        <p:blipFill>
          <a:blip r:embed="rId3">
            <a:alphaModFix/>
          </a:blip>
          <a:stretch>
            <a:fillRect/>
          </a:stretch>
        </p:blipFill>
        <p:spPr>
          <a:xfrm>
            <a:off x="271750" y="1406775"/>
            <a:ext cx="8600500" cy="5212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6"/>
          <p:cNvSpPr txBox="1">
            <a:spLocks noGrp="1"/>
          </p:cNvSpPr>
          <p:nvPr>
            <p:ph type="title"/>
          </p:nvPr>
        </p:nvSpPr>
        <p:spPr>
          <a:xfrm>
            <a:off x="449150" y="107619"/>
            <a:ext cx="8229600" cy="1398900"/>
          </a:xfrm>
          <a:prstGeom prst="rect">
            <a:avLst/>
          </a:prstGeom>
          <a:noFill/>
          <a:ln>
            <a:noFill/>
          </a:ln>
        </p:spPr>
        <p:txBody>
          <a:bodyPr spcFirstLastPara="1" wrap="square" lIns="91425" tIns="45700" rIns="91425" bIns="45700" anchor="ctr" anchorCtr="0">
            <a:noAutofit/>
          </a:bodyPr>
          <a:lstStyle/>
          <a:p>
            <a:pPr marL="484632" lvl="0" indent="0" algn="l" rtl="0">
              <a:spcBef>
                <a:spcPts val="0"/>
              </a:spcBef>
              <a:spcAft>
                <a:spcPts val="0"/>
              </a:spcAft>
              <a:buClr>
                <a:srgbClr val="FF599C"/>
              </a:buClr>
              <a:buSzPts val="4200"/>
              <a:buFont typeface="Century Gothic"/>
              <a:buNone/>
            </a:pPr>
            <a:r>
              <a:rPr lang="en-IN"/>
              <a:t>USE CASE DIAGRAM</a:t>
            </a:r>
            <a:endParaRPr/>
          </a:p>
        </p:txBody>
      </p:sp>
      <p:pic>
        <p:nvPicPr>
          <p:cNvPr id="173" name="Google Shape;173;p26"/>
          <p:cNvPicPr preferRelativeResize="0">
            <a:picLocks noGrp="1"/>
          </p:cNvPicPr>
          <p:nvPr>
            <p:ph type="body" idx="1"/>
          </p:nvPr>
        </p:nvPicPr>
        <p:blipFill rotWithShape="1">
          <a:blip r:embed="rId3">
            <a:alphaModFix/>
          </a:blip>
          <a:srcRect/>
          <a:stretch/>
        </p:blipFill>
        <p:spPr>
          <a:xfrm>
            <a:off x="175850" y="1598600"/>
            <a:ext cx="8776200" cy="5067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7"/>
          <p:cNvSpPr txBox="1">
            <a:spLocks noGrp="1"/>
          </p:cNvSpPr>
          <p:nvPr>
            <p:ph type="title"/>
          </p:nvPr>
        </p:nvSpPr>
        <p:spPr>
          <a:xfrm>
            <a:off x="457200" y="267494"/>
            <a:ext cx="8229600" cy="1398900"/>
          </a:xfrm>
          <a:prstGeom prst="rect">
            <a:avLst/>
          </a:prstGeom>
          <a:noFill/>
          <a:ln>
            <a:noFill/>
          </a:ln>
        </p:spPr>
        <p:txBody>
          <a:bodyPr spcFirstLastPara="1" wrap="square" lIns="91425" tIns="45700" rIns="91425" bIns="45700" anchor="ctr" anchorCtr="0">
            <a:noAutofit/>
          </a:bodyPr>
          <a:lstStyle/>
          <a:p>
            <a:pPr marL="484632" lvl="0" indent="0" algn="l" rtl="0">
              <a:spcBef>
                <a:spcPts val="0"/>
              </a:spcBef>
              <a:spcAft>
                <a:spcPts val="0"/>
              </a:spcAft>
              <a:buClr>
                <a:srgbClr val="FF599C"/>
              </a:buClr>
              <a:buSzPts val="4200"/>
              <a:buFont typeface="Century Gothic"/>
              <a:buNone/>
            </a:pPr>
            <a:r>
              <a:rPr lang="en-IN"/>
              <a:t>CLASS DIAGRAM</a:t>
            </a:r>
            <a:endParaRPr/>
          </a:p>
        </p:txBody>
      </p:sp>
      <p:pic>
        <p:nvPicPr>
          <p:cNvPr id="179" name="Google Shape;179;p27"/>
          <p:cNvPicPr preferRelativeResize="0"/>
          <p:nvPr/>
        </p:nvPicPr>
        <p:blipFill>
          <a:blip r:embed="rId3">
            <a:alphaModFix/>
          </a:blip>
          <a:stretch>
            <a:fillRect/>
          </a:stretch>
        </p:blipFill>
        <p:spPr>
          <a:xfrm>
            <a:off x="230800" y="1818800"/>
            <a:ext cx="8671400" cy="4742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8"/>
          <p:cNvSpPr txBox="1">
            <a:spLocks noGrp="1"/>
          </p:cNvSpPr>
          <p:nvPr>
            <p:ph type="title"/>
          </p:nvPr>
        </p:nvSpPr>
        <p:spPr>
          <a:xfrm>
            <a:off x="457200" y="267494"/>
            <a:ext cx="8229600" cy="1399032"/>
          </a:xfrm>
          <a:prstGeom prst="rect">
            <a:avLst/>
          </a:prstGeom>
          <a:noFill/>
          <a:ln>
            <a:noFill/>
          </a:ln>
        </p:spPr>
        <p:txBody>
          <a:bodyPr spcFirstLastPara="1" wrap="square" lIns="91425" tIns="45700" rIns="91425" bIns="45700" anchor="ctr" anchorCtr="0">
            <a:noAutofit/>
          </a:bodyPr>
          <a:lstStyle/>
          <a:p>
            <a:pPr marL="484632" lvl="0" indent="0" algn="l" rtl="0">
              <a:spcBef>
                <a:spcPts val="0"/>
              </a:spcBef>
              <a:spcAft>
                <a:spcPts val="0"/>
              </a:spcAft>
              <a:buClr>
                <a:srgbClr val="FF599C"/>
              </a:buClr>
              <a:buSzPts val="4200"/>
              <a:buFont typeface="Century Gothic"/>
              <a:buNone/>
            </a:pPr>
            <a:r>
              <a:rPr lang="en-IN"/>
              <a:t>ER DIAGRAM</a:t>
            </a:r>
            <a:endParaRPr/>
          </a:p>
        </p:txBody>
      </p:sp>
      <p:sp>
        <p:nvSpPr>
          <p:cNvPr id="185" name="Google Shape;185;p28"/>
          <p:cNvSpPr txBox="1">
            <a:spLocks noGrp="1"/>
          </p:cNvSpPr>
          <p:nvPr>
            <p:ph type="body" idx="1"/>
          </p:nvPr>
        </p:nvSpPr>
        <p:spPr>
          <a:xfrm>
            <a:off x="457200" y="1882808"/>
            <a:ext cx="8229600" cy="45720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pic>
        <p:nvPicPr>
          <p:cNvPr id="186" name="Google Shape;186;p28"/>
          <p:cNvPicPr preferRelativeResize="0"/>
          <p:nvPr/>
        </p:nvPicPr>
        <p:blipFill>
          <a:blip r:embed="rId3">
            <a:alphaModFix/>
          </a:blip>
          <a:stretch>
            <a:fillRect/>
          </a:stretch>
        </p:blipFill>
        <p:spPr>
          <a:xfrm>
            <a:off x="379175" y="1578475"/>
            <a:ext cx="8468705" cy="5114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9"/>
          <p:cNvSpPr txBox="1">
            <a:spLocks noGrp="1"/>
          </p:cNvSpPr>
          <p:nvPr>
            <p:ph type="title"/>
          </p:nvPr>
        </p:nvSpPr>
        <p:spPr>
          <a:xfrm>
            <a:off x="457200" y="267494"/>
            <a:ext cx="8229600" cy="13989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a:t>REQUIREMENT ANALYSIS FOR EACH MODULE</a:t>
            </a:r>
            <a:endParaRPr/>
          </a:p>
        </p:txBody>
      </p:sp>
      <p:sp>
        <p:nvSpPr>
          <p:cNvPr id="192" name="Google Shape;192;p29"/>
          <p:cNvSpPr txBox="1">
            <a:spLocks noGrp="1"/>
          </p:cNvSpPr>
          <p:nvPr>
            <p:ph type="body" idx="1"/>
          </p:nvPr>
        </p:nvSpPr>
        <p:spPr>
          <a:xfrm>
            <a:off x="457200" y="1882808"/>
            <a:ext cx="8229600" cy="4572000"/>
          </a:xfrm>
          <a:prstGeom prst="rect">
            <a:avLst/>
          </a:prstGeom>
        </p:spPr>
        <p:txBody>
          <a:bodyPr spcFirstLastPara="1" wrap="square" lIns="91425" tIns="45700" rIns="91425" bIns="45700" anchor="t" anchorCtr="0">
            <a:noAutofit/>
          </a:bodyPr>
          <a:lstStyle/>
          <a:p>
            <a:pPr marL="457200" lvl="0" indent="-320040" algn="l" rtl="0">
              <a:lnSpc>
                <a:spcPct val="115000"/>
              </a:lnSpc>
              <a:spcBef>
                <a:spcPts val="700"/>
              </a:spcBef>
              <a:spcAft>
                <a:spcPts val="0"/>
              </a:spcAft>
              <a:buSzPts val="1440"/>
              <a:buChar char="●"/>
            </a:pPr>
            <a:r>
              <a:rPr lang="en-IN"/>
              <a:t>Welcome module:</a:t>
            </a:r>
            <a:endParaRPr/>
          </a:p>
          <a:p>
            <a:pPr marL="914400" lvl="1" indent="-337185" algn="l" rtl="0">
              <a:lnSpc>
                <a:spcPct val="115000"/>
              </a:lnSpc>
              <a:spcBef>
                <a:spcPts val="0"/>
              </a:spcBef>
              <a:spcAft>
                <a:spcPts val="0"/>
              </a:spcAft>
              <a:buSzPts val="1710"/>
              <a:buChar char="○"/>
            </a:pPr>
            <a:r>
              <a:rPr lang="en-IN"/>
              <a:t>User knows the details .</a:t>
            </a:r>
            <a:endParaRPr/>
          </a:p>
          <a:p>
            <a:pPr marL="457200" lvl="0" indent="-320040" algn="l" rtl="0">
              <a:lnSpc>
                <a:spcPct val="115000"/>
              </a:lnSpc>
              <a:spcBef>
                <a:spcPts val="0"/>
              </a:spcBef>
              <a:spcAft>
                <a:spcPts val="0"/>
              </a:spcAft>
              <a:buSzPts val="1440"/>
              <a:buChar char="●"/>
            </a:pPr>
            <a:r>
              <a:rPr lang="en-IN"/>
              <a:t>Posture module:</a:t>
            </a:r>
            <a:endParaRPr/>
          </a:p>
          <a:p>
            <a:pPr marL="914400" lvl="1" indent="-337185" algn="l" rtl="0">
              <a:lnSpc>
                <a:spcPct val="115000"/>
              </a:lnSpc>
              <a:spcBef>
                <a:spcPts val="0"/>
              </a:spcBef>
              <a:spcAft>
                <a:spcPts val="0"/>
              </a:spcAft>
              <a:buSzPts val="1710"/>
              <a:buChar char="○"/>
            </a:pPr>
            <a:r>
              <a:rPr lang="en-IN"/>
              <a:t>Checking gesture.</a:t>
            </a:r>
            <a:endParaRPr/>
          </a:p>
          <a:p>
            <a:pPr marL="457200" lvl="0" indent="-320040" algn="l" rtl="0">
              <a:lnSpc>
                <a:spcPct val="115000"/>
              </a:lnSpc>
              <a:spcBef>
                <a:spcPts val="0"/>
              </a:spcBef>
              <a:spcAft>
                <a:spcPts val="0"/>
              </a:spcAft>
              <a:buSzPts val="1440"/>
              <a:buChar char="●"/>
            </a:pPr>
            <a:r>
              <a:rPr lang="en-IN"/>
              <a:t>Result module:</a:t>
            </a:r>
            <a:endParaRPr/>
          </a:p>
          <a:p>
            <a:pPr marL="914400" lvl="1" indent="-337185" algn="l" rtl="0">
              <a:lnSpc>
                <a:spcPct val="115000"/>
              </a:lnSpc>
              <a:spcBef>
                <a:spcPts val="0"/>
              </a:spcBef>
              <a:spcAft>
                <a:spcPts val="0"/>
              </a:spcAft>
              <a:buSzPts val="1710"/>
              <a:buChar char="○"/>
            </a:pPr>
            <a:r>
              <a:rPr lang="en-IN"/>
              <a:t>Display the result to user.</a:t>
            </a:r>
            <a:endParaRPr/>
          </a:p>
          <a:p>
            <a:pPr marL="0" lvl="0" indent="0" algn="l" rtl="0">
              <a:lnSpc>
                <a:spcPct val="115000"/>
              </a:lnSpc>
              <a:spcBef>
                <a:spcPts val="700"/>
              </a:spcBef>
              <a:spcAft>
                <a:spcPts val="0"/>
              </a:spcAft>
              <a:buClr>
                <a:schemeClr val="dk1"/>
              </a:buClr>
              <a:buSzPts val="1100"/>
              <a:buFont typeface="Arial"/>
              <a:buNone/>
            </a:pPr>
            <a:endParaRPr/>
          </a:p>
          <a:p>
            <a:pPr marL="914400" lvl="0" indent="0" algn="l" rtl="0">
              <a:lnSpc>
                <a:spcPct val="115000"/>
              </a:lnSpc>
              <a:spcBef>
                <a:spcPts val="700"/>
              </a:spcBef>
              <a:spcAft>
                <a:spcPts val="0"/>
              </a:spcAft>
              <a:buClr>
                <a:schemeClr val="dk1"/>
              </a:buClr>
              <a:buSzPts val="1100"/>
              <a:buFont typeface="Arial"/>
              <a:buNone/>
            </a:pPr>
            <a:endParaRPr/>
          </a:p>
          <a:p>
            <a:pPr marL="0" lvl="0" indent="0" algn="l" rtl="0">
              <a:spcBef>
                <a:spcPts val="36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0"/>
          <p:cNvSpPr txBox="1">
            <a:spLocks noGrp="1"/>
          </p:cNvSpPr>
          <p:nvPr>
            <p:ph type="title"/>
          </p:nvPr>
        </p:nvSpPr>
        <p:spPr>
          <a:xfrm>
            <a:off x="457200" y="267494"/>
            <a:ext cx="8229600" cy="13989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a:t>CONCLUSION</a:t>
            </a:r>
            <a:endParaRPr/>
          </a:p>
        </p:txBody>
      </p:sp>
      <p:sp>
        <p:nvSpPr>
          <p:cNvPr id="198" name="Google Shape;198;p30"/>
          <p:cNvSpPr txBox="1">
            <a:spLocks noGrp="1"/>
          </p:cNvSpPr>
          <p:nvPr>
            <p:ph type="body" idx="1"/>
          </p:nvPr>
        </p:nvSpPr>
        <p:spPr>
          <a:xfrm>
            <a:off x="457200" y="1882808"/>
            <a:ext cx="8229600" cy="45720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IN"/>
              <a:t>Thus,these modules are user friendly for the users and guide them for having the correct gesture so that the medical diagnosis becomes easier.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1"/>
          <p:cNvSpPr txBox="1">
            <a:spLocks noGrp="1"/>
          </p:cNvSpPr>
          <p:nvPr>
            <p:ph type="title"/>
          </p:nvPr>
        </p:nvSpPr>
        <p:spPr>
          <a:xfrm>
            <a:off x="539650" y="2729544"/>
            <a:ext cx="8229600" cy="13989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I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4"/>
          <p:cNvSpPr txBox="1">
            <a:spLocks noGrp="1"/>
          </p:cNvSpPr>
          <p:nvPr>
            <p:ph type="body" idx="1"/>
          </p:nvPr>
        </p:nvSpPr>
        <p:spPr>
          <a:xfrm>
            <a:off x="457200" y="500042"/>
            <a:ext cx="8229600" cy="5954766"/>
          </a:xfrm>
          <a:prstGeom prst="rect">
            <a:avLst/>
          </a:prstGeom>
          <a:noFill/>
          <a:ln>
            <a:noFill/>
          </a:ln>
        </p:spPr>
        <p:txBody>
          <a:bodyPr spcFirstLastPara="1" wrap="square" lIns="91425" tIns="45700" rIns="91425" bIns="45700" anchor="t" anchorCtr="0">
            <a:noAutofit/>
          </a:bodyPr>
          <a:lstStyle/>
          <a:p>
            <a:pPr marL="448056" lvl="0" indent="-384047" algn="l" rtl="0">
              <a:spcBef>
                <a:spcPts val="0"/>
              </a:spcBef>
              <a:spcAft>
                <a:spcPts val="0"/>
              </a:spcAft>
              <a:buSzPts val="2400"/>
              <a:buNone/>
            </a:pPr>
            <a:r>
              <a:rPr lang="en-IN"/>
              <a:t>PEER MEMBERS:</a:t>
            </a:r>
            <a:endParaRPr/>
          </a:p>
          <a:p>
            <a:pPr marL="822960" lvl="1" indent="-285750" algn="l" rtl="0">
              <a:spcBef>
                <a:spcPts val="520"/>
              </a:spcBef>
              <a:spcAft>
                <a:spcPts val="0"/>
              </a:spcAft>
              <a:buSzPts val="2470"/>
              <a:buChar char="•"/>
            </a:pPr>
            <a:r>
              <a:rPr lang="en-IN"/>
              <a:t>ANTONY RAJ.M(15ITA01)</a:t>
            </a:r>
            <a:endParaRPr/>
          </a:p>
          <a:p>
            <a:pPr marL="822960" lvl="1" indent="-285750" algn="l" rtl="0">
              <a:spcBef>
                <a:spcPts val="520"/>
              </a:spcBef>
              <a:spcAft>
                <a:spcPts val="0"/>
              </a:spcAft>
              <a:buSzPts val="2470"/>
              <a:buChar char="•"/>
            </a:pPr>
            <a:r>
              <a:rPr lang="en-IN"/>
              <a:t>MANOJ.M(15ITA11)</a:t>
            </a:r>
            <a:endParaRPr/>
          </a:p>
          <a:p>
            <a:pPr marL="822960" lvl="1" indent="-285750" algn="l" rtl="0">
              <a:spcBef>
                <a:spcPts val="520"/>
              </a:spcBef>
              <a:spcAft>
                <a:spcPts val="0"/>
              </a:spcAft>
              <a:buSzPts val="2470"/>
              <a:buChar char="•"/>
            </a:pPr>
            <a:r>
              <a:rPr lang="en-IN"/>
              <a:t>PADMAJAA.B(15ITA17)</a:t>
            </a:r>
            <a:endParaRPr/>
          </a:p>
          <a:p>
            <a:pPr marL="822960" lvl="1" indent="-285750" algn="l" rtl="0">
              <a:spcBef>
                <a:spcPts val="520"/>
              </a:spcBef>
              <a:spcAft>
                <a:spcPts val="0"/>
              </a:spcAft>
              <a:buSzPts val="2470"/>
              <a:buNone/>
            </a:pPr>
            <a:endParaRPr/>
          </a:p>
          <a:p>
            <a:pPr marL="448056" lvl="0" indent="-384047" algn="l" rtl="0">
              <a:spcBef>
                <a:spcPts val="600"/>
              </a:spcBef>
              <a:spcAft>
                <a:spcPts val="0"/>
              </a:spcAft>
              <a:buSzPts val="2400"/>
              <a:buNone/>
            </a:pPr>
            <a:r>
              <a:rPr lang="en-IN"/>
              <a:t>ACADEMIC GUIDE:</a:t>
            </a:r>
            <a:endParaRPr/>
          </a:p>
          <a:p>
            <a:pPr marL="448056" lvl="0" indent="-384047" algn="l" rtl="0">
              <a:spcBef>
                <a:spcPts val="600"/>
              </a:spcBef>
              <a:spcAft>
                <a:spcPts val="0"/>
              </a:spcAft>
              <a:buSzPts val="2400"/>
              <a:buNone/>
            </a:pPr>
            <a:r>
              <a:rPr lang="en-IN"/>
              <a:t>	Mr.RAJASEKARAN.S (AP/IT)</a:t>
            </a:r>
            <a:endParaRPr/>
          </a:p>
          <a:p>
            <a:pPr marL="448056" lvl="0" indent="-384047" algn="l" rtl="0">
              <a:spcBef>
                <a:spcPts val="600"/>
              </a:spcBef>
              <a:spcAft>
                <a:spcPts val="0"/>
              </a:spcAft>
              <a:buSzPts val="2400"/>
              <a:buNone/>
            </a:pPr>
            <a:endParaRPr/>
          </a:p>
          <a:p>
            <a:pPr marL="448056" lvl="0" indent="-384047" algn="l" rtl="0">
              <a:spcBef>
                <a:spcPts val="600"/>
              </a:spcBef>
              <a:spcAft>
                <a:spcPts val="0"/>
              </a:spcAft>
              <a:buSzPts val="2400"/>
              <a:buNone/>
            </a:pPr>
            <a:r>
              <a:rPr lang="en-IN"/>
              <a:t>INDUSTRY GUIDE:</a:t>
            </a:r>
            <a:endParaRPr/>
          </a:p>
          <a:p>
            <a:pPr marL="448056" lvl="0" indent="-384047" algn="l" rtl="0">
              <a:spcBef>
                <a:spcPts val="600"/>
              </a:spcBef>
              <a:spcAft>
                <a:spcPts val="0"/>
              </a:spcAft>
              <a:buSzPts val="2400"/>
              <a:buNone/>
            </a:pPr>
            <a:r>
              <a:rPr lang="en-IN"/>
              <a:t>	Mr.HARI BALAKUMARAN</a:t>
            </a:r>
            <a:endParaRPr/>
          </a:p>
          <a:p>
            <a:pPr marL="448056" lvl="0" indent="-384047" algn="l" rtl="0">
              <a:spcBef>
                <a:spcPts val="600"/>
              </a:spcBef>
              <a:spcAft>
                <a:spcPts val="0"/>
              </a:spcAft>
              <a:buSzPts val="2400"/>
              <a:buNone/>
            </a:pPr>
            <a:endParaRPr/>
          </a:p>
          <a:p>
            <a:pPr marL="448056" lvl="0" indent="-384047" algn="l" rtl="0">
              <a:spcBef>
                <a:spcPts val="600"/>
              </a:spcBef>
              <a:spcAft>
                <a:spcPts val="0"/>
              </a:spcAft>
              <a:buSzPts val="2400"/>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2"/>
          <p:cNvSpPr txBox="1">
            <a:spLocks noGrp="1"/>
          </p:cNvSpPr>
          <p:nvPr>
            <p:ph type="title"/>
          </p:nvPr>
        </p:nvSpPr>
        <p:spPr>
          <a:xfrm rot="-251">
            <a:off x="457353" y="2844987"/>
            <a:ext cx="8229300" cy="13989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I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a:spLocks noGrp="1"/>
          </p:cNvSpPr>
          <p:nvPr>
            <p:ph type="title"/>
          </p:nvPr>
        </p:nvSpPr>
        <p:spPr>
          <a:xfrm>
            <a:off x="457200" y="267494"/>
            <a:ext cx="8229600" cy="13989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a:t>PROBLEM STATEMENT</a:t>
            </a:r>
            <a:endParaRPr/>
          </a:p>
        </p:txBody>
      </p:sp>
      <p:sp>
        <p:nvSpPr>
          <p:cNvPr id="104" name="Google Shape;104;p15"/>
          <p:cNvSpPr txBox="1">
            <a:spLocks noGrp="1"/>
          </p:cNvSpPr>
          <p:nvPr>
            <p:ph type="body" idx="1"/>
          </p:nvPr>
        </p:nvSpPr>
        <p:spPr>
          <a:xfrm>
            <a:off x="457200" y="1882808"/>
            <a:ext cx="8229600" cy="45720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IN"/>
              <a:t>To capture the  hand gesture and check whether the hand is placed in the right gesture using image processing system.If the hand is in wrong gesture then arriving at accurate results are not possible.This problem is solved using smart body posture recognition.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57200" y="267494"/>
            <a:ext cx="8229600" cy="1399032"/>
          </a:xfrm>
          <a:prstGeom prst="rect">
            <a:avLst/>
          </a:prstGeom>
          <a:noFill/>
          <a:ln>
            <a:noFill/>
          </a:ln>
        </p:spPr>
        <p:txBody>
          <a:bodyPr spcFirstLastPara="1" wrap="square" lIns="91425" tIns="45700" rIns="91425" bIns="45700" anchor="ctr" anchorCtr="0">
            <a:noAutofit/>
          </a:bodyPr>
          <a:lstStyle/>
          <a:p>
            <a:pPr marL="484632" lvl="0" indent="0" algn="l" rtl="0">
              <a:spcBef>
                <a:spcPts val="0"/>
              </a:spcBef>
              <a:spcAft>
                <a:spcPts val="0"/>
              </a:spcAft>
              <a:buClr>
                <a:srgbClr val="FF599C"/>
              </a:buClr>
              <a:buSzPts val="4200"/>
              <a:buFont typeface="Century Gothic"/>
              <a:buNone/>
            </a:pPr>
            <a:r>
              <a:rPr lang="en-IN"/>
              <a:t>ABSTRACT:</a:t>
            </a:r>
            <a:endParaRPr/>
          </a:p>
        </p:txBody>
      </p:sp>
      <p:sp>
        <p:nvSpPr>
          <p:cNvPr id="110" name="Google Shape;110;p16"/>
          <p:cNvSpPr txBox="1">
            <a:spLocks noGrp="1"/>
          </p:cNvSpPr>
          <p:nvPr>
            <p:ph type="body" idx="1"/>
          </p:nvPr>
        </p:nvSpPr>
        <p:spPr>
          <a:xfrm>
            <a:off x="457200" y="1571612"/>
            <a:ext cx="8229600" cy="4883196"/>
          </a:xfrm>
          <a:prstGeom prst="rect">
            <a:avLst/>
          </a:prstGeom>
          <a:noFill/>
          <a:ln>
            <a:noFill/>
          </a:ln>
        </p:spPr>
        <p:txBody>
          <a:bodyPr spcFirstLastPara="1" wrap="square" lIns="91425" tIns="45700" rIns="91425" bIns="45700" anchor="t" anchorCtr="0">
            <a:noAutofit/>
          </a:bodyPr>
          <a:lstStyle/>
          <a:p>
            <a:pPr marL="448056" lvl="0" indent="-384047" algn="l" rtl="0">
              <a:lnSpc>
                <a:spcPct val="80000"/>
              </a:lnSpc>
              <a:spcBef>
                <a:spcPts val="0"/>
              </a:spcBef>
              <a:spcAft>
                <a:spcPts val="0"/>
              </a:spcAft>
              <a:buSzPts val="1860"/>
              <a:buNone/>
            </a:pPr>
            <a:r>
              <a:rPr lang="en-IN" sz="2325"/>
              <a:t>     </a:t>
            </a:r>
            <a:r>
              <a:rPr lang="en-IN" sz="2400"/>
              <a:t>A gesture is a form of nonverbal communication or non vocal communication. Gestures include movement of the hands, face, or other parts of the body. Gestures allow individuals to communicate a variety of feelings and thoughts. Gesture processing takes place in areas of the brain such as Broca's and Wernicke's areas, which are used by speech and sign language. We provide a system that captures the image of the whole body and it recognizes the body posture of an individual and gives them the right posture for calculating the blood pressure through image processing.</a:t>
            </a:r>
            <a:endParaRPr sz="2400"/>
          </a:p>
          <a:p>
            <a:pPr marL="448056" lvl="0" indent="-384047" algn="l" rtl="0">
              <a:lnSpc>
                <a:spcPct val="80000"/>
              </a:lnSpc>
              <a:spcBef>
                <a:spcPts val="465"/>
              </a:spcBef>
              <a:spcAft>
                <a:spcPts val="0"/>
              </a:spcAft>
              <a:buSzPts val="1860"/>
              <a:buNone/>
            </a:pPr>
            <a:r>
              <a:rPr lang="en-IN" sz="2325"/>
              <a:t/>
            </a:r>
            <a:br>
              <a:rPr lang="en-IN" sz="2325"/>
            </a:br>
            <a:endParaRPr sz="2325"/>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7"/>
          <p:cNvSpPr txBox="1">
            <a:spLocks noGrp="1"/>
          </p:cNvSpPr>
          <p:nvPr>
            <p:ph type="title"/>
          </p:nvPr>
        </p:nvSpPr>
        <p:spPr>
          <a:xfrm>
            <a:off x="457200" y="267494"/>
            <a:ext cx="8229600" cy="1399032"/>
          </a:xfrm>
          <a:prstGeom prst="rect">
            <a:avLst/>
          </a:prstGeom>
          <a:noFill/>
          <a:ln>
            <a:noFill/>
          </a:ln>
        </p:spPr>
        <p:txBody>
          <a:bodyPr spcFirstLastPara="1" wrap="square" lIns="91425" tIns="45700" rIns="91425" bIns="45700" anchor="ctr" anchorCtr="0">
            <a:noAutofit/>
          </a:bodyPr>
          <a:lstStyle/>
          <a:p>
            <a:pPr marL="484632" lvl="0" indent="0" algn="l" rtl="0">
              <a:spcBef>
                <a:spcPts val="0"/>
              </a:spcBef>
              <a:spcAft>
                <a:spcPts val="0"/>
              </a:spcAft>
              <a:buClr>
                <a:srgbClr val="FF599C"/>
              </a:buClr>
              <a:buSzPts val="4200"/>
              <a:buFont typeface="Century Gothic"/>
              <a:buNone/>
            </a:pPr>
            <a:r>
              <a:rPr lang="en-IN"/>
              <a:t>BASE PAPER</a:t>
            </a:r>
            <a:endParaRPr/>
          </a:p>
        </p:txBody>
      </p:sp>
      <p:sp>
        <p:nvSpPr>
          <p:cNvPr id="116" name="Google Shape;116;p17"/>
          <p:cNvSpPr txBox="1">
            <a:spLocks noGrp="1"/>
          </p:cNvSpPr>
          <p:nvPr>
            <p:ph type="body" idx="1"/>
          </p:nvPr>
        </p:nvSpPr>
        <p:spPr>
          <a:xfrm>
            <a:off x="457200" y="1882808"/>
            <a:ext cx="8229600" cy="4572000"/>
          </a:xfrm>
          <a:prstGeom prst="rect">
            <a:avLst/>
          </a:prstGeom>
          <a:noFill/>
          <a:ln>
            <a:noFill/>
          </a:ln>
        </p:spPr>
        <p:txBody>
          <a:bodyPr spcFirstLastPara="1" wrap="square" lIns="91425" tIns="45700" rIns="91425" bIns="45700" anchor="t" anchorCtr="0">
            <a:noAutofit/>
          </a:bodyPr>
          <a:lstStyle/>
          <a:p>
            <a:pPr marL="822960" lvl="1" indent="-246538" algn="l" rtl="0">
              <a:lnSpc>
                <a:spcPct val="80000"/>
              </a:lnSpc>
              <a:spcBef>
                <a:spcPts val="0"/>
              </a:spcBef>
              <a:spcAft>
                <a:spcPts val="0"/>
              </a:spcAft>
              <a:buSzPts val="618"/>
              <a:buNone/>
            </a:pPr>
            <a:endParaRPr sz="650"/>
          </a:p>
          <a:p>
            <a:pPr marL="457200" lvl="0" indent="-330200" algn="l" rtl="0">
              <a:lnSpc>
                <a:spcPct val="80000"/>
              </a:lnSpc>
              <a:spcBef>
                <a:spcPts val="0"/>
              </a:spcBef>
              <a:spcAft>
                <a:spcPts val="0"/>
              </a:spcAft>
              <a:buSzPts val="1600"/>
              <a:buFont typeface="Arial"/>
              <a:buChar char="⦿"/>
            </a:pPr>
            <a:r>
              <a:rPr lang="en-IN" sz="1600" u="sng">
                <a:solidFill>
                  <a:schemeClr val="hlink"/>
                </a:solidFill>
                <a:latin typeface="Arial"/>
                <a:ea typeface="Arial"/>
                <a:cs typeface="Arial"/>
                <a:sym typeface="Arial"/>
                <a:hlinkClick r:id="rId3"/>
              </a:rPr>
              <a:t> </a:t>
            </a:r>
            <a:r>
              <a:rPr lang="en-IN" sz="1600" u="sng">
                <a:solidFill>
                  <a:schemeClr val="hlink"/>
                </a:solidFill>
                <a:hlinkClick r:id="rId3"/>
              </a:rPr>
              <a:t>This</a:t>
            </a:r>
            <a:r>
              <a:rPr lang="en-IN" sz="1600">
                <a:solidFill>
                  <a:srgbClr val="FFFFFF"/>
                </a:solidFill>
              </a:rPr>
              <a:t> paper was published by Mr.Sagar, P.More, Prof.Abdul Sattar “Hand Gesture Recognition System Using Image Processing”(International Conference) published in 2016. Sign language is widely used by people who can’t speak</a:t>
            </a:r>
            <a:r>
              <a:rPr lang="en-IN" sz="1600">
                <a:solidFill>
                  <a:srgbClr val="729EFF"/>
                </a:solidFill>
              </a:rPr>
              <a:t> </a:t>
            </a:r>
            <a:r>
              <a:rPr lang="en-IN" sz="1600">
                <a:solidFill>
                  <a:srgbClr val="FFFFFF"/>
                </a:solidFill>
              </a:rPr>
              <a:t>and hear or people who can hear but can’t speak. A sign language is composed of various gestures formed by different hand shapes, movements and orientations of hands.But the use of these gestures are always limited in the deaf-dumb community, normal people never try to learn the sign language.</a:t>
            </a:r>
            <a:endParaRPr sz="1600">
              <a:solidFill>
                <a:srgbClr val="FFFFFF"/>
              </a:solidFill>
            </a:endParaRPr>
          </a:p>
          <a:p>
            <a:pPr marL="0" lvl="0" indent="0" algn="l" rtl="0">
              <a:lnSpc>
                <a:spcPct val="80000"/>
              </a:lnSpc>
              <a:spcBef>
                <a:spcPts val="0"/>
              </a:spcBef>
              <a:spcAft>
                <a:spcPts val="0"/>
              </a:spcAft>
              <a:buNone/>
            </a:pPr>
            <a:endParaRPr sz="1600">
              <a:solidFill>
                <a:srgbClr val="FFFFFF"/>
              </a:solidFill>
              <a:latin typeface="Arial"/>
              <a:ea typeface="Arial"/>
              <a:cs typeface="Arial"/>
              <a:sym typeface="Arial"/>
            </a:endParaRPr>
          </a:p>
          <a:p>
            <a:pPr marL="457200" lvl="0" indent="-330200" algn="l" rtl="0">
              <a:lnSpc>
                <a:spcPct val="80000"/>
              </a:lnSpc>
              <a:spcBef>
                <a:spcPts val="0"/>
              </a:spcBef>
              <a:spcAft>
                <a:spcPts val="0"/>
              </a:spcAft>
              <a:buSzPts val="1600"/>
              <a:buFont typeface="Arial"/>
              <a:buChar char="●"/>
            </a:pPr>
            <a:r>
              <a:rPr lang="en-IN" sz="1600" u="sng">
                <a:solidFill>
                  <a:schemeClr val="hlink"/>
                </a:solidFill>
                <a:hlinkClick r:id="rId4"/>
              </a:rPr>
              <a:t>This</a:t>
            </a:r>
            <a:r>
              <a:rPr lang="en-IN" sz="1600">
                <a:solidFill>
                  <a:srgbClr val="FFFFFF"/>
                </a:solidFill>
              </a:rPr>
              <a:t> paper was published  by Meenakshi Panwar “Hand gesture recognition based on shape parameters”(International Conference) published in</a:t>
            </a:r>
            <a:r>
              <a:rPr lang="en-IN" sz="1600" b="1">
                <a:solidFill>
                  <a:srgbClr val="FFFFFF"/>
                </a:solidFill>
              </a:rPr>
              <a:t> </a:t>
            </a:r>
            <a:r>
              <a:rPr lang="en-IN" sz="1600">
                <a:solidFill>
                  <a:srgbClr val="FFFFFF"/>
                </a:solidFill>
              </a:rPr>
              <a:t>2012 The approach introduced in this paper is totally depending on the shape parameters of the hand gesture. It does not consider any other mean of hand gesture recognition like skin color, texture because these image based features are extremely variant to different light conditions and other influences. </a:t>
            </a:r>
            <a:endParaRPr sz="1600"/>
          </a:p>
          <a:p>
            <a:pPr marL="448056" lvl="0" indent="-384047" algn="l" rtl="0">
              <a:lnSpc>
                <a:spcPct val="80000"/>
              </a:lnSpc>
              <a:spcBef>
                <a:spcPts val="320"/>
              </a:spcBef>
              <a:spcAft>
                <a:spcPts val="0"/>
              </a:spcAft>
              <a:buSzPts val="1280"/>
              <a:buNone/>
            </a:pPr>
            <a:endParaRPr sz="1600"/>
          </a:p>
          <a:p>
            <a:pPr marL="448056" lvl="0" indent="-384047" algn="l" rtl="0">
              <a:lnSpc>
                <a:spcPct val="80000"/>
              </a:lnSpc>
              <a:spcBef>
                <a:spcPts val="320"/>
              </a:spcBef>
              <a:spcAft>
                <a:spcPts val="0"/>
              </a:spcAft>
              <a:buSzPts val="1280"/>
              <a:buNone/>
            </a:pPr>
            <a:endParaRPr sz="1600">
              <a:latin typeface="Times New Roman"/>
              <a:ea typeface="Times New Roman"/>
              <a:cs typeface="Times New Roman"/>
              <a:sym typeface="Times New Roman"/>
            </a:endParaRPr>
          </a:p>
          <a:p>
            <a:pPr marL="448056" lvl="0" indent="-384047" algn="l" rtl="0">
              <a:lnSpc>
                <a:spcPct val="80000"/>
              </a:lnSpc>
              <a:spcBef>
                <a:spcPts val="320"/>
              </a:spcBef>
              <a:spcAft>
                <a:spcPts val="0"/>
              </a:spcAft>
              <a:buSzPts val="1280"/>
              <a:buNone/>
            </a:pPr>
            <a:endParaRPr sz="1600">
              <a:latin typeface="Times New Roman"/>
              <a:ea typeface="Times New Roman"/>
              <a:cs typeface="Times New Roman"/>
              <a:sym typeface="Times New Roman"/>
            </a:endParaRPr>
          </a:p>
          <a:p>
            <a:pPr marL="448056" lvl="0" indent="-384047" algn="l" rtl="0">
              <a:lnSpc>
                <a:spcPct val="80000"/>
              </a:lnSpc>
              <a:spcBef>
                <a:spcPts val="320"/>
              </a:spcBef>
              <a:spcAft>
                <a:spcPts val="0"/>
              </a:spcAft>
              <a:buSzPts val="1280"/>
              <a:buNone/>
            </a:pPr>
            <a:r>
              <a:rPr lang="en-IN" sz="1600">
                <a:latin typeface="Times New Roman"/>
                <a:ea typeface="Times New Roman"/>
                <a:cs typeface="Times New Roman"/>
                <a:sym typeface="Times New Roman"/>
              </a:rPr>
              <a:t/>
            </a:r>
            <a:br>
              <a:rPr lang="en-IN" sz="1600">
                <a:latin typeface="Times New Roman"/>
                <a:ea typeface="Times New Roman"/>
                <a:cs typeface="Times New Roman"/>
                <a:sym typeface="Times New Roman"/>
              </a:rPr>
            </a:br>
            <a:r>
              <a:rPr lang="en-IN" sz="1600">
                <a:latin typeface="Times New Roman"/>
                <a:ea typeface="Times New Roman"/>
                <a:cs typeface="Times New Roman"/>
                <a:sym typeface="Times New Roman"/>
              </a:rPr>
              <a:t> </a:t>
            </a:r>
            <a:br>
              <a:rPr lang="en-IN" sz="1600">
                <a:latin typeface="Times New Roman"/>
                <a:ea typeface="Times New Roman"/>
                <a:cs typeface="Times New Roman"/>
                <a:sym typeface="Times New Roman"/>
              </a:rPr>
            </a:br>
            <a:endParaRPr sz="1600">
              <a:latin typeface="Times New Roman"/>
              <a:ea typeface="Times New Roman"/>
              <a:cs typeface="Times New Roman"/>
              <a:sym typeface="Times New Roman"/>
            </a:endParaRPr>
          </a:p>
        </p:txBody>
      </p:sp>
      <p:sp>
        <p:nvSpPr>
          <p:cNvPr id="117" name="Google Shape;117;p17" descr="Image result for kiosk picture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18" name="Google Shape;118;p17" descr="Image result for kiosk picture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8"/>
          <p:cNvSpPr txBox="1">
            <a:spLocks noGrp="1"/>
          </p:cNvSpPr>
          <p:nvPr>
            <p:ph type="title"/>
          </p:nvPr>
        </p:nvSpPr>
        <p:spPr>
          <a:xfrm>
            <a:off x="457200" y="267494"/>
            <a:ext cx="8229600" cy="1399032"/>
          </a:xfrm>
          <a:prstGeom prst="rect">
            <a:avLst/>
          </a:prstGeom>
          <a:noFill/>
          <a:ln>
            <a:noFill/>
          </a:ln>
        </p:spPr>
        <p:txBody>
          <a:bodyPr spcFirstLastPara="1" wrap="square" lIns="91425" tIns="45700" rIns="91425" bIns="45700" anchor="ctr" anchorCtr="0">
            <a:noAutofit/>
          </a:bodyPr>
          <a:lstStyle/>
          <a:p>
            <a:pPr marL="484632" lvl="0" indent="0" algn="l" rtl="0">
              <a:spcBef>
                <a:spcPts val="0"/>
              </a:spcBef>
              <a:spcAft>
                <a:spcPts val="0"/>
              </a:spcAft>
              <a:buClr>
                <a:srgbClr val="FF599C"/>
              </a:buClr>
              <a:buSzPts val="4200"/>
              <a:buFont typeface="Century Gothic"/>
              <a:buNone/>
            </a:pPr>
            <a:r>
              <a:rPr lang="en-IN"/>
              <a:t>LITERATURE SURVEY</a:t>
            </a:r>
            <a:endParaRPr/>
          </a:p>
        </p:txBody>
      </p:sp>
      <p:sp>
        <p:nvSpPr>
          <p:cNvPr id="124" name="Google Shape;124;p18"/>
          <p:cNvSpPr txBox="1">
            <a:spLocks noGrp="1"/>
          </p:cNvSpPr>
          <p:nvPr>
            <p:ph type="body" idx="1"/>
          </p:nvPr>
        </p:nvSpPr>
        <p:spPr>
          <a:xfrm>
            <a:off x="457200" y="1571612"/>
            <a:ext cx="8229600" cy="4883196"/>
          </a:xfrm>
          <a:prstGeom prst="rect">
            <a:avLst/>
          </a:prstGeom>
          <a:noFill/>
          <a:ln>
            <a:noFill/>
          </a:ln>
        </p:spPr>
        <p:txBody>
          <a:bodyPr spcFirstLastPara="1" wrap="square" lIns="91425" tIns="45700" rIns="91425" bIns="45700" anchor="t" anchorCtr="0">
            <a:noAutofit/>
          </a:bodyPr>
          <a:lstStyle/>
          <a:p>
            <a:pPr marL="457200" lvl="0" indent="-342900" algn="l" rtl="0">
              <a:lnSpc>
                <a:spcPct val="115000"/>
              </a:lnSpc>
              <a:spcBef>
                <a:spcPts val="0"/>
              </a:spcBef>
              <a:spcAft>
                <a:spcPts val="0"/>
              </a:spcAft>
              <a:buSzPts val="1800"/>
              <a:buFont typeface="Arial"/>
              <a:buChar char="●"/>
            </a:pPr>
            <a:r>
              <a:rPr lang="en-IN" sz="1800" u="sng">
                <a:solidFill>
                  <a:schemeClr val="hlink"/>
                </a:solidFill>
                <a:latin typeface="Arial"/>
                <a:ea typeface="Arial"/>
                <a:cs typeface="Arial"/>
                <a:sym typeface="Arial"/>
                <a:hlinkClick r:id="rId3"/>
              </a:rPr>
              <a:t>This</a:t>
            </a:r>
            <a:r>
              <a:rPr lang="en-IN" sz="1800">
                <a:solidFill>
                  <a:srgbClr val="FFFFFF"/>
                </a:solidFill>
                <a:latin typeface="Arial"/>
                <a:ea typeface="Arial"/>
                <a:cs typeface="Arial"/>
                <a:sym typeface="Arial"/>
              </a:rPr>
              <a:t>  paper was published by Noor Adnan Ibraheem , RafiqulZaman Khan “Survey on various gesture recognition techniques and technologies”(International Journal) published in 2012. Gestures considered as the most natural expressive way for communications between human and computers in virtual system. Hand gesture is a method of non-verbal communication for human beings for its freer expressions much more other than body parts.</a:t>
            </a:r>
            <a:endParaRPr sz="1800">
              <a:solidFill>
                <a:srgbClr val="FFFFFF"/>
              </a:solidFill>
              <a:latin typeface="Arial"/>
              <a:ea typeface="Arial"/>
              <a:cs typeface="Arial"/>
              <a:sym typeface="Arial"/>
            </a:endParaRPr>
          </a:p>
          <a:p>
            <a:pPr marL="0" lvl="0" indent="0" algn="l" rtl="0">
              <a:spcBef>
                <a:spcPts val="360"/>
              </a:spcBef>
              <a:spcAft>
                <a:spcPts val="0"/>
              </a:spcAft>
              <a:buNone/>
            </a:pPr>
            <a:endParaRPr sz="1800">
              <a:latin typeface="Times New Roman"/>
              <a:ea typeface="Times New Roman"/>
              <a:cs typeface="Times New Roman"/>
              <a:sym typeface="Times New Roman"/>
            </a:endParaRPr>
          </a:p>
          <a:p>
            <a:pPr marL="457200" lvl="0" indent="-342900" algn="l" rtl="0">
              <a:spcBef>
                <a:spcPts val="360"/>
              </a:spcBef>
              <a:spcAft>
                <a:spcPts val="0"/>
              </a:spcAft>
              <a:buSzPts val="1800"/>
              <a:buFont typeface="Arial"/>
              <a:buChar char="●"/>
            </a:pPr>
            <a:r>
              <a:rPr lang="en-IN" sz="1800" u="sng">
                <a:solidFill>
                  <a:schemeClr val="hlink"/>
                </a:solidFill>
                <a:latin typeface="Arial"/>
                <a:ea typeface="Arial"/>
                <a:cs typeface="Arial"/>
                <a:sym typeface="Arial"/>
                <a:hlinkClick r:id="rId4"/>
              </a:rPr>
              <a:t>This </a:t>
            </a:r>
            <a:r>
              <a:rPr lang="en-IN" sz="1800">
                <a:solidFill>
                  <a:srgbClr val="FFFFFF"/>
                </a:solidFill>
                <a:latin typeface="Arial"/>
                <a:ea typeface="Arial"/>
                <a:cs typeface="Arial"/>
                <a:sym typeface="Arial"/>
              </a:rPr>
              <a:t>paper was published by Ankit chaudhary, J.L. Raheja, Karen Das and Sonia Raheja “Survey on hand gesture recognition in context of soft computing”(Conference) published in 2010.In this paper we are discussing work done in the area of hand gesture recognition where focus is on the soft computing based methods like artificial neural network, fuzzy logic, genetic algorithms, etc. We also de-scribed hand detection methods in the preprocessed image for detecting the hand image</a:t>
            </a:r>
            <a:endParaRPr sz="1800">
              <a:latin typeface="Times New Roman"/>
              <a:ea typeface="Times New Roman"/>
              <a:cs typeface="Times New Roman"/>
              <a:sym typeface="Times New Roman"/>
            </a:endParaRPr>
          </a:p>
          <a:p>
            <a:pPr marL="0" lvl="0" indent="0" algn="l" rtl="0">
              <a:spcBef>
                <a:spcPts val="360"/>
              </a:spcBef>
              <a:spcAft>
                <a:spcPts val="0"/>
              </a:spcAft>
              <a:buNone/>
            </a:pPr>
            <a:endParaRPr sz="1800">
              <a:latin typeface="Times New Roman"/>
              <a:ea typeface="Times New Roman"/>
              <a:cs typeface="Times New Roman"/>
              <a:sym typeface="Times New Roman"/>
            </a:endParaRPr>
          </a:p>
          <a:p>
            <a:pPr marL="448056" lvl="0" indent="-384047" algn="l" rtl="0">
              <a:spcBef>
                <a:spcPts val="360"/>
              </a:spcBef>
              <a:spcAft>
                <a:spcPts val="0"/>
              </a:spcAft>
              <a:buSzPts val="1440"/>
              <a:buNone/>
            </a:pPr>
            <a:r>
              <a:rPr lang="en-IN" sz="1800">
                <a:latin typeface="Times New Roman"/>
                <a:ea typeface="Times New Roman"/>
                <a:cs typeface="Times New Roman"/>
                <a:sym typeface="Times New Roman"/>
              </a:rPr>
              <a:t/>
            </a:r>
            <a:br>
              <a:rPr lang="en-IN" sz="1800">
                <a:latin typeface="Times New Roman"/>
                <a:ea typeface="Times New Roman"/>
                <a:cs typeface="Times New Roman"/>
                <a:sym typeface="Times New Roman"/>
              </a:rPr>
            </a:br>
            <a:r>
              <a:rPr lang="en-IN" sz="1800">
                <a:latin typeface="Times New Roman"/>
                <a:ea typeface="Times New Roman"/>
                <a:cs typeface="Times New Roman"/>
                <a:sym typeface="Times New Roman"/>
              </a:rPr>
              <a:t/>
            </a:r>
            <a:br>
              <a:rPr lang="en-IN" sz="1800">
                <a:latin typeface="Times New Roman"/>
                <a:ea typeface="Times New Roman"/>
                <a:cs typeface="Times New Roman"/>
                <a:sym typeface="Times New Roman"/>
              </a:rPr>
            </a:br>
            <a:r>
              <a:rPr lang="en-IN" sz="1800">
                <a:latin typeface="Times New Roman"/>
                <a:ea typeface="Times New Roman"/>
                <a:cs typeface="Times New Roman"/>
                <a:sym typeface="Times New Roman"/>
              </a:rPr>
              <a:t/>
            </a:r>
            <a:br>
              <a:rPr lang="en-IN" sz="1800">
                <a:latin typeface="Times New Roman"/>
                <a:ea typeface="Times New Roman"/>
                <a:cs typeface="Times New Roman"/>
                <a:sym typeface="Times New Roman"/>
              </a:rPr>
            </a:br>
            <a:r>
              <a:rPr lang="en-IN" sz="1800"/>
              <a:t/>
            </a:r>
            <a:br>
              <a:rPr lang="en-IN" sz="1800"/>
            </a:br>
            <a:endParaRPr sz="18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9"/>
          <p:cNvSpPr txBox="1">
            <a:spLocks noGrp="1"/>
          </p:cNvSpPr>
          <p:nvPr>
            <p:ph type="title"/>
          </p:nvPr>
        </p:nvSpPr>
        <p:spPr>
          <a:xfrm>
            <a:off x="457200" y="267494"/>
            <a:ext cx="8229600" cy="1399032"/>
          </a:xfrm>
          <a:prstGeom prst="rect">
            <a:avLst/>
          </a:prstGeom>
          <a:noFill/>
          <a:ln>
            <a:noFill/>
          </a:ln>
        </p:spPr>
        <p:txBody>
          <a:bodyPr spcFirstLastPara="1" wrap="square" lIns="91425" tIns="45700" rIns="91425" bIns="45700" anchor="ctr" anchorCtr="0">
            <a:noAutofit/>
          </a:bodyPr>
          <a:lstStyle/>
          <a:p>
            <a:pPr marL="484632" lvl="0" indent="0" algn="l" rtl="0">
              <a:spcBef>
                <a:spcPts val="0"/>
              </a:spcBef>
              <a:spcAft>
                <a:spcPts val="0"/>
              </a:spcAft>
              <a:buClr>
                <a:srgbClr val="FF599C"/>
              </a:buClr>
              <a:buSzPts val="4200"/>
              <a:buFont typeface="Century Gothic"/>
              <a:buNone/>
            </a:pPr>
            <a:r>
              <a:rPr lang="en-IN"/>
              <a:t>LITERATURE  SURVEY (CONTD)</a:t>
            </a:r>
            <a:endParaRPr/>
          </a:p>
        </p:txBody>
      </p:sp>
      <p:sp>
        <p:nvSpPr>
          <p:cNvPr id="130" name="Google Shape;130;p19"/>
          <p:cNvSpPr txBox="1">
            <a:spLocks noGrp="1"/>
          </p:cNvSpPr>
          <p:nvPr>
            <p:ph type="body" idx="1"/>
          </p:nvPr>
        </p:nvSpPr>
        <p:spPr>
          <a:xfrm>
            <a:off x="428596" y="1500174"/>
            <a:ext cx="8229600" cy="4929190"/>
          </a:xfrm>
          <a:prstGeom prst="rect">
            <a:avLst/>
          </a:prstGeom>
          <a:noFill/>
          <a:ln>
            <a:noFill/>
          </a:ln>
        </p:spPr>
        <p:txBody>
          <a:bodyPr spcFirstLastPara="1" wrap="square" lIns="91425" tIns="45700" rIns="91425" bIns="45700" anchor="t" anchorCtr="0">
            <a:noAutofit/>
          </a:bodyPr>
          <a:lstStyle/>
          <a:p>
            <a:pPr marL="448056" lvl="0" indent="-384047" algn="l" rtl="0">
              <a:lnSpc>
                <a:spcPct val="80000"/>
              </a:lnSpc>
              <a:spcBef>
                <a:spcPts val="396"/>
              </a:spcBef>
              <a:spcAft>
                <a:spcPts val="0"/>
              </a:spcAft>
              <a:buSzPts val="1583"/>
              <a:buNone/>
            </a:pPr>
            <a:endParaRPr sz="1979">
              <a:latin typeface="Times New Roman"/>
              <a:ea typeface="Times New Roman"/>
              <a:cs typeface="Times New Roman"/>
              <a:sym typeface="Times New Roman"/>
            </a:endParaRPr>
          </a:p>
          <a:p>
            <a:pPr marL="457200" lvl="0" indent="-320040" algn="l" rtl="0">
              <a:lnSpc>
                <a:spcPct val="80000"/>
              </a:lnSpc>
              <a:spcBef>
                <a:spcPts val="396"/>
              </a:spcBef>
              <a:spcAft>
                <a:spcPts val="0"/>
              </a:spcAft>
              <a:buSzPts val="1440"/>
              <a:buChar char="●"/>
            </a:pPr>
            <a:r>
              <a:rPr lang="en-IN" sz="1800">
                <a:solidFill>
                  <a:srgbClr val="FFFFFF"/>
                </a:solidFill>
                <a:latin typeface="Arial"/>
                <a:ea typeface="Arial"/>
                <a:cs typeface="Arial"/>
                <a:sym typeface="Arial"/>
              </a:rPr>
              <a:t>In</a:t>
            </a:r>
            <a:r>
              <a:rPr lang="en-IN" sz="1800">
                <a:solidFill>
                  <a:srgbClr val="FFFFFF"/>
                </a:solidFill>
                <a:uFill>
                  <a:noFill/>
                </a:uFill>
                <a:latin typeface="Arial"/>
                <a:ea typeface="Arial"/>
                <a:cs typeface="Arial"/>
                <a:sym typeface="Arial"/>
                <a:hlinkClick r:id="rId3"/>
              </a:rPr>
              <a:t> </a:t>
            </a:r>
            <a:r>
              <a:rPr lang="en-IN" sz="1800" u="sng">
                <a:solidFill>
                  <a:schemeClr val="hlink"/>
                </a:solidFill>
                <a:latin typeface="Arial"/>
                <a:ea typeface="Arial"/>
                <a:cs typeface="Arial"/>
                <a:sym typeface="Arial"/>
                <a:hlinkClick r:id="rId3"/>
              </a:rPr>
              <a:t>this</a:t>
            </a:r>
            <a:r>
              <a:rPr lang="en-IN" sz="1800">
                <a:solidFill>
                  <a:srgbClr val="FFFFFF"/>
                </a:solidFill>
                <a:latin typeface="Arial"/>
                <a:ea typeface="Arial"/>
                <a:cs typeface="Arial"/>
                <a:sym typeface="Arial"/>
              </a:rPr>
              <a:t> paper by Neethu P S , Dr. R. Suguna “A Survey on hand gesture recognition   system”(International Journal) Published in 2016. Gesture recognition can be seen as a way for computers to begin to understand human body language, thus building a richer bridge between machines and humans than primitive text user interfaces or even GUIs.which still limit the majority of input to keyboard and mouse. In this paper, we provide a review on the hand gesture recognition including segmentation; feature extraction and classification methods are discussed.</a:t>
            </a:r>
            <a:r>
              <a:rPr lang="en-IN" sz="1979">
                <a:latin typeface="Times New Roman"/>
                <a:ea typeface="Times New Roman"/>
                <a:cs typeface="Times New Roman"/>
                <a:sym typeface="Times New Roman"/>
              </a:rPr>
              <a:t/>
            </a:r>
            <a:br>
              <a:rPr lang="en-IN" sz="1979">
                <a:latin typeface="Times New Roman"/>
                <a:ea typeface="Times New Roman"/>
                <a:cs typeface="Times New Roman"/>
                <a:sym typeface="Times New Roman"/>
              </a:rPr>
            </a:br>
            <a:endParaRPr sz="1979">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0"/>
          <p:cNvSpPr txBox="1">
            <a:spLocks noGrp="1"/>
          </p:cNvSpPr>
          <p:nvPr>
            <p:ph type="title"/>
          </p:nvPr>
        </p:nvSpPr>
        <p:spPr>
          <a:xfrm>
            <a:off x="728950" y="395394"/>
            <a:ext cx="8229600" cy="1398900"/>
          </a:xfrm>
          <a:prstGeom prst="rect">
            <a:avLst/>
          </a:prstGeom>
          <a:noFill/>
          <a:ln>
            <a:noFill/>
          </a:ln>
        </p:spPr>
        <p:txBody>
          <a:bodyPr spcFirstLastPara="1" wrap="square" lIns="91425" tIns="45700" rIns="91425" bIns="45700" anchor="ctr" anchorCtr="0">
            <a:noAutofit/>
          </a:bodyPr>
          <a:lstStyle/>
          <a:p>
            <a:pPr marL="484632" lvl="0" indent="0" algn="l" rtl="0">
              <a:spcBef>
                <a:spcPts val="0"/>
              </a:spcBef>
              <a:spcAft>
                <a:spcPts val="0"/>
              </a:spcAft>
              <a:buClr>
                <a:srgbClr val="FF599C"/>
              </a:buClr>
              <a:buSzPts val="4200"/>
              <a:buFont typeface="Century Gothic"/>
              <a:buNone/>
            </a:pPr>
            <a:r>
              <a:rPr lang="en-IN"/>
              <a:t>MODULES</a:t>
            </a:r>
            <a:endParaRPr/>
          </a:p>
        </p:txBody>
      </p:sp>
      <p:sp>
        <p:nvSpPr>
          <p:cNvPr id="136" name="Google Shape;136;p20"/>
          <p:cNvSpPr txBox="1">
            <a:spLocks noGrp="1"/>
          </p:cNvSpPr>
          <p:nvPr>
            <p:ph type="body" idx="1"/>
          </p:nvPr>
        </p:nvSpPr>
        <p:spPr>
          <a:xfrm>
            <a:off x="914400" y="1236175"/>
            <a:ext cx="8229600" cy="4002000"/>
          </a:xfrm>
          <a:prstGeom prst="rect">
            <a:avLst/>
          </a:prstGeom>
          <a:noFill/>
          <a:ln>
            <a:noFill/>
          </a:ln>
        </p:spPr>
        <p:txBody>
          <a:bodyPr spcFirstLastPara="1" wrap="square" lIns="91425" tIns="45700" rIns="91425" bIns="45700" anchor="t" anchorCtr="0">
            <a:noAutofit/>
          </a:bodyPr>
          <a:lstStyle/>
          <a:p>
            <a:pPr marL="448056" lvl="0" indent="-384047" algn="ctr" rtl="0">
              <a:spcBef>
                <a:spcPts val="0"/>
              </a:spcBef>
              <a:spcAft>
                <a:spcPts val="0"/>
              </a:spcAft>
              <a:buSzPts val="2400"/>
              <a:buNone/>
            </a:pPr>
            <a:endParaRPr/>
          </a:p>
          <a:p>
            <a:pPr marL="448056" lvl="0" indent="-384047" algn="ctr" rtl="0">
              <a:spcBef>
                <a:spcPts val="600"/>
              </a:spcBef>
              <a:spcAft>
                <a:spcPts val="0"/>
              </a:spcAft>
              <a:buSzPts val="2400"/>
              <a:buNone/>
            </a:pPr>
            <a:endParaRPr/>
          </a:p>
          <a:p>
            <a:pPr marL="457200" lvl="0" indent="-320040" algn="l" rtl="0">
              <a:lnSpc>
                <a:spcPct val="115000"/>
              </a:lnSpc>
              <a:spcBef>
                <a:spcPts val="700"/>
              </a:spcBef>
              <a:spcAft>
                <a:spcPts val="0"/>
              </a:spcAft>
              <a:buClr>
                <a:srgbClr val="FFFFFF"/>
              </a:buClr>
              <a:buSzPts val="1440"/>
              <a:buChar char="★"/>
            </a:pPr>
            <a:r>
              <a:rPr lang="en-IN">
                <a:solidFill>
                  <a:srgbClr val="FFFFFF"/>
                </a:solidFill>
              </a:rPr>
              <a:t>Welcome Module</a:t>
            </a:r>
            <a:endParaRPr>
              <a:solidFill>
                <a:srgbClr val="FFFFFF"/>
              </a:solidFill>
            </a:endParaRPr>
          </a:p>
          <a:p>
            <a:pPr marL="457200" lvl="0" indent="-320040" algn="l" rtl="0">
              <a:lnSpc>
                <a:spcPct val="115000"/>
              </a:lnSpc>
              <a:spcBef>
                <a:spcPts val="0"/>
              </a:spcBef>
              <a:spcAft>
                <a:spcPts val="0"/>
              </a:spcAft>
              <a:buClr>
                <a:srgbClr val="FFFFFF"/>
              </a:buClr>
              <a:buSzPts val="1440"/>
              <a:buChar char="★"/>
            </a:pPr>
            <a:r>
              <a:rPr lang="en-IN">
                <a:solidFill>
                  <a:srgbClr val="FFFFFF"/>
                </a:solidFill>
              </a:rPr>
              <a:t>Posture Module</a:t>
            </a:r>
            <a:endParaRPr>
              <a:solidFill>
                <a:srgbClr val="FFFFFF"/>
              </a:solidFill>
            </a:endParaRPr>
          </a:p>
          <a:p>
            <a:pPr marL="457200" lvl="0" indent="-320040" algn="l" rtl="0">
              <a:lnSpc>
                <a:spcPct val="115000"/>
              </a:lnSpc>
              <a:spcBef>
                <a:spcPts val="0"/>
              </a:spcBef>
              <a:spcAft>
                <a:spcPts val="0"/>
              </a:spcAft>
              <a:buClr>
                <a:srgbClr val="FFFFFF"/>
              </a:buClr>
              <a:buSzPts val="1440"/>
              <a:buChar char="★"/>
            </a:pPr>
            <a:r>
              <a:rPr lang="en-IN">
                <a:solidFill>
                  <a:srgbClr val="FFFFFF"/>
                </a:solidFill>
              </a:rPr>
              <a:t>Result  Module</a:t>
            </a:r>
            <a:endParaRPr>
              <a:solidFill>
                <a:srgbClr val="FFFFFF"/>
              </a:solidFill>
            </a:endParaRPr>
          </a:p>
          <a:p>
            <a:pPr marL="448056" lvl="0" indent="-384047" algn="ctr" rtl="0">
              <a:spcBef>
                <a:spcPts val="1920"/>
              </a:spcBef>
              <a:spcAft>
                <a:spcPts val="0"/>
              </a:spcAft>
              <a:buSzPts val="7680"/>
              <a:buNone/>
            </a:pPr>
            <a:endParaRPr sz="96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1"/>
          <p:cNvSpPr/>
          <p:nvPr/>
        </p:nvSpPr>
        <p:spPr>
          <a:xfrm>
            <a:off x="1357290" y="3286124"/>
            <a:ext cx="342902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1800"/>
              <a:buFont typeface="Times New Roman"/>
              <a:buNone/>
            </a:pPr>
            <a:r>
              <a:rPr lang="en-IN" sz="1800" b="1">
                <a:solidFill>
                  <a:schemeClr val="lt1"/>
                </a:solidFill>
                <a:latin typeface="Times New Roman"/>
                <a:ea typeface="Times New Roman"/>
                <a:cs typeface="Times New Roman"/>
                <a:sym typeface="Times New Roman"/>
              </a:rPr>
              <a:t> </a:t>
            </a:r>
            <a:endParaRPr sz="1800">
              <a:solidFill>
                <a:schemeClr val="lt1"/>
              </a:solidFill>
              <a:latin typeface="Century Gothic"/>
              <a:ea typeface="Century Gothic"/>
              <a:cs typeface="Century Gothic"/>
              <a:sym typeface="Century Gothic"/>
            </a:endParaRPr>
          </a:p>
        </p:txBody>
      </p:sp>
      <p:pic>
        <p:nvPicPr>
          <p:cNvPr id="142" name="Google Shape;142;p21"/>
          <p:cNvPicPr preferRelativeResize="0"/>
          <p:nvPr/>
        </p:nvPicPr>
        <p:blipFill>
          <a:blip r:embed="rId3">
            <a:alphaModFix/>
          </a:blip>
          <a:stretch>
            <a:fillRect/>
          </a:stretch>
        </p:blipFill>
        <p:spPr>
          <a:xfrm>
            <a:off x="527550" y="1758450"/>
            <a:ext cx="8253725" cy="4742975"/>
          </a:xfrm>
          <a:prstGeom prst="rect">
            <a:avLst/>
          </a:prstGeom>
          <a:noFill/>
          <a:ln>
            <a:noFill/>
          </a:ln>
        </p:spPr>
      </p:pic>
      <p:sp>
        <p:nvSpPr>
          <p:cNvPr id="143" name="Google Shape;143;p21"/>
          <p:cNvSpPr txBox="1">
            <a:spLocks noGrp="1"/>
          </p:cNvSpPr>
          <p:nvPr>
            <p:ph type="title"/>
          </p:nvPr>
        </p:nvSpPr>
        <p:spPr>
          <a:xfrm>
            <a:off x="457200" y="267494"/>
            <a:ext cx="8229600" cy="13989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a:t>INTERFACE</a:t>
            </a:r>
            <a:endParaRPr/>
          </a:p>
        </p:txBody>
      </p:sp>
      <p:sp>
        <p:nvSpPr>
          <p:cNvPr id="144" name="Google Shape;144;p21"/>
          <p:cNvSpPr txBox="1">
            <a:spLocks noGrp="1"/>
          </p:cNvSpPr>
          <p:nvPr>
            <p:ph type="body" idx="1"/>
          </p:nvPr>
        </p:nvSpPr>
        <p:spPr>
          <a:xfrm>
            <a:off x="527550" y="1843950"/>
            <a:ext cx="8088900" cy="45720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Tree>
  </p:cSld>
  <p:clrMapOvr>
    <a:masterClrMapping/>
  </p:clrMapOvr>
</p:sld>
</file>

<file path=ppt/theme/theme1.xml><?xml version="1.0" encoding="utf-8"?>
<a:theme xmlns:a="http://schemas.openxmlformats.org/drawingml/2006/main" name="Verve">
  <a:themeElements>
    <a:clrScheme name="Verve">
      <a:dk1>
        <a:srgbClr val="000000"/>
      </a:dk1>
      <a:lt1>
        <a:srgbClr val="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669</Words>
  <Application>Microsoft Office PowerPoint</Application>
  <PresentationFormat>On-screen Show (4:3)</PresentationFormat>
  <Paragraphs>58</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Century Gothic</vt:lpstr>
      <vt:lpstr>Noto Sans Symbols</vt:lpstr>
      <vt:lpstr>Verdana</vt:lpstr>
      <vt:lpstr>Times New Roman</vt:lpstr>
      <vt:lpstr>Verve</vt:lpstr>
      <vt:lpstr>SMART BODY POSTURE RECOGNITION AND GUIDING SYSTEM</vt:lpstr>
      <vt:lpstr>Slide 2</vt:lpstr>
      <vt:lpstr>PROBLEM STATEMENT</vt:lpstr>
      <vt:lpstr>ABSTRACT:</vt:lpstr>
      <vt:lpstr>BASE PAPER</vt:lpstr>
      <vt:lpstr>LITERATURE SURVEY</vt:lpstr>
      <vt:lpstr>LITERATURE  SURVEY (CONTD)</vt:lpstr>
      <vt:lpstr>MODULES</vt:lpstr>
      <vt:lpstr>INTERFACE</vt:lpstr>
      <vt:lpstr>Slide 10</vt:lpstr>
      <vt:lpstr>Slide 11</vt:lpstr>
      <vt:lpstr>Slide 12</vt:lpstr>
      <vt:lpstr>ARCHITECTURE DIAGRAM</vt:lpstr>
      <vt:lpstr>USE CASE DIAGRAM</vt:lpstr>
      <vt:lpstr>CLASS DIAGRAM</vt:lpstr>
      <vt:lpstr>ER DIAGRAM</vt:lpstr>
      <vt:lpstr>REQUIREMENT ANALYSIS FOR EACH MODULE</vt:lpstr>
      <vt:lpstr>CONCLUSION</vt:lpstr>
      <vt:lpstr>QUESTIONS?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BODY POSTURE RECOGNITION AND GUIDING SYSTEM</dc:title>
  <dc:creator>ITLAB</dc:creator>
  <cp:lastModifiedBy>padmajaa.b</cp:lastModifiedBy>
  <cp:revision>1</cp:revision>
  <dcterms:modified xsi:type="dcterms:W3CDTF">2019-02-22T10:29:32Z</dcterms:modified>
</cp:coreProperties>
</file>