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 id="2147483774" r:id="rId2"/>
  </p:sldMasterIdLst>
  <p:notesMasterIdLst>
    <p:notesMasterId r:id="rId16"/>
  </p:notesMasterIdLst>
  <p:sldIdLst>
    <p:sldId id="256" r:id="rId3"/>
    <p:sldId id="268" r:id="rId4"/>
    <p:sldId id="279" r:id="rId5"/>
    <p:sldId id="274" r:id="rId6"/>
    <p:sldId id="266" r:id="rId7"/>
    <p:sldId id="273" r:id="rId8"/>
    <p:sldId id="260" r:id="rId9"/>
    <p:sldId id="261" r:id="rId10"/>
    <p:sldId id="267" r:id="rId11"/>
    <p:sldId id="277" r:id="rId12"/>
    <p:sldId id="280" r:id="rId13"/>
    <p:sldId id="262" r:id="rId14"/>
    <p:sldId id="26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8FEE2-BAD1-4205-A6BB-9167B47368A6}" v="745" dt="2023-12-20T10:30:50.325"/>
    <p1510:client id="{F7E5A87E-C244-2767-3051-B441DC9870D8}" v="204" dt="2023-12-20T11:05:58.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93" autoAdjust="0"/>
  </p:normalViewPr>
  <p:slideViewPr>
    <p:cSldViewPr snapToGrid="0">
      <p:cViewPr varScale="1">
        <p:scale>
          <a:sx n="45" d="100"/>
          <a:sy n="45" d="100"/>
        </p:scale>
        <p:origin x="14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CHARD Emmanuel" userId="S::emmanuel.bruchard@reseau.eseo.fr::474b2254-a8d3-4906-9adf-874625678629" providerId="AD" clId="Web-{31D8E948-AD95-C64F-3B27-C4DF9933C583}"/>
    <pc:docChg chg="mod addSld delSld modSld sldOrd addMainMaster delMainMaster modMainMaster">
      <pc:chgData name="BRUCHARD Emmanuel" userId="S::emmanuel.bruchard@reseau.eseo.fr::474b2254-a8d3-4906-9adf-874625678629" providerId="AD" clId="Web-{31D8E948-AD95-C64F-3B27-C4DF9933C583}" dt="2023-05-02T15:31:07.225" v="869" actId="20577"/>
      <pc:docMkLst>
        <pc:docMk/>
      </pc:docMkLst>
      <pc:sldChg chg="addSp delSp modSp mod modTransition setBg modClrScheme delDesignElem chgLayout">
        <pc:chgData name="BRUCHARD Emmanuel" userId="S::emmanuel.bruchard@reseau.eseo.fr::474b2254-a8d3-4906-9adf-874625678629" providerId="AD" clId="Web-{31D8E948-AD95-C64F-3B27-C4DF9933C583}" dt="2023-05-02T15:20:46.270" v="716"/>
        <pc:sldMkLst>
          <pc:docMk/>
          <pc:sldMk cId="3784089036" sldId="256"/>
        </pc:sldMkLst>
        <pc:spChg chg="mod ord">
          <ac:chgData name="BRUCHARD Emmanuel" userId="S::emmanuel.bruchard@reseau.eseo.fr::474b2254-a8d3-4906-9adf-874625678629" providerId="AD" clId="Web-{31D8E948-AD95-C64F-3B27-C4DF9933C583}" dt="2023-05-02T14:44:58.334" v="114"/>
          <ac:spMkLst>
            <pc:docMk/>
            <pc:sldMk cId="3784089036" sldId="256"/>
            <ac:spMk id="2" creationId="{00000000-0000-0000-0000-000000000000}"/>
          </ac:spMkLst>
        </pc:spChg>
        <pc:spChg chg="del mod">
          <ac:chgData name="BRUCHARD Emmanuel" userId="S::emmanuel.bruchard@reseau.eseo.fr::474b2254-a8d3-4906-9adf-874625678629" providerId="AD" clId="Web-{31D8E948-AD95-C64F-3B27-C4DF9933C583}" dt="2023-05-02T14:34:26.957" v="56"/>
          <ac:spMkLst>
            <pc:docMk/>
            <pc:sldMk cId="3784089036" sldId="256"/>
            <ac:spMk id="3" creationId="{00000000-0000-0000-0000-000000000000}"/>
          </ac:spMkLst>
        </pc:spChg>
        <pc:spChg chg="add mod ord">
          <ac:chgData name="BRUCHARD Emmanuel" userId="S::emmanuel.bruchard@reseau.eseo.fr::474b2254-a8d3-4906-9adf-874625678629" providerId="AD" clId="Web-{31D8E948-AD95-C64F-3B27-C4DF9933C583}" dt="2023-05-02T14:44:58.334" v="114"/>
          <ac:spMkLst>
            <pc:docMk/>
            <pc:sldMk cId="3784089036" sldId="256"/>
            <ac:spMk id="7" creationId="{D54AA64A-4952-9097-C4FD-F386DB436B32}"/>
          </ac:spMkLst>
        </pc:spChg>
        <pc:spChg chg="add del mod ord">
          <ac:chgData name="BRUCHARD Emmanuel" userId="S::emmanuel.bruchard@reseau.eseo.fr::474b2254-a8d3-4906-9adf-874625678629" providerId="AD" clId="Web-{31D8E948-AD95-C64F-3B27-C4DF9933C583}" dt="2023-05-02T14:44:58.334" v="114"/>
          <ac:spMkLst>
            <pc:docMk/>
            <pc:sldMk cId="3784089036" sldId="256"/>
            <ac:spMk id="8" creationId="{8E0DA911-3FC3-7CC5-C814-18EC9AE4CC9A}"/>
          </ac:spMkLst>
        </pc:spChg>
        <pc:spChg chg="add del">
          <ac:chgData name="BRUCHARD Emmanuel" userId="S::emmanuel.bruchard@reseau.eseo.fr::474b2254-a8d3-4906-9adf-874625678629" providerId="AD" clId="Web-{31D8E948-AD95-C64F-3B27-C4DF9933C583}" dt="2023-05-02T14:24:31.815" v="1"/>
          <ac:spMkLst>
            <pc:docMk/>
            <pc:sldMk cId="3784089036" sldId="256"/>
            <ac:spMk id="9" creationId="{61FBAA32-A972-4299-98FA-631C80F4D8F5}"/>
          </ac:spMkLst>
        </pc:spChg>
        <pc:spChg chg="add del">
          <ac:chgData name="BRUCHARD Emmanuel" userId="S::emmanuel.bruchard@reseau.eseo.fr::474b2254-a8d3-4906-9adf-874625678629" providerId="AD" clId="Web-{31D8E948-AD95-C64F-3B27-C4DF9933C583}" dt="2023-05-02T14:24:31.815" v="1"/>
          <ac:spMkLst>
            <pc:docMk/>
            <pc:sldMk cId="3784089036" sldId="256"/>
            <ac:spMk id="11" creationId="{72EF3F9A-9717-4ACB-A30D-96694842C4F7}"/>
          </ac:spMkLst>
        </pc:spChg>
        <pc:spChg chg="add del mod">
          <ac:chgData name="BRUCHARD Emmanuel" userId="S::emmanuel.bruchard@reseau.eseo.fr::474b2254-a8d3-4906-9adf-874625678629" providerId="AD" clId="Web-{31D8E948-AD95-C64F-3B27-C4DF9933C583}" dt="2023-05-02T14:34:46.317" v="58"/>
          <ac:spMkLst>
            <pc:docMk/>
            <pc:sldMk cId="3784089036" sldId="256"/>
            <ac:spMk id="12" creationId="{62AC38B8-6503-B1C5-E124-2353807393AE}"/>
          </ac:spMkLst>
        </pc:spChg>
        <pc:spChg chg="add del">
          <ac:chgData name="BRUCHARD Emmanuel" userId="S::emmanuel.bruchard@reseau.eseo.fr::474b2254-a8d3-4906-9adf-874625678629" providerId="AD" clId="Web-{31D8E948-AD95-C64F-3B27-C4DF9933C583}" dt="2023-05-02T14:25:59.818" v="10"/>
          <ac:spMkLst>
            <pc:docMk/>
            <pc:sldMk cId="3784089036" sldId="256"/>
            <ac:spMk id="14" creationId="{C63AB9E1-499E-41EB-A74E-905920CCDF67}"/>
          </ac:spMkLst>
        </pc:spChg>
        <pc:spChg chg="add del mod">
          <ac:chgData name="BRUCHARD Emmanuel" userId="S::emmanuel.bruchard@reseau.eseo.fr::474b2254-a8d3-4906-9adf-874625678629" providerId="AD" clId="Web-{31D8E948-AD95-C64F-3B27-C4DF9933C583}" dt="2023-05-02T14:43:40.488" v="96"/>
          <ac:spMkLst>
            <pc:docMk/>
            <pc:sldMk cId="3784089036" sldId="256"/>
            <ac:spMk id="21" creationId="{569644D8-3D58-BB46-C8B7-9D47E3B6B2E0}"/>
          </ac:spMkLst>
        </pc:spChg>
        <pc:spChg chg="add del">
          <ac:chgData name="BRUCHARD Emmanuel" userId="S::emmanuel.bruchard@reseau.eseo.fr::474b2254-a8d3-4906-9adf-874625678629" providerId="AD" clId="Web-{31D8E948-AD95-C64F-3B27-C4DF9933C583}" dt="2023-05-02T14:44:58.334" v="114"/>
          <ac:spMkLst>
            <pc:docMk/>
            <pc:sldMk cId="3784089036" sldId="256"/>
            <ac:spMk id="22" creationId="{26B4480E-B7FF-4481-890E-043A69AE6FE2}"/>
          </ac:spMkLst>
        </pc:spChg>
        <pc:spChg chg="add del mod">
          <ac:chgData name="BRUCHARD Emmanuel" userId="S::emmanuel.bruchard@reseau.eseo.fr::474b2254-a8d3-4906-9adf-874625678629" providerId="AD" clId="Web-{31D8E948-AD95-C64F-3B27-C4DF9933C583}" dt="2023-05-02T14:43:37.441" v="94"/>
          <ac:spMkLst>
            <pc:docMk/>
            <pc:sldMk cId="3784089036" sldId="256"/>
            <ac:spMk id="23" creationId="{7F31C249-21BE-6F80-E52A-59C67595F713}"/>
          </ac:spMkLst>
        </pc:spChg>
        <pc:spChg chg="add del">
          <ac:chgData name="BRUCHARD Emmanuel" userId="S::emmanuel.bruchard@reseau.eseo.fr::474b2254-a8d3-4906-9adf-874625678629" providerId="AD" clId="Web-{31D8E948-AD95-C64F-3B27-C4DF9933C583}" dt="2023-05-02T14:44:58.334" v="114"/>
          <ac:spMkLst>
            <pc:docMk/>
            <pc:sldMk cId="3784089036" sldId="256"/>
            <ac:spMk id="24" creationId="{64C13BAB-7C00-4D21-A857-E3D41C0A2A66}"/>
          </ac:spMkLst>
        </pc:spChg>
        <pc:spChg chg="add del">
          <ac:chgData name="BRUCHARD Emmanuel" userId="S::emmanuel.bruchard@reseau.eseo.fr::474b2254-a8d3-4906-9adf-874625678629" providerId="AD" clId="Web-{31D8E948-AD95-C64F-3B27-C4DF9933C583}" dt="2023-05-02T14:44:58.334" v="114"/>
          <ac:spMkLst>
            <pc:docMk/>
            <pc:sldMk cId="3784089036" sldId="256"/>
            <ac:spMk id="26" creationId="{1F1FF39A-AC3C-4066-9D4C-519AA22812EA}"/>
          </ac:spMkLst>
        </pc:spChg>
        <pc:picChg chg="add del">
          <ac:chgData name="BRUCHARD Emmanuel" userId="S::emmanuel.bruchard@reseau.eseo.fr::474b2254-a8d3-4906-9adf-874625678629" providerId="AD" clId="Web-{31D8E948-AD95-C64F-3B27-C4DF9933C583}" dt="2023-05-02T14:24:31.815" v="1"/>
          <ac:picMkLst>
            <pc:docMk/>
            <pc:sldMk cId="3784089036" sldId="256"/>
            <ac:picMk id="4" creationId="{5CB53F55-03D2-55B5-0BEA-D8D004FC4040}"/>
          </ac:picMkLst>
        </pc:picChg>
        <pc:picChg chg="add del mod">
          <ac:chgData name="BRUCHARD Emmanuel" userId="S::emmanuel.bruchard@reseau.eseo.fr::474b2254-a8d3-4906-9adf-874625678629" providerId="AD" clId="Web-{31D8E948-AD95-C64F-3B27-C4DF9933C583}" dt="2023-05-02T14:30:27.888" v="16"/>
          <ac:picMkLst>
            <pc:docMk/>
            <pc:sldMk cId="3784089036" sldId="256"/>
            <ac:picMk id="5" creationId="{68429954-2282-21CC-9A2A-64096B22446B}"/>
          </ac:picMkLst>
        </pc:picChg>
        <pc:picChg chg="add mod">
          <ac:chgData name="BRUCHARD Emmanuel" userId="S::emmanuel.bruchard@reseau.eseo.fr::474b2254-a8d3-4906-9adf-874625678629" providerId="AD" clId="Web-{31D8E948-AD95-C64F-3B27-C4DF9933C583}" dt="2023-05-02T14:35:10.692" v="60" actId="1076"/>
          <ac:picMkLst>
            <pc:docMk/>
            <pc:sldMk cId="3784089036" sldId="256"/>
            <ac:picMk id="6" creationId="{E4129E1E-A88B-9838-DEDA-DE6173095F7B}"/>
          </ac:picMkLst>
        </pc:picChg>
        <pc:picChg chg="add mod ord">
          <ac:chgData name="BRUCHARD Emmanuel" userId="S::emmanuel.bruchard@reseau.eseo.fr::474b2254-a8d3-4906-9adf-874625678629" providerId="AD" clId="Web-{31D8E948-AD95-C64F-3B27-C4DF9933C583}" dt="2023-05-02T14:25:59.818" v="10"/>
          <ac:picMkLst>
            <pc:docMk/>
            <pc:sldMk cId="3784089036" sldId="256"/>
            <ac:picMk id="16" creationId="{02F381FA-3305-A93A-C2C8-067418DA204C}"/>
          </ac:picMkLst>
        </pc:picChg>
        <pc:picChg chg="add del mod">
          <ac:chgData name="BRUCHARD Emmanuel" userId="S::emmanuel.bruchard@reseau.eseo.fr::474b2254-a8d3-4906-9adf-874625678629" providerId="AD" clId="Web-{31D8E948-AD95-C64F-3B27-C4DF9933C583}" dt="2023-05-02T14:36:56.258" v="62"/>
          <ac:picMkLst>
            <pc:docMk/>
            <pc:sldMk cId="3784089036" sldId="256"/>
            <ac:picMk id="18" creationId="{7B227F35-DC1E-BE68-D057-25ADAAAAC199}"/>
          </ac:picMkLst>
        </pc:picChg>
        <pc:picChg chg="add mod">
          <ac:chgData name="BRUCHARD Emmanuel" userId="S::emmanuel.bruchard@reseau.eseo.fr::474b2254-a8d3-4906-9adf-874625678629" providerId="AD" clId="Web-{31D8E948-AD95-C64F-3B27-C4DF9933C583}" dt="2023-05-02T14:37:10.930" v="67" actId="1076"/>
          <ac:picMkLst>
            <pc:docMk/>
            <pc:sldMk cId="3784089036" sldId="256"/>
            <ac:picMk id="19" creationId="{07A341A2-0343-66DD-1B21-3AA3A12A8B91}"/>
          </ac:picMkLst>
        </pc:picChg>
        <pc:picChg chg="add mod">
          <ac:chgData name="BRUCHARD Emmanuel" userId="S::emmanuel.bruchard@reseau.eseo.fr::474b2254-a8d3-4906-9adf-874625678629" providerId="AD" clId="Web-{31D8E948-AD95-C64F-3B27-C4DF9933C583}" dt="2023-05-02T14:44:08.098" v="108" actId="1076"/>
          <ac:picMkLst>
            <pc:docMk/>
            <pc:sldMk cId="3784089036" sldId="256"/>
            <ac:picMk id="20" creationId="{64C8DC35-2D5A-30B8-1485-642261355313}"/>
          </ac:picMkLst>
        </pc:picChg>
        <pc:cxnChg chg="add del">
          <ac:chgData name="BRUCHARD Emmanuel" userId="S::emmanuel.bruchard@reseau.eseo.fr::474b2254-a8d3-4906-9adf-874625678629" providerId="AD" clId="Web-{31D8E948-AD95-C64F-3B27-C4DF9933C583}" dt="2023-05-02T14:25:59.818" v="10"/>
          <ac:cxnSpMkLst>
            <pc:docMk/>
            <pc:sldMk cId="3784089036" sldId="256"/>
            <ac:cxnSpMk id="13" creationId="{0A54810C-5CC0-45D3-BD8F-C4407F92F569}"/>
          </ac:cxnSpMkLst>
        </pc:cxnChg>
        <pc:cxnChg chg="add del">
          <ac:chgData name="BRUCHARD Emmanuel" userId="S::emmanuel.bruchard@reseau.eseo.fr::474b2254-a8d3-4906-9adf-874625678629" providerId="AD" clId="Web-{31D8E948-AD95-C64F-3B27-C4DF9933C583}" dt="2023-05-02T14:25:59.818" v="10"/>
          <ac:cxnSpMkLst>
            <pc:docMk/>
            <pc:sldMk cId="3784089036" sldId="256"/>
            <ac:cxnSpMk id="15" creationId="{AE458AAC-F667-498F-A263-A8C7AB4FC960}"/>
          </ac:cxnSpMkLst>
        </pc:cxnChg>
        <pc:cxnChg chg="add del">
          <ac:chgData name="BRUCHARD Emmanuel" userId="S::emmanuel.bruchard@reseau.eseo.fr::474b2254-a8d3-4906-9adf-874625678629" providerId="AD" clId="Web-{31D8E948-AD95-C64F-3B27-C4DF9933C583}" dt="2023-05-02T14:25:59.818" v="10"/>
          <ac:cxnSpMkLst>
            <pc:docMk/>
            <pc:sldMk cId="3784089036" sldId="256"/>
            <ac:cxnSpMk id="17" creationId="{CEEA40C4-6B9E-4B9E-8CDF-A0C572462EAD}"/>
          </ac:cxnSpMkLst>
        </pc:cxnChg>
      </pc:sldChg>
      <pc:sldChg chg="addSp modSp new add del mod modClrScheme chgLayout">
        <pc:chgData name="BRUCHARD Emmanuel" userId="S::emmanuel.bruchard@reseau.eseo.fr::474b2254-a8d3-4906-9adf-874625678629" providerId="AD" clId="Web-{31D8E948-AD95-C64F-3B27-C4DF9933C583}" dt="2023-05-02T14:45:10.256" v="116"/>
        <pc:sldMkLst>
          <pc:docMk/>
          <pc:sldMk cId="496338940" sldId="257"/>
        </pc:sldMkLst>
        <pc:spChg chg="mod ord">
          <ac:chgData name="BRUCHARD Emmanuel" userId="S::emmanuel.bruchard@reseau.eseo.fr::474b2254-a8d3-4906-9adf-874625678629" providerId="AD" clId="Web-{31D8E948-AD95-C64F-3B27-C4DF9933C583}" dt="2023-05-02T14:44:58.334" v="114"/>
          <ac:spMkLst>
            <pc:docMk/>
            <pc:sldMk cId="496338940" sldId="257"/>
            <ac:spMk id="2" creationId="{036163BD-2174-F1E8-EEAC-EDC6DB348446}"/>
          </ac:spMkLst>
        </pc:spChg>
        <pc:spChg chg="mod ord">
          <ac:chgData name="BRUCHARD Emmanuel" userId="S::emmanuel.bruchard@reseau.eseo.fr::474b2254-a8d3-4906-9adf-874625678629" providerId="AD" clId="Web-{31D8E948-AD95-C64F-3B27-C4DF9933C583}" dt="2023-05-02T14:44:58.334" v="114"/>
          <ac:spMkLst>
            <pc:docMk/>
            <pc:sldMk cId="496338940" sldId="257"/>
            <ac:spMk id="3" creationId="{058D6428-3214-6B29-6DC9-165132C42706}"/>
          </ac:spMkLst>
        </pc:spChg>
        <pc:spChg chg="add mod ord">
          <ac:chgData name="BRUCHARD Emmanuel" userId="S::emmanuel.bruchard@reseau.eseo.fr::474b2254-a8d3-4906-9adf-874625678629" providerId="AD" clId="Web-{31D8E948-AD95-C64F-3B27-C4DF9933C583}" dt="2023-05-02T14:44:58.334" v="114"/>
          <ac:spMkLst>
            <pc:docMk/>
            <pc:sldMk cId="496338940" sldId="257"/>
            <ac:spMk id="4" creationId="{0F28E5B5-EEEC-2F1E-EEAE-57A057CF5C65}"/>
          </ac:spMkLst>
        </pc:spChg>
        <pc:spChg chg="add mod ord">
          <ac:chgData name="BRUCHARD Emmanuel" userId="S::emmanuel.bruchard@reseau.eseo.fr::474b2254-a8d3-4906-9adf-874625678629" providerId="AD" clId="Web-{31D8E948-AD95-C64F-3B27-C4DF9933C583}" dt="2023-05-02T14:44:58.334" v="114"/>
          <ac:spMkLst>
            <pc:docMk/>
            <pc:sldMk cId="496338940" sldId="257"/>
            <ac:spMk id="5" creationId="{105A8E41-4E63-4FE4-186A-D44B472D7B65}"/>
          </ac:spMkLst>
        </pc:spChg>
      </pc:sldChg>
      <pc:sldChg chg="addSp delSp modSp add mod modTransition setBg setClrOvrMap">
        <pc:chgData name="BRUCHARD Emmanuel" userId="S::emmanuel.bruchard@reseau.eseo.fr::474b2254-a8d3-4906-9adf-874625678629" providerId="AD" clId="Web-{31D8E948-AD95-C64F-3B27-C4DF9933C583}" dt="2023-05-02T15:24:02.494" v="745" actId="14100"/>
        <pc:sldMkLst>
          <pc:docMk/>
          <pc:sldMk cId="294083306" sldId="258"/>
        </pc:sldMkLst>
        <pc:spChg chg="mod">
          <ac:chgData name="BRUCHARD Emmanuel" userId="S::emmanuel.bruchard@reseau.eseo.fr::474b2254-a8d3-4906-9adf-874625678629" providerId="AD" clId="Web-{31D8E948-AD95-C64F-3B27-C4DF9933C583}" dt="2023-05-02T15:24:02.494" v="745" actId="14100"/>
          <ac:spMkLst>
            <pc:docMk/>
            <pc:sldMk cId="294083306" sldId="258"/>
            <ac:spMk id="2" creationId="{036163BD-2174-F1E8-EEAC-EDC6DB348446}"/>
          </ac:spMkLst>
        </pc:spChg>
        <pc:spChg chg="add del">
          <ac:chgData name="BRUCHARD Emmanuel" userId="S::emmanuel.bruchard@reseau.eseo.fr::474b2254-a8d3-4906-9adf-874625678629" providerId="AD" clId="Web-{31D8E948-AD95-C64F-3B27-C4DF9933C583}" dt="2023-05-02T15:23:34.650" v="730"/>
          <ac:spMkLst>
            <pc:docMk/>
            <pc:sldMk cId="294083306" sldId="258"/>
            <ac:spMk id="3" creationId="{058D6428-3214-6B29-6DC9-165132C42706}"/>
          </ac:spMkLst>
        </pc:spChg>
        <pc:spChg chg="mod">
          <ac:chgData name="BRUCHARD Emmanuel" userId="S::emmanuel.bruchard@reseau.eseo.fr::474b2254-a8d3-4906-9adf-874625678629" providerId="AD" clId="Web-{31D8E948-AD95-C64F-3B27-C4DF9933C583}" dt="2023-05-02T15:23:34.650" v="730"/>
          <ac:spMkLst>
            <pc:docMk/>
            <pc:sldMk cId="294083306" sldId="258"/>
            <ac:spMk id="4" creationId="{0F28E5B5-EEEC-2F1E-EEAE-57A057CF5C65}"/>
          </ac:spMkLst>
        </pc:spChg>
        <pc:spChg chg="mod ord">
          <ac:chgData name="BRUCHARD Emmanuel" userId="S::emmanuel.bruchard@reseau.eseo.fr::474b2254-a8d3-4906-9adf-874625678629" providerId="AD" clId="Web-{31D8E948-AD95-C64F-3B27-C4DF9933C583}" dt="2023-05-02T15:23:34.650" v="730"/>
          <ac:spMkLst>
            <pc:docMk/>
            <pc:sldMk cId="294083306" sldId="258"/>
            <ac:spMk id="5" creationId="{105A8E41-4E63-4FE4-186A-D44B472D7B65}"/>
          </ac:spMkLst>
        </pc:spChg>
        <pc:spChg chg="add del">
          <ac:chgData name="BRUCHARD Emmanuel" userId="S::emmanuel.bruchard@reseau.eseo.fr::474b2254-a8d3-4906-9adf-874625678629" providerId="AD" clId="Web-{31D8E948-AD95-C64F-3B27-C4DF9933C583}" dt="2023-05-02T15:23:27.384" v="727"/>
          <ac:spMkLst>
            <pc:docMk/>
            <pc:sldMk cId="294083306" sldId="258"/>
            <ac:spMk id="15" creationId="{670D6F2B-93AF-47D6-9378-5E54BE0AC69F}"/>
          </ac:spMkLst>
        </pc:spChg>
        <pc:spChg chg="add del">
          <ac:chgData name="BRUCHARD Emmanuel" userId="S::emmanuel.bruchard@reseau.eseo.fr::474b2254-a8d3-4906-9adf-874625678629" providerId="AD" clId="Web-{31D8E948-AD95-C64F-3B27-C4DF9933C583}" dt="2023-05-02T15:23:34.603" v="729"/>
          <ac:spMkLst>
            <pc:docMk/>
            <pc:sldMk cId="294083306" sldId="258"/>
            <ac:spMk id="16" creationId="{B8144315-1C5A-4185-A952-25D98D303D46}"/>
          </ac:spMkLst>
        </pc:spChg>
        <pc:spChg chg="add del">
          <ac:chgData name="BRUCHARD Emmanuel" userId="S::emmanuel.bruchard@reseau.eseo.fr::474b2254-a8d3-4906-9adf-874625678629" providerId="AD" clId="Web-{31D8E948-AD95-C64F-3B27-C4DF9933C583}" dt="2023-05-02T15:23:27.384" v="727"/>
          <ac:spMkLst>
            <pc:docMk/>
            <pc:sldMk cId="294083306" sldId="258"/>
            <ac:spMk id="17" creationId="{D36F3EEA-55D4-4677-80E7-92D00B8F343B}"/>
          </ac:spMkLst>
        </pc:spChg>
        <pc:spChg chg="add del">
          <ac:chgData name="BRUCHARD Emmanuel" userId="S::emmanuel.bruchard@reseau.eseo.fr::474b2254-a8d3-4906-9adf-874625678629" providerId="AD" clId="Web-{31D8E948-AD95-C64F-3B27-C4DF9933C583}" dt="2023-05-02T15:23:34.603" v="729"/>
          <ac:spMkLst>
            <pc:docMk/>
            <pc:sldMk cId="294083306" sldId="258"/>
            <ac:spMk id="18" creationId="{4E212B76-74CB-461F-90A3-EF4F2397A883}"/>
          </ac:spMkLst>
        </pc:spChg>
        <pc:spChg chg="add del">
          <ac:chgData name="BRUCHARD Emmanuel" userId="S::emmanuel.bruchard@reseau.eseo.fr::474b2254-a8d3-4906-9adf-874625678629" providerId="AD" clId="Web-{31D8E948-AD95-C64F-3B27-C4DF9933C583}" dt="2023-05-02T15:23:27.384" v="727"/>
          <ac:spMkLst>
            <pc:docMk/>
            <pc:sldMk cId="294083306" sldId="258"/>
            <ac:spMk id="19" creationId="{C91E93A7-6C7F-4F77-9CB0-280D958EF4D2}"/>
          </ac:spMkLst>
        </pc:spChg>
        <pc:spChg chg="add del">
          <ac:chgData name="BRUCHARD Emmanuel" userId="S::emmanuel.bruchard@reseau.eseo.fr::474b2254-a8d3-4906-9adf-874625678629" providerId="AD" clId="Web-{31D8E948-AD95-C64F-3B27-C4DF9933C583}" dt="2023-05-02T15:23:34.603" v="729"/>
          <ac:spMkLst>
            <pc:docMk/>
            <pc:sldMk cId="294083306" sldId="258"/>
            <ac:spMk id="20" creationId="{81E746D0-4B37-4869-B2EF-79D5F0FFFBC9}"/>
          </ac:spMkLst>
        </pc:spChg>
        <pc:spChg chg="add del">
          <ac:chgData name="BRUCHARD Emmanuel" userId="S::emmanuel.bruchard@reseau.eseo.fr::474b2254-a8d3-4906-9adf-874625678629" providerId="AD" clId="Web-{31D8E948-AD95-C64F-3B27-C4DF9933C583}" dt="2023-05-02T15:23:27.384" v="727"/>
          <ac:spMkLst>
            <pc:docMk/>
            <pc:sldMk cId="294083306" sldId="258"/>
            <ac:spMk id="21" creationId="{E4F17063-EDA4-417B-946F-BA357F3B390D}"/>
          </ac:spMkLst>
        </pc:spChg>
        <pc:spChg chg="add">
          <ac:chgData name="BRUCHARD Emmanuel" userId="S::emmanuel.bruchard@reseau.eseo.fr::474b2254-a8d3-4906-9adf-874625678629" providerId="AD" clId="Web-{31D8E948-AD95-C64F-3B27-C4DF9933C583}" dt="2023-05-02T15:23:34.650" v="730"/>
          <ac:spMkLst>
            <pc:docMk/>
            <pc:sldMk cId="294083306" sldId="258"/>
            <ac:spMk id="23" creationId="{B8144315-1C5A-4185-A952-25D98D303D46}"/>
          </ac:spMkLst>
        </pc:spChg>
        <pc:spChg chg="add">
          <ac:chgData name="BRUCHARD Emmanuel" userId="S::emmanuel.bruchard@reseau.eseo.fr::474b2254-a8d3-4906-9adf-874625678629" providerId="AD" clId="Web-{31D8E948-AD95-C64F-3B27-C4DF9933C583}" dt="2023-05-02T15:23:34.650" v="730"/>
          <ac:spMkLst>
            <pc:docMk/>
            <pc:sldMk cId="294083306" sldId="258"/>
            <ac:spMk id="24" creationId="{4E212B76-74CB-461F-90A3-EF4F2397A883}"/>
          </ac:spMkLst>
        </pc:spChg>
        <pc:spChg chg="add">
          <ac:chgData name="BRUCHARD Emmanuel" userId="S::emmanuel.bruchard@reseau.eseo.fr::474b2254-a8d3-4906-9adf-874625678629" providerId="AD" clId="Web-{31D8E948-AD95-C64F-3B27-C4DF9933C583}" dt="2023-05-02T15:23:34.650" v="730"/>
          <ac:spMkLst>
            <pc:docMk/>
            <pc:sldMk cId="294083306" sldId="258"/>
            <ac:spMk id="25" creationId="{81E746D0-4B37-4869-B2EF-79D5F0FFFBC9}"/>
          </ac:spMkLst>
        </pc:spChg>
        <pc:grpChg chg="add del">
          <ac:chgData name="BRUCHARD Emmanuel" userId="S::emmanuel.bruchard@reseau.eseo.fr::474b2254-a8d3-4906-9adf-874625678629" providerId="AD" clId="Web-{31D8E948-AD95-C64F-3B27-C4DF9933C583}" dt="2023-05-02T15:23:27.384" v="727"/>
          <ac:grpSpMkLst>
            <pc:docMk/>
            <pc:sldMk cId="294083306" sldId="258"/>
            <ac:grpSpMk id="11" creationId="{6503EB0F-2257-4A3E-A73B-E1DE769B459F}"/>
          </ac:grpSpMkLst>
        </pc:grpChg>
        <pc:grpChg chg="add del">
          <ac:chgData name="BRUCHARD Emmanuel" userId="S::emmanuel.bruchard@reseau.eseo.fr::474b2254-a8d3-4906-9adf-874625678629" providerId="AD" clId="Web-{31D8E948-AD95-C64F-3B27-C4DF9933C583}" dt="2023-05-02T15:23:34.603" v="729"/>
          <ac:grpSpMkLst>
            <pc:docMk/>
            <pc:sldMk cId="294083306" sldId="258"/>
            <ac:grpSpMk id="12" creationId="{4091D54B-59AB-4A5E-8E9E-0421BD66D4FB}"/>
          </ac:grpSpMkLst>
        </pc:grpChg>
        <pc:grpChg chg="add">
          <ac:chgData name="BRUCHARD Emmanuel" userId="S::emmanuel.bruchard@reseau.eseo.fr::474b2254-a8d3-4906-9adf-874625678629" providerId="AD" clId="Web-{31D8E948-AD95-C64F-3B27-C4DF9933C583}" dt="2023-05-02T15:23:34.650" v="730"/>
          <ac:grpSpMkLst>
            <pc:docMk/>
            <pc:sldMk cId="294083306" sldId="258"/>
            <ac:grpSpMk id="22" creationId="{4091D54B-59AB-4A5E-8E9E-0421BD66D4FB}"/>
          </ac:grpSpMkLst>
        </pc:grpChg>
        <pc:picChg chg="add del">
          <ac:chgData name="BRUCHARD Emmanuel" userId="S::emmanuel.bruchard@reseau.eseo.fr::474b2254-a8d3-4906-9adf-874625678629" providerId="AD" clId="Web-{31D8E948-AD95-C64F-3B27-C4DF9933C583}" dt="2023-05-02T15:23:27.384" v="727"/>
          <ac:picMkLst>
            <pc:docMk/>
            <pc:sldMk cId="294083306" sldId="258"/>
            <ac:picMk id="7" creationId="{C4B2FB3E-6CF3-02C1-EC09-348861D9DAE3}"/>
          </ac:picMkLst>
        </pc:picChg>
        <pc:picChg chg="add del">
          <ac:chgData name="BRUCHARD Emmanuel" userId="S::emmanuel.bruchard@reseau.eseo.fr::474b2254-a8d3-4906-9adf-874625678629" providerId="AD" clId="Web-{31D8E948-AD95-C64F-3B27-C4DF9933C583}" dt="2023-05-02T15:23:34.603" v="729"/>
          <ac:picMkLst>
            <pc:docMk/>
            <pc:sldMk cId="294083306" sldId="258"/>
            <ac:picMk id="9" creationId="{107EA29E-C2DC-56E3-C608-11CFBDBA61C5}"/>
          </ac:picMkLst>
        </pc:picChg>
        <pc:picChg chg="add">
          <ac:chgData name="BRUCHARD Emmanuel" userId="S::emmanuel.bruchard@reseau.eseo.fr::474b2254-a8d3-4906-9adf-874625678629" providerId="AD" clId="Web-{31D8E948-AD95-C64F-3B27-C4DF9933C583}" dt="2023-05-02T15:23:34.650" v="730"/>
          <ac:picMkLst>
            <pc:docMk/>
            <pc:sldMk cId="294083306" sldId="258"/>
            <ac:picMk id="26" creationId="{1E731F2E-98D8-1CAB-A2BE-D6E5CD11FCDF}"/>
          </ac:picMkLst>
        </pc:picChg>
      </pc:sldChg>
      <pc:sldChg chg="addSp delSp modSp new del">
        <pc:chgData name="BRUCHARD Emmanuel" userId="S::emmanuel.bruchard@reseau.eseo.fr::474b2254-a8d3-4906-9adf-874625678629" providerId="AD" clId="Web-{31D8E948-AD95-C64F-3B27-C4DF9933C583}" dt="2023-05-02T14:43:42.738" v="99"/>
        <pc:sldMkLst>
          <pc:docMk/>
          <pc:sldMk cId="616183151" sldId="258"/>
        </pc:sldMkLst>
        <pc:spChg chg="add del mod">
          <ac:chgData name="BRUCHARD Emmanuel" userId="S::emmanuel.bruchard@reseau.eseo.fr::474b2254-a8d3-4906-9adf-874625678629" providerId="AD" clId="Web-{31D8E948-AD95-C64F-3B27-C4DF9933C583}" dt="2023-05-02T14:43:37.441" v="94"/>
          <ac:spMkLst>
            <pc:docMk/>
            <pc:sldMk cId="616183151" sldId="258"/>
            <ac:spMk id="4" creationId="{BB6CC5EA-CAEC-4D67-AA5A-9C6DB20A66F2}"/>
          </ac:spMkLst>
        </pc:spChg>
        <pc:spChg chg="add del mod">
          <ac:chgData name="BRUCHARD Emmanuel" userId="S::emmanuel.bruchard@reseau.eseo.fr::474b2254-a8d3-4906-9adf-874625678629" providerId="AD" clId="Web-{31D8E948-AD95-C64F-3B27-C4DF9933C583}" dt="2023-05-02T14:43:37.441" v="94"/>
          <ac:spMkLst>
            <pc:docMk/>
            <pc:sldMk cId="616183151" sldId="258"/>
            <ac:spMk id="5" creationId="{ACBB5BC0-6BB5-9AAC-133C-E4BAB60E0D8C}"/>
          </ac:spMkLst>
        </pc:spChg>
      </pc:sldChg>
      <pc:sldChg chg="addSp delSp modSp add del mod setBg setClrOvrMap">
        <pc:chgData name="BRUCHARD Emmanuel" userId="S::emmanuel.bruchard@reseau.eseo.fr::474b2254-a8d3-4906-9adf-874625678629" providerId="AD" clId="Web-{31D8E948-AD95-C64F-3B27-C4DF9933C583}" dt="2023-05-02T15:07:44.076" v="576"/>
        <pc:sldMkLst>
          <pc:docMk/>
          <pc:sldMk cId="169381701" sldId="259"/>
        </pc:sldMkLst>
        <pc:spChg chg="mod">
          <ac:chgData name="BRUCHARD Emmanuel" userId="S::emmanuel.bruchard@reseau.eseo.fr::474b2254-a8d3-4906-9adf-874625678629" providerId="AD" clId="Web-{31D8E948-AD95-C64F-3B27-C4DF9933C583}" dt="2023-05-02T14:49:55.233" v="175"/>
          <ac:spMkLst>
            <pc:docMk/>
            <pc:sldMk cId="169381701" sldId="259"/>
            <ac:spMk id="2" creationId="{036163BD-2174-F1E8-EEAC-EDC6DB348446}"/>
          </ac:spMkLst>
        </pc:spChg>
        <pc:spChg chg="add del">
          <ac:chgData name="BRUCHARD Emmanuel" userId="S::emmanuel.bruchard@reseau.eseo.fr::474b2254-a8d3-4906-9adf-874625678629" providerId="AD" clId="Web-{31D8E948-AD95-C64F-3B27-C4DF9933C583}" dt="2023-05-02T14:49:55.233" v="175"/>
          <ac:spMkLst>
            <pc:docMk/>
            <pc:sldMk cId="169381701" sldId="259"/>
            <ac:spMk id="3" creationId="{058D6428-3214-6B29-6DC9-165132C42706}"/>
          </ac:spMkLst>
        </pc:spChg>
        <pc:spChg chg="mod">
          <ac:chgData name="BRUCHARD Emmanuel" userId="S::emmanuel.bruchard@reseau.eseo.fr::474b2254-a8d3-4906-9adf-874625678629" providerId="AD" clId="Web-{31D8E948-AD95-C64F-3B27-C4DF9933C583}" dt="2023-05-02T14:49:55.233" v="175"/>
          <ac:spMkLst>
            <pc:docMk/>
            <pc:sldMk cId="169381701" sldId="259"/>
            <ac:spMk id="4" creationId="{0F28E5B5-EEEC-2F1E-EEAE-57A057CF5C65}"/>
          </ac:spMkLst>
        </pc:spChg>
        <pc:spChg chg="mod ord">
          <ac:chgData name="BRUCHARD Emmanuel" userId="S::emmanuel.bruchard@reseau.eseo.fr::474b2254-a8d3-4906-9adf-874625678629" providerId="AD" clId="Web-{31D8E948-AD95-C64F-3B27-C4DF9933C583}" dt="2023-05-02T14:49:55.233" v="175"/>
          <ac:spMkLst>
            <pc:docMk/>
            <pc:sldMk cId="169381701" sldId="259"/>
            <ac:spMk id="5" creationId="{105A8E41-4E63-4FE4-186A-D44B472D7B65}"/>
          </ac:spMkLst>
        </pc:spChg>
        <pc:spChg chg="add">
          <ac:chgData name="BRUCHARD Emmanuel" userId="S::emmanuel.bruchard@reseau.eseo.fr::474b2254-a8d3-4906-9adf-874625678629" providerId="AD" clId="Web-{31D8E948-AD95-C64F-3B27-C4DF9933C583}" dt="2023-05-02T14:49:55.233" v="175"/>
          <ac:spMkLst>
            <pc:docMk/>
            <pc:sldMk cId="169381701" sldId="259"/>
            <ac:spMk id="10" creationId="{B219AE65-9B94-44EA-BEF3-EF4BFA169C81}"/>
          </ac:spMkLst>
        </pc:spChg>
        <pc:spChg chg="add del">
          <ac:chgData name="BRUCHARD Emmanuel" userId="S::emmanuel.bruchard@reseau.eseo.fr::474b2254-a8d3-4906-9adf-874625678629" providerId="AD" clId="Web-{31D8E948-AD95-C64F-3B27-C4DF9933C583}" dt="2023-05-02T14:49:55.217" v="174"/>
          <ac:spMkLst>
            <pc:docMk/>
            <pc:sldMk cId="169381701" sldId="259"/>
            <ac:spMk id="15" creationId="{670D6F2B-93AF-47D6-9378-5E54BE0AC69F}"/>
          </ac:spMkLst>
        </pc:spChg>
        <pc:spChg chg="add del">
          <ac:chgData name="BRUCHARD Emmanuel" userId="S::emmanuel.bruchard@reseau.eseo.fr::474b2254-a8d3-4906-9adf-874625678629" providerId="AD" clId="Web-{31D8E948-AD95-C64F-3B27-C4DF9933C583}" dt="2023-05-02T14:49:52.186" v="172"/>
          <ac:spMkLst>
            <pc:docMk/>
            <pc:sldMk cId="169381701" sldId="259"/>
            <ac:spMk id="16" creationId="{B8144315-1C5A-4185-A952-25D98D303D46}"/>
          </ac:spMkLst>
        </pc:spChg>
        <pc:spChg chg="add del">
          <ac:chgData name="BRUCHARD Emmanuel" userId="S::emmanuel.bruchard@reseau.eseo.fr::474b2254-a8d3-4906-9adf-874625678629" providerId="AD" clId="Web-{31D8E948-AD95-C64F-3B27-C4DF9933C583}" dt="2023-05-02T14:49:55.217" v="174"/>
          <ac:spMkLst>
            <pc:docMk/>
            <pc:sldMk cId="169381701" sldId="259"/>
            <ac:spMk id="17" creationId="{D36F3EEA-55D4-4677-80E7-92D00B8F343B}"/>
          </ac:spMkLst>
        </pc:spChg>
        <pc:spChg chg="add del">
          <ac:chgData name="BRUCHARD Emmanuel" userId="S::emmanuel.bruchard@reseau.eseo.fr::474b2254-a8d3-4906-9adf-874625678629" providerId="AD" clId="Web-{31D8E948-AD95-C64F-3B27-C4DF9933C583}" dt="2023-05-02T14:49:52.186" v="172"/>
          <ac:spMkLst>
            <pc:docMk/>
            <pc:sldMk cId="169381701" sldId="259"/>
            <ac:spMk id="18" creationId="{4E212B76-74CB-461F-90A3-EF4F2397A883}"/>
          </ac:spMkLst>
        </pc:spChg>
        <pc:spChg chg="add del">
          <ac:chgData name="BRUCHARD Emmanuel" userId="S::emmanuel.bruchard@reseau.eseo.fr::474b2254-a8d3-4906-9adf-874625678629" providerId="AD" clId="Web-{31D8E948-AD95-C64F-3B27-C4DF9933C583}" dt="2023-05-02T14:49:55.217" v="174"/>
          <ac:spMkLst>
            <pc:docMk/>
            <pc:sldMk cId="169381701" sldId="259"/>
            <ac:spMk id="19" creationId="{C91E93A7-6C7F-4F77-9CB0-280D958EF4D2}"/>
          </ac:spMkLst>
        </pc:spChg>
        <pc:spChg chg="add del">
          <ac:chgData name="BRUCHARD Emmanuel" userId="S::emmanuel.bruchard@reseau.eseo.fr::474b2254-a8d3-4906-9adf-874625678629" providerId="AD" clId="Web-{31D8E948-AD95-C64F-3B27-C4DF9933C583}" dt="2023-05-02T14:49:52.186" v="172"/>
          <ac:spMkLst>
            <pc:docMk/>
            <pc:sldMk cId="169381701" sldId="259"/>
            <ac:spMk id="20" creationId="{81E746D0-4B37-4869-B2EF-79D5F0FFFBC9}"/>
          </ac:spMkLst>
        </pc:spChg>
        <pc:spChg chg="add del">
          <ac:chgData name="BRUCHARD Emmanuel" userId="S::emmanuel.bruchard@reseau.eseo.fr::474b2254-a8d3-4906-9adf-874625678629" providerId="AD" clId="Web-{31D8E948-AD95-C64F-3B27-C4DF9933C583}" dt="2023-05-02T14:49:55.217" v="174"/>
          <ac:spMkLst>
            <pc:docMk/>
            <pc:sldMk cId="169381701" sldId="259"/>
            <ac:spMk id="21" creationId="{E4F17063-EDA4-417B-946F-BA357F3B390D}"/>
          </ac:spMkLst>
        </pc:spChg>
        <pc:spChg chg="add">
          <ac:chgData name="BRUCHARD Emmanuel" userId="S::emmanuel.bruchard@reseau.eseo.fr::474b2254-a8d3-4906-9adf-874625678629" providerId="AD" clId="Web-{31D8E948-AD95-C64F-3B27-C4DF9933C583}" dt="2023-05-02T14:49:55.233" v="175"/>
          <ac:spMkLst>
            <pc:docMk/>
            <pc:sldMk cId="169381701" sldId="259"/>
            <ac:spMk id="24" creationId="{F0C81A57-9CD5-461B-8FFE-4A8CB6CFBE01}"/>
          </ac:spMkLst>
        </pc:spChg>
        <pc:spChg chg="add mod">
          <ac:chgData name="BRUCHARD Emmanuel" userId="S::emmanuel.bruchard@reseau.eseo.fr::474b2254-a8d3-4906-9adf-874625678629" providerId="AD" clId="Web-{31D8E948-AD95-C64F-3B27-C4DF9933C583}" dt="2023-05-02T14:58:31.638" v="347" actId="20577"/>
          <ac:spMkLst>
            <pc:docMk/>
            <pc:sldMk cId="169381701" sldId="259"/>
            <ac:spMk id="28" creationId="{058D6428-3214-6B29-6DC9-165132C42706}"/>
          </ac:spMkLst>
        </pc:spChg>
        <pc:grpChg chg="add del">
          <ac:chgData name="BRUCHARD Emmanuel" userId="S::emmanuel.bruchard@reseau.eseo.fr::474b2254-a8d3-4906-9adf-874625678629" providerId="AD" clId="Web-{31D8E948-AD95-C64F-3B27-C4DF9933C583}" dt="2023-05-02T14:49:55.217" v="174"/>
          <ac:grpSpMkLst>
            <pc:docMk/>
            <pc:sldMk cId="169381701" sldId="259"/>
            <ac:grpSpMk id="11" creationId="{6503EB0F-2257-4A3E-A73B-E1DE769B459F}"/>
          </ac:grpSpMkLst>
        </pc:grpChg>
        <pc:grpChg chg="add del">
          <ac:chgData name="BRUCHARD Emmanuel" userId="S::emmanuel.bruchard@reseau.eseo.fr::474b2254-a8d3-4906-9adf-874625678629" providerId="AD" clId="Web-{31D8E948-AD95-C64F-3B27-C4DF9933C583}" dt="2023-05-02T14:49:52.186" v="172"/>
          <ac:grpSpMkLst>
            <pc:docMk/>
            <pc:sldMk cId="169381701" sldId="259"/>
            <ac:grpSpMk id="12" creationId="{4091D54B-59AB-4A5E-8E9E-0421BD66D4FB}"/>
          </ac:grpSpMkLst>
        </pc:grpChg>
        <pc:grpChg chg="add">
          <ac:chgData name="BRUCHARD Emmanuel" userId="S::emmanuel.bruchard@reseau.eseo.fr::474b2254-a8d3-4906-9adf-874625678629" providerId="AD" clId="Web-{31D8E948-AD95-C64F-3B27-C4DF9933C583}" dt="2023-05-02T14:49:55.233" v="175"/>
          <ac:grpSpMkLst>
            <pc:docMk/>
            <pc:sldMk cId="169381701" sldId="259"/>
            <ac:grpSpMk id="14" creationId="{3086C462-37F4-494D-8292-CCB95221CC1A}"/>
          </ac:grpSpMkLst>
        </pc:grpChg>
        <pc:picChg chg="add del">
          <ac:chgData name="BRUCHARD Emmanuel" userId="S::emmanuel.bruchard@reseau.eseo.fr::474b2254-a8d3-4906-9adf-874625678629" providerId="AD" clId="Web-{31D8E948-AD95-C64F-3B27-C4DF9933C583}" dt="2023-05-02T14:49:55.217" v="174"/>
          <ac:picMkLst>
            <pc:docMk/>
            <pc:sldMk cId="169381701" sldId="259"/>
            <ac:picMk id="7" creationId="{0E80546D-5490-D01F-80E1-FFA5DF87C1C4}"/>
          </ac:picMkLst>
        </pc:picChg>
        <pc:picChg chg="add del">
          <ac:chgData name="BRUCHARD Emmanuel" userId="S::emmanuel.bruchard@reseau.eseo.fr::474b2254-a8d3-4906-9adf-874625678629" providerId="AD" clId="Web-{31D8E948-AD95-C64F-3B27-C4DF9933C583}" dt="2023-05-02T14:49:52.186" v="172"/>
          <ac:picMkLst>
            <pc:docMk/>
            <pc:sldMk cId="169381701" sldId="259"/>
            <ac:picMk id="9" creationId="{C207A73A-DC40-95A8-6798-BAE8437A117E}"/>
          </ac:picMkLst>
        </pc:picChg>
        <pc:cxnChg chg="add">
          <ac:chgData name="BRUCHARD Emmanuel" userId="S::emmanuel.bruchard@reseau.eseo.fr::474b2254-a8d3-4906-9adf-874625678629" providerId="AD" clId="Web-{31D8E948-AD95-C64F-3B27-C4DF9933C583}" dt="2023-05-02T14:49:55.233" v="175"/>
          <ac:cxnSpMkLst>
            <pc:docMk/>
            <pc:sldMk cId="169381701" sldId="259"/>
            <ac:cxnSpMk id="27" creationId="{AD23B2CD-009B-425A-9616-1E1AD1D5AB46}"/>
          </ac:cxnSpMkLst>
        </pc:cxnChg>
      </pc:sldChg>
      <pc:sldChg chg="addSp delSp modSp new del">
        <pc:chgData name="BRUCHARD Emmanuel" userId="S::emmanuel.bruchard@reseau.eseo.fr::474b2254-a8d3-4906-9adf-874625678629" providerId="AD" clId="Web-{31D8E948-AD95-C64F-3B27-C4DF9933C583}" dt="2023-05-02T14:43:42.285" v="98"/>
        <pc:sldMkLst>
          <pc:docMk/>
          <pc:sldMk cId="3715883857" sldId="259"/>
        </pc:sldMkLst>
        <pc:spChg chg="add del mod">
          <ac:chgData name="BRUCHARD Emmanuel" userId="S::emmanuel.bruchard@reseau.eseo.fr::474b2254-a8d3-4906-9adf-874625678629" providerId="AD" clId="Web-{31D8E948-AD95-C64F-3B27-C4DF9933C583}" dt="2023-05-02T14:43:37.441" v="94"/>
          <ac:spMkLst>
            <pc:docMk/>
            <pc:sldMk cId="3715883857" sldId="259"/>
            <ac:spMk id="4" creationId="{BDBE40FC-B383-2F62-75CA-7203F3E9CC4F}"/>
          </ac:spMkLst>
        </pc:spChg>
        <pc:spChg chg="add del mod">
          <ac:chgData name="BRUCHARD Emmanuel" userId="S::emmanuel.bruchard@reseau.eseo.fr::474b2254-a8d3-4906-9adf-874625678629" providerId="AD" clId="Web-{31D8E948-AD95-C64F-3B27-C4DF9933C583}" dt="2023-05-02T14:43:37.441" v="94"/>
          <ac:spMkLst>
            <pc:docMk/>
            <pc:sldMk cId="3715883857" sldId="259"/>
            <ac:spMk id="5" creationId="{AFE6217E-E8EB-AA18-74BD-3F38FA8B175A}"/>
          </ac:spMkLst>
        </pc:spChg>
      </pc:sldChg>
      <pc:sldChg chg="addSp delSp modSp add mod modTransition setBg">
        <pc:chgData name="BRUCHARD Emmanuel" userId="S::emmanuel.bruchard@reseau.eseo.fr::474b2254-a8d3-4906-9adf-874625678629" providerId="AD" clId="Web-{31D8E948-AD95-C64F-3B27-C4DF9933C583}" dt="2023-05-02T15:30:38.490" v="849" actId="20577"/>
        <pc:sldMkLst>
          <pc:docMk/>
          <pc:sldMk cId="1041548302" sldId="260"/>
        </pc:sldMkLst>
        <pc:spChg chg="mod ord">
          <ac:chgData name="BRUCHARD Emmanuel" userId="S::emmanuel.bruchard@reseau.eseo.fr::474b2254-a8d3-4906-9adf-874625678629" providerId="AD" clId="Web-{31D8E948-AD95-C64F-3B27-C4DF9933C583}" dt="2023-05-02T15:30:38.490" v="849" actId="20577"/>
          <ac:spMkLst>
            <pc:docMk/>
            <pc:sldMk cId="1041548302" sldId="260"/>
            <ac:spMk id="2" creationId="{036163BD-2174-F1E8-EEAC-EDC6DB348446}"/>
          </ac:spMkLst>
        </pc:spChg>
        <pc:spChg chg="del">
          <ac:chgData name="BRUCHARD Emmanuel" userId="S::emmanuel.bruchard@reseau.eseo.fr::474b2254-a8d3-4906-9adf-874625678629" providerId="AD" clId="Web-{31D8E948-AD95-C64F-3B27-C4DF9933C583}" dt="2023-05-02T15:08:31.796" v="578"/>
          <ac:spMkLst>
            <pc:docMk/>
            <pc:sldMk cId="1041548302" sldId="260"/>
            <ac:spMk id="3" creationId="{058D6428-3214-6B29-6DC9-165132C42706}"/>
          </ac:spMkLst>
        </pc:spChg>
        <pc:spChg chg="mod">
          <ac:chgData name="BRUCHARD Emmanuel" userId="S::emmanuel.bruchard@reseau.eseo.fr::474b2254-a8d3-4906-9adf-874625678629" providerId="AD" clId="Web-{31D8E948-AD95-C64F-3B27-C4DF9933C583}" dt="2023-05-02T15:27:17.515" v="771"/>
          <ac:spMkLst>
            <pc:docMk/>
            <pc:sldMk cId="1041548302" sldId="260"/>
            <ac:spMk id="4" creationId="{0F28E5B5-EEEC-2F1E-EEAE-57A057CF5C65}"/>
          </ac:spMkLst>
        </pc:spChg>
        <pc:spChg chg="mod ord">
          <ac:chgData name="BRUCHARD Emmanuel" userId="S::emmanuel.bruchard@reseau.eseo.fr::474b2254-a8d3-4906-9adf-874625678629" providerId="AD" clId="Web-{31D8E948-AD95-C64F-3B27-C4DF9933C583}" dt="2023-05-02T15:27:17.515" v="771"/>
          <ac:spMkLst>
            <pc:docMk/>
            <pc:sldMk cId="1041548302" sldId="260"/>
            <ac:spMk id="5" creationId="{105A8E41-4E63-4FE4-186A-D44B472D7B65}"/>
          </ac:spMkLst>
        </pc:spChg>
        <pc:spChg chg="add del mod">
          <ac:chgData name="BRUCHARD Emmanuel" userId="S::emmanuel.bruchard@reseau.eseo.fr::474b2254-a8d3-4906-9adf-874625678629" providerId="AD" clId="Web-{31D8E948-AD95-C64F-3B27-C4DF9933C583}" dt="2023-05-02T15:27:04.609" v="768"/>
          <ac:spMkLst>
            <pc:docMk/>
            <pc:sldMk cId="1041548302" sldId="260"/>
            <ac:spMk id="8" creationId="{5B76DB30-95E3-D30A-6D66-2A807D6E1CEE}"/>
          </ac:spMkLst>
        </pc:spChg>
        <pc:spChg chg="add del mod">
          <ac:chgData name="BRUCHARD Emmanuel" userId="S::emmanuel.bruchard@reseau.eseo.fr::474b2254-a8d3-4906-9adf-874625678629" providerId="AD" clId="Web-{31D8E948-AD95-C64F-3B27-C4DF9933C583}" dt="2023-05-02T15:27:04.609" v="767"/>
          <ac:spMkLst>
            <pc:docMk/>
            <pc:sldMk cId="1041548302" sldId="260"/>
            <ac:spMk id="9" creationId="{536942B7-843E-1F9E-5031-BD745EA32E04}"/>
          </ac:spMkLst>
        </pc:spChg>
        <pc:spChg chg="add mod">
          <ac:chgData name="BRUCHARD Emmanuel" userId="S::emmanuel.bruchard@reseau.eseo.fr::474b2254-a8d3-4906-9adf-874625678629" providerId="AD" clId="Web-{31D8E948-AD95-C64F-3B27-C4DF9933C583}" dt="2023-05-02T15:29:08.253" v="808" actId="20577"/>
          <ac:spMkLst>
            <pc:docMk/>
            <pc:sldMk cId="1041548302" sldId="260"/>
            <ac:spMk id="10" creationId="{72CB6EC0-D9AE-F2F4-F308-FE056CA08B0E}"/>
          </ac:spMkLst>
        </pc:spChg>
        <pc:spChg chg="add del">
          <ac:chgData name="BRUCHARD Emmanuel" userId="S::emmanuel.bruchard@reseau.eseo.fr::474b2254-a8d3-4906-9adf-874625678629" providerId="AD" clId="Web-{31D8E948-AD95-C64F-3B27-C4DF9933C583}" dt="2023-05-02T15:28:04.751" v="782"/>
          <ac:spMkLst>
            <pc:docMk/>
            <pc:sldMk cId="1041548302" sldId="260"/>
            <ac:spMk id="11" creationId="{414FB1C7-7E86-42F9-C649-C3DA8A33F32D}"/>
          </ac:spMkLst>
        </pc:spChg>
        <pc:spChg chg="add mod">
          <ac:chgData name="BRUCHARD Emmanuel" userId="S::emmanuel.bruchard@reseau.eseo.fr::474b2254-a8d3-4906-9adf-874625678629" providerId="AD" clId="Web-{31D8E948-AD95-C64F-3B27-C4DF9933C583}" dt="2023-05-02T15:29:10.815" v="809" actId="20577"/>
          <ac:spMkLst>
            <pc:docMk/>
            <pc:sldMk cId="1041548302" sldId="260"/>
            <ac:spMk id="15" creationId="{4BD3046A-A860-7FF0-8486-F63DB3AD796F}"/>
          </ac:spMkLst>
        </pc:spChg>
        <pc:spChg chg="add del">
          <ac:chgData name="BRUCHARD Emmanuel" userId="S::emmanuel.bruchard@reseau.eseo.fr::474b2254-a8d3-4906-9adf-874625678629" providerId="AD" clId="Web-{31D8E948-AD95-C64F-3B27-C4DF9933C583}" dt="2023-05-02T15:27:17.515" v="770"/>
          <ac:spMkLst>
            <pc:docMk/>
            <pc:sldMk cId="1041548302" sldId="260"/>
            <ac:spMk id="16" creationId="{F7689D68-C339-4D5B-9DAA-E13F6BD4D575}"/>
          </ac:spMkLst>
        </pc:spChg>
        <pc:spChg chg="add del">
          <ac:chgData name="BRUCHARD Emmanuel" userId="S::emmanuel.bruchard@reseau.eseo.fr::474b2254-a8d3-4906-9adf-874625678629" providerId="AD" clId="Web-{31D8E948-AD95-C64F-3B27-C4DF9933C583}" dt="2023-05-02T15:27:17.515" v="770"/>
          <ac:spMkLst>
            <pc:docMk/>
            <pc:sldMk cId="1041548302" sldId="260"/>
            <ac:spMk id="18" creationId="{1B9CC3E5-EA42-4393-A2C0-5192B91BD745}"/>
          </ac:spMkLst>
        </pc:spChg>
        <pc:spChg chg="add del">
          <ac:chgData name="BRUCHARD Emmanuel" userId="S::emmanuel.bruchard@reseau.eseo.fr::474b2254-a8d3-4906-9adf-874625678629" providerId="AD" clId="Web-{31D8E948-AD95-C64F-3B27-C4DF9933C583}" dt="2023-05-02T15:27:17.515" v="770"/>
          <ac:spMkLst>
            <pc:docMk/>
            <pc:sldMk cId="1041548302" sldId="260"/>
            <ac:spMk id="20" creationId="{FB8DBC8E-FBA7-466C-8D97-75B15FBE9048}"/>
          </ac:spMkLst>
        </pc:spChg>
        <pc:spChg chg="add del">
          <ac:chgData name="BRUCHARD Emmanuel" userId="S::emmanuel.bruchard@reseau.eseo.fr::474b2254-a8d3-4906-9adf-874625678629" providerId="AD" clId="Web-{31D8E948-AD95-C64F-3B27-C4DF9933C583}" dt="2023-05-02T15:27:17.515" v="770"/>
          <ac:spMkLst>
            <pc:docMk/>
            <pc:sldMk cId="1041548302" sldId="260"/>
            <ac:spMk id="22" creationId="{E6FFF64E-1FE4-4AE0-9D62-567AA183C128}"/>
          </ac:spMkLst>
        </pc:spChg>
        <pc:spChg chg="add del">
          <ac:chgData name="BRUCHARD Emmanuel" userId="S::emmanuel.bruchard@reseau.eseo.fr::474b2254-a8d3-4906-9adf-874625678629" providerId="AD" clId="Web-{31D8E948-AD95-C64F-3B27-C4DF9933C583}" dt="2023-05-02T15:27:17.515" v="770"/>
          <ac:spMkLst>
            <pc:docMk/>
            <pc:sldMk cId="1041548302" sldId="260"/>
            <ac:spMk id="24" creationId="{9C80E52D-DE5C-4267-9C99-8741F2E42E36}"/>
          </ac:spMkLst>
        </pc:spChg>
        <pc:grpChg chg="add del">
          <ac:chgData name="BRUCHARD Emmanuel" userId="S::emmanuel.bruchard@reseau.eseo.fr::474b2254-a8d3-4906-9adf-874625678629" providerId="AD" clId="Web-{31D8E948-AD95-C64F-3B27-C4DF9933C583}" dt="2023-05-02T15:27:17.515" v="770"/>
          <ac:grpSpMkLst>
            <pc:docMk/>
            <pc:sldMk cId="1041548302" sldId="260"/>
            <ac:grpSpMk id="12" creationId="{EED2E2BB-3846-41EB-9F1E-92C33C4A8F46}"/>
          </ac:grpSpMkLst>
        </pc:grpChg>
        <pc:picChg chg="add mod ord">
          <ac:chgData name="BRUCHARD Emmanuel" userId="S::emmanuel.bruchard@reseau.eseo.fr::474b2254-a8d3-4906-9adf-874625678629" providerId="AD" clId="Web-{31D8E948-AD95-C64F-3B27-C4DF9933C583}" dt="2023-05-02T15:28:01.813" v="781" actId="1076"/>
          <ac:picMkLst>
            <pc:docMk/>
            <pc:sldMk cId="1041548302" sldId="260"/>
            <ac:picMk id="6" creationId="{CC5ED3D1-1A2B-0B8A-D63B-C0CDB4CCA0D5}"/>
          </ac:picMkLst>
        </pc:picChg>
        <pc:picChg chg="add mod ord">
          <ac:chgData name="BRUCHARD Emmanuel" userId="S::emmanuel.bruchard@reseau.eseo.fr::474b2254-a8d3-4906-9adf-874625678629" providerId="AD" clId="Web-{31D8E948-AD95-C64F-3B27-C4DF9933C583}" dt="2023-05-02T15:27:58.985" v="780" actId="1076"/>
          <ac:picMkLst>
            <pc:docMk/>
            <pc:sldMk cId="1041548302" sldId="260"/>
            <ac:picMk id="7" creationId="{759B2F3B-B248-4BD3-8738-D80E8C9CA1C8}"/>
          </ac:picMkLst>
        </pc:picChg>
      </pc:sldChg>
      <pc:sldChg chg="addSp delSp modSp add mod modTransition setBg setClrOvrMap">
        <pc:chgData name="BRUCHARD Emmanuel" userId="S::emmanuel.bruchard@reseau.eseo.fr::474b2254-a8d3-4906-9adf-874625678629" providerId="AD" clId="Web-{31D8E948-AD95-C64F-3B27-C4DF9933C583}" dt="2023-05-02T15:30:48.631" v="856" actId="20577"/>
        <pc:sldMkLst>
          <pc:docMk/>
          <pc:sldMk cId="3269854217" sldId="261"/>
        </pc:sldMkLst>
        <pc:spChg chg="mod ord">
          <ac:chgData name="BRUCHARD Emmanuel" userId="S::emmanuel.bruchard@reseau.eseo.fr::474b2254-a8d3-4906-9adf-874625678629" providerId="AD" clId="Web-{31D8E948-AD95-C64F-3B27-C4DF9933C583}" dt="2023-05-02T15:30:48.631" v="856" actId="20577"/>
          <ac:spMkLst>
            <pc:docMk/>
            <pc:sldMk cId="3269854217" sldId="261"/>
            <ac:spMk id="2" creationId="{036163BD-2174-F1E8-EEAC-EDC6DB348446}"/>
          </ac:spMkLst>
        </pc:spChg>
        <pc:spChg chg="del">
          <ac:chgData name="BRUCHARD Emmanuel" userId="S::emmanuel.bruchard@reseau.eseo.fr::474b2254-a8d3-4906-9adf-874625678629" providerId="AD" clId="Web-{31D8E948-AD95-C64F-3B27-C4DF9933C583}" dt="2023-05-02T15:25:07.465" v="746"/>
          <ac:spMkLst>
            <pc:docMk/>
            <pc:sldMk cId="3269854217" sldId="261"/>
            <ac:spMk id="3" creationId="{058D6428-3214-6B29-6DC9-165132C42706}"/>
          </ac:spMkLst>
        </pc:spChg>
        <pc:spChg chg="mod ord">
          <ac:chgData name="BRUCHARD Emmanuel" userId="S::emmanuel.bruchard@reseau.eseo.fr::474b2254-a8d3-4906-9adf-874625678629" providerId="AD" clId="Web-{31D8E948-AD95-C64F-3B27-C4DF9933C583}" dt="2023-05-02T15:26:16.779" v="765"/>
          <ac:spMkLst>
            <pc:docMk/>
            <pc:sldMk cId="3269854217" sldId="261"/>
            <ac:spMk id="4" creationId="{0F28E5B5-EEEC-2F1E-EEAE-57A057CF5C65}"/>
          </ac:spMkLst>
        </pc:spChg>
        <pc:spChg chg="mod">
          <ac:chgData name="BRUCHARD Emmanuel" userId="S::emmanuel.bruchard@reseau.eseo.fr::474b2254-a8d3-4906-9adf-874625678629" providerId="AD" clId="Web-{31D8E948-AD95-C64F-3B27-C4DF9933C583}" dt="2023-05-02T15:26:00.560" v="762"/>
          <ac:spMkLst>
            <pc:docMk/>
            <pc:sldMk cId="3269854217" sldId="261"/>
            <ac:spMk id="5" creationId="{105A8E41-4E63-4FE4-186A-D44B472D7B65}"/>
          </ac:spMkLst>
        </pc:spChg>
        <pc:spChg chg="add mod">
          <ac:chgData name="BRUCHARD Emmanuel" userId="S::emmanuel.bruchard@reseau.eseo.fr::474b2254-a8d3-4906-9adf-874625678629" providerId="AD" clId="Web-{31D8E948-AD95-C64F-3B27-C4DF9933C583}" dt="2023-05-02T15:30:19.270" v="844" actId="20577"/>
          <ac:spMkLst>
            <pc:docMk/>
            <pc:sldMk cId="3269854217" sldId="261"/>
            <ac:spMk id="11" creationId="{89037883-4299-EDF4-0512-83646F4D90BA}"/>
          </ac:spMkLst>
        </pc:spChg>
        <pc:spChg chg="add del">
          <ac:chgData name="BRUCHARD Emmanuel" userId="S::emmanuel.bruchard@reseau.eseo.fr::474b2254-a8d3-4906-9adf-874625678629" providerId="AD" clId="Web-{31D8E948-AD95-C64F-3B27-C4DF9933C583}" dt="2023-05-02T15:25:40.372" v="759"/>
          <ac:spMkLst>
            <pc:docMk/>
            <pc:sldMk cId="3269854217" sldId="261"/>
            <ac:spMk id="14" creationId="{35BE4897-C7A1-4E8C-B5A5-8797DAC6DC74}"/>
          </ac:spMkLst>
        </pc:spChg>
        <pc:spChg chg="add del">
          <ac:chgData name="BRUCHARD Emmanuel" userId="S::emmanuel.bruchard@reseau.eseo.fr::474b2254-a8d3-4906-9adf-874625678629" providerId="AD" clId="Web-{31D8E948-AD95-C64F-3B27-C4DF9933C583}" dt="2023-05-02T15:25:40.372" v="759"/>
          <ac:spMkLst>
            <pc:docMk/>
            <pc:sldMk cId="3269854217" sldId="261"/>
            <ac:spMk id="16" creationId="{C300240B-912F-4AD7-AE1B-923B3F987C1F}"/>
          </ac:spMkLst>
        </pc:spChg>
        <pc:spChg chg="add del">
          <ac:chgData name="BRUCHARD Emmanuel" userId="S::emmanuel.bruchard@reseau.eseo.fr::474b2254-a8d3-4906-9adf-874625678629" providerId="AD" clId="Web-{31D8E948-AD95-C64F-3B27-C4DF9933C583}" dt="2023-05-02T15:25:40.372" v="759"/>
          <ac:spMkLst>
            <pc:docMk/>
            <pc:sldMk cId="3269854217" sldId="261"/>
            <ac:spMk id="18" creationId="{6421EF78-B00C-42F8-8908-2CF3E417CB0E}"/>
          </ac:spMkLst>
        </pc:spChg>
        <pc:spChg chg="add del">
          <ac:chgData name="BRUCHARD Emmanuel" userId="S::emmanuel.bruchard@reseau.eseo.fr::474b2254-a8d3-4906-9adf-874625678629" providerId="AD" clId="Web-{31D8E948-AD95-C64F-3B27-C4DF9933C583}" dt="2023-05-02T15:25:40.372" v="759"/>
          <ac:spMkLst>
            <pc:docMk/>
            <pc:sldMk cId="3269854217" sldId="261"/>
            <ac:spMk id="20" creationId="{F3E0A6DF-2313-4EC2-B95B-212CD4861059}"/>
          </ac:spMkLst>
        </pc:spChg>
        <pc:spChg chg="add del">
          <ac:chgData name="BRUCHARD Emmanuel" userId="S::emmanuel.bruchard@reseau.eseo.fr::474b2254-a8d3-4906-9adf-874625678629" providerId="AD" clId="Web-{31D8E948-AD95-C64F-3B27-C4DF9933C583}" dt="2023-05-02T15:25:40.372" v="759"/>
          <ac:spMkLst>
            <pc:docMk/>
            <pc:sldMk cId="3269854217" sldId="261"/>
            <ac:spMk id="22" creationId="{B083B194-504C-4B70-B8F6-80C51076FDC8}"/>
          </ac:spMkLst>
        </pc:spChg>
        <pc:spChg chg="add del">
          <ac:chgData name="BRUCHARD Emmanuel" userId="S::emmanuel.bruchard@reseau.eseo.fr::474b2254-a8d3-4906-9adf-874625678629" providerId="AD" clId="Web-{31D8E948-AD95-C64F-3B27-C4DF9933C583}" dt="2023-05-02T15:25:40.372" v="759"/>
          <ac:spMkLst>
            <pc:docMk/>
            <pc:sldMk cId="3269854217" sldId="261"/>
            <ac:spMk id="24" creationId="{E9BF1AE2-40FC-4B8F-B531-AB84540A2C7D}"/>
          </ac:spMkLst>
        </pc:spChg>
        <pc:spChg chg="add del">
          <ac:chgData name="BRUCHARD Emmanuel" userId="S::emmanuel.bruchard@reseau.eseo.fr::474b2254-a8d3-4906-9adf-874625678629" providerId="AD" clId="Web-{31D8E948-AD95-C64F-3B27-C4DF9933C583}" dt="2023-05-02T15:25:40.372" v="759"/>
          <ac:spMkLst>
            <pc:docMk/>
            <pc:sldMk cId="3269854217" sldId="261"/>
            <ac:spMk id="26" creationId="{1C4EB7C1-42EF-4F28-AF4F-02E879CB6A6A}"/>
          </ac:spMkLst>
        </pc:spChg>
        <pc:spChg chg="add del">
          <ac:chgData name="BRUCHARD Emmanuel" userId="S::emmanuel.bruchard@reseau.eseo.fr::474b2254-a8d3-4906-9adf-874625678629" providerId="AD" clId="Web-{31D8E948-AD95-C64F-3B27-C4DF9933C583}" dt="2023-05-02T15:25:30.340" v="754"/>
          <ac:spMkLst>
            <pc:docMk/>
            <pc:sldMk cId="3269854217" sldId="261"/>
            <ac:spMk id="31" creationId="{FC485557-E744-401B-A251-3650FAEEAD8E}"/>
          </ac:spMkLst>
        </pc:spChg>
        <pc:spChg chg="add del">
          <ac:chgData name="BRUCHARD Emmanuel" userId="S::emmanuel.bruchard@reseau.eseo.fr::474b2254-a8d3-4906-9adf-874625678629" providerId="AD" clId="Web-{31D8E948-AD95-C64F-3B27-C4DF9933C583}" dt="2023-05-02T15:25:30.340" v="754"/>
          <ac:spMkLst>
            <pc:docMk/>
            <pc:sldMk cId="3269854217" sldId="261"/>
            <ac:spMk id="33" creationId="{986D68AF-6B45-4B98-8634-61D8C9C05662}"/>
          </ac:spMkLst>
        </pc:spChg>
        <pc:spChg chg="add del">
          <ac:chgData name="BRUCHARD Emmanuel" userId="S::emmanuel.bruchard@reseau.eseo.fr::474b2254-a8d3-4906-9adf-874625678629" providerId="AD" clId="Web-{31D8E948-AD95-C64F-3B27-C4DF9933C583}" dt="2023-05-02T15:25:30.340" v="754"/>
          <ac:spMkLst>
            <pc:docMk/>
            <pc:sldMk cId="3269854217" sldId="261"/>
            <ac:spMk id="35" creationId="{0143DE54-7BFF-4B29-8566-DF80EE4CCB07}"/>
          </ac:spMkLst>
        </pc:spChg>
        <pc:spChg chg="add del">
          <ac:chgData name="BRUCHARD Emmanuel" userId="S::emmanuel.bruchard@reseau.eseo.fr::474b2254-a8d3-4906-9adf-874625678629" providerId="AD" clId="Web-{31D8E948-AD95-C64F-3B27-C4DF9933C583}" dt="2023-05-02T15:25:30.340" v="754"/>
          <ac:spMkLst>
            <pc:docMk/>
            <pc:sldMk cId="3269854217" sldId="261"/>
            <ac:spMk id="37" creationId="{7C661810-D461-4214-A635-30A7D1714054}"/>
          </ac:spMkLst>
        </pc:spChg>
        <pc:spChg chg="add del">
          <ac:chgData name="BRUCHARD Emmanuel" userId="S::emmanuel.bruchard@reseau.eseo.fr::474b2254-a8d3-4906-9adf-874625678629" providerId="AD" clId="Web-{31D8E948-AD95-C64F-3B27-C4DF9933C583}" dt="2023-05-02T15:25:30.340" v="754"/>
          <ac:spMkLst>
            <pc:docMk/>
            <pc:sldMk cId="3269854217" sldId="261"/>
            <ac:spMk id="39" creationId="{ED6475A3-FF98-4FA0-B527-600EBA9BD68F}"/>
          </ac:spMkLst>
        </pc:spChg>
        <pc:spChg chg="add del">
          <ac:chgData name="BRUCHARD Emmanuel" userId="S::emmanuel.bruchard@reseau.eseo.fr::474b2254-a8d3-4906-9adf-874625678629" providerId="AD" clId="Web-{31D8E948-AD95-C64F-3B27-C4DF9933C583}" dt="2023-05-02T15:25:34.981" v="756"/>
          <ac:spMkLst>
            <pc:docMk/>
            <pc:sldMk cId="3269854217" sldId="261"/>
            <ac:spMk id="41" creationId="{E4F17063-EDA4-417B-946F-BA357F3B390D}"/>
          </ac:spMkLst>
        </pc:spChg>
        <pc:spChg chg="add del">
          <ac:chgData name="BRUCHARD Emmanuel" userId="S::emmanuel.bruchard@reseau.eseo.fr::474b2254-a8d3-4906-9adf-874625678629" providerId="AD" clId="Web-{31D8E948-AD95-C64F-3B27-C4DF9933C583}" dt="2023-05-02T15:25:34.981" v="756"/>
          <ac:spMkLst>
            <pc:docMk/>
            <pc:sldMk cId="3269854217" sldId="261"/>
            <ac:spMk id="42" creationId="{D36F3EEA-55D4-4677-80E7-92D00B8F343B}"/>
          </ac:spMkLst>
        </pc:spChg>
        <pc:spChg chg="add del">
          <ac:chgData name="BRUCHARD Emmanuel" userId="S::emmanuel.bruchard@reseau.eseo.fr::474b2254-a8d3-4906-9adf-874625678629" providerId="AD" clId="Web-{31D8E948-AD95-C64F-3B27-C4DF9933C583}" dt="2023-05-02T15:25:34.981" v="756"/>
          <ac:spMkLst>
            <pc:docMk/>
            <pc:sldMk cId="3269854217" sldId="261"/>
            <ac:spMk id="43" creationId="{C91E93A7-6C7F-4F77-9CB0-280D958EF4D2}"/>
          </ac:spMkLst>
        </pc:spChg>
        <pc:spChg chg="add del">
          <ac:chgData name="BRUCHARD Emmanuel" userId="S::emmanuel.bruchard@reseau.eseo.fr::474b2254-a8d3-4906-9adf-874625678629" providerId="AD" clId="Web-{31D8E948-AD95-C64F-3B27-C4DF9933C583}" dt="2023-05-02T15:25:40.372" v="758"/>
          <ac:spMkLst>
            <pc:docMk/>
            <pc:sldMk cId="3269854217" sldId="261"/>
            <ac:spMk id="45" creationId="{D1DE3271-DD99-4DEF-AF9F-84397884C8EF}"/>
          </ac:spMkLst>
        </pc:spChg>
        <pc:spChg chg="add del">
          <ac:chgData name="BRUCHARD Emmanuel" userId="S::emmanuel.bruchard@reseau.eseo.fr::474b2254-a8d3-4906-9adf-874625678629" providerId="AD" clId="Web-{31D8E948-AD95-C64F-3B27-C4DF9933C583}" dt="2023-05-02T15:25:40.372" v="758"/>
          <ac:spMkLst>
            <pc:docMk/>
            <pc:sldMk cId="3269854217" sldId="261"/>
            <ac:spMk id="46" creationId="{E06A31CE-F9B6-4BA2-8685-60F3524D07DA}"/>
          </ac:spMkLst>
        </pc:spChg>
        <pc:spChg chg="add del">
          <ac:chgData name="BRUCHARD Emmanuel" userId="S::emmanuel.bruchard@reseau.eseo.fr::474b2254-a8d3-4906-9adf-874625678629" providerId="AD" clId="Web-{31D8E948-AD95-C64F-3B27-C4DF9933C583}" dt="2023-05-02T15:25:40.372" v="758"/>
          <ac:spMkLst>
            <pc:docMk/>
            <pc:sldMk cId="3269854217" sldId="261"/>
            <ac:spMk id="47" creationId="{8ADF14A3-1454-4B74-8B4A-CB197D7A797F}"/>
          </ac:spMkLst>
        </pc:spChg>
        <pc:spChg chg="add del">
          <ac:chgData name="BRUCHARD Emmanuel" userId="S::emmanuel.bruchard@reseau.eseo.fr::474b2254-a8d3-4906-9adf-874625678629" providerId="AD" clId="Web-{31D8E948-AD95-C64F-3B27-C4DF9933C583}" dt="2023-05-02T15:25:40.372" v="758"/>
          <ac:spMkLst>
            <pc:docMk/>
            <pc:sldMk cId="3269854217" sldId="261"/>
            <ac:spMk id="48" creationId="{EC19D556-0251-4E87-AE24-890965BAD5D9}"/>
          </ac:spMkLst>
        </pc:spChg>
        <pc:spChg chg="add del">
          <ac:chgData name="BRUCHARD Emmanuel" userId="S::emmanuel.bruchard@reseau.eseo.fr::474b2254-a8d3-4906-9adf-874625678629" providerId="AD" clId="Web-{31D8E948-AD95-C64F-3B27-C4DF9933C583}" dt="2023-05-02T15:25:40.372" v="758"/>
          <ac:spMkLst>
            <pc:docMk/>
            <pc:sldMk cId="3269854217" sldId="261"/>
            <ac:spMk id="49" creationId="{CBC3C8C6-98E2-45EF-AEFC-30C0DBA0E958}"/>
          </ac:spMkLst>
        </pc:spChg>
        <pc:spChg chg="add del">
          <ac:chgData name="BRUCHARD Emmanuel" userId="S::emmanuel.bruchard@reseau.eseo.fr::474b2254-a8d3-4906-9adf-874625678629" providerId="AD" clId="Web-{31D8E948-AD95-C64F-3B27-C4DF9933C583}" dt="2023-05-02T15:26:00.560" v="762"/>
          <ac:spMkLst>
            <pc:docMk/>
            <pc:sldMk cId="3269854217" sldId="261"/>
            <ac:spMk id="51" creationId="{E4F17063-EDA4-417B-946F-BA357F3B390D}"/>
          </ac:spMkLst>
        </pc:spChg>
        <pc:spChg chg="add del">
          <ac:chgData name="BRUCHARD Emmanuel" userId="S::emmanuel.bruchard@reseau.eseo.fr::474b2254-a8d3-4906-9adf-874625678629" providerId="AD" clId="Web-{31D8E948-AD95-C64F-3B27-C4DF9933C583}" dt="2023-05-02T15:26:00.560" v="762"/>
          <ac:spMkLst>
            <pc:docMk/>
            <pc:sldMk cId="3269854217" sldId="261"/>
            <ac:spMk id="52" creationId="{D36F3EEA-55D4-4677-80E7-92D00B8F343B}"/>
          </ac:spMkLst>
        </pc:spChg>
        <pc:spChg chg="add del">
          <ac:chgData name="BRUCHARD Emmanuel" userId="S::emmanuel.bruchard@reseau.eseo.fr::474b2254-a8d3-4906-9adf-874625678629" providerId="AD" clId="Web-{31D8E948-AD95-C64F-3B27-C4DF9933C583}" dt="2023-05-02T15:26:00.560" v="762"/>
          <ac:spMkLst>
            <pc:docMk/>
            <pc:sldMk cId="3269854217" sldId="261"/>
            <ac:spMk id="53" creationId="{C91E93A7-6C7F-4F77-9CB0-280D958EF4D2}"/>
          </ac:spMkLst>
        </pc:spChg>
        <pc:spChg chg="add del">
          <ac:chgData name="BRUCHARD Emmanuel" userId="S::emmanuel.bruchard@reseau.eseo.fr::474b2254-a8d3-4906-9adf-874625678629" providerId="AD" clId="Web-{31D8E948-AD95-C64F-3B27-C4DF9933C583}" dt="2023-05-02T15:26:16.779" v="765"/>
          <ac:spMkLst>
            <pc:docMk/>
            <pc:sldMk cId="3269854217" sldId="261"/>
            <ac:spMk id="58" creationId="{35BE4897-C7A1-4E8C-B5A5-8797DAC6DC74}"/>
          </ac:spMkLst>
        </pc:spChg>
        <pc:spChg chg="add del">
          <ac:chgData name="BRUCHARD Emmanuel" userId="S::emmanuel.bruchard@reseau.eseo.fr::474b2254-a8d3-4906-9adf-874625678629" providerId="AD" clId="Web-{31D8E948-AD95-C64F-3B27-C4DF9933C583}" dt="2023-05-02T15:26:16.779" v="765"/>
          <ac:spMkLst>
            <pc:docMk/>
            <pc:sldMk cId="3269854217" sldId="261"/>
            <ac:spMk id="60" creationId="{C300240B-912F-4AD7-AE1B-923B3F987C1F}"/>
          </ac:spMkLst>
        </pc:spChg>
        <pc:spChg chg="add del">
          <ac:chgData name="BRUCHARD Emmanuel" userId="S::emmanuel.bruchard@reseau.eseo.fr::474b2254-a8d3-4906-9adf-874625678629" providerId="AD" clId="Web-{31D8E948-AD95-C64F-3B27-C4DF9933C583}" dt="2023-05-02T15:26:16.779" v="765"/>
          <ac:spMkLst>
            <pc:docMk/>
            <pc:sldMk cId="3269854217" sldId="261"/>
            <ac:spMk id="62" creationId="{6421EF78-B00C-42F8-8908-2CF3E417CB0E}"/>
          </ac:spMkLst>
        </pc:spChg>
        <pc:spChg chg="add del">
          <ac:chgData name="BRUCHARD Emmanuel" userId="S::emmanuel.bruchard@reseau.eseo.fr::474b2254-a8d3-4906-9adf-874625678629" providerId="AD" clId="Web-{31D8E948-AD95-C64F-3B27-C4DF9933C583}" dt="2023-05-02T15:26:16.779" v="765"/>
          <ac:spMkLst>
            <pc:docMk/>
            <pc:sldMk cId="3269854217" sldId="261"/>
            <ac:spMk id="64" creationId="{F3E0A6DF-2313-4EC2-B95B-212CD4861059}"/>
          </ac:spMkLst>
        </pc:spChg>
        <pc:spChg chg="add del">
          <ac:chgData name="BRUCHARD Emmanuel" userId="S::emmanuel.bruchard@reseau.eseo.fr::474b2254-a8d3-4906-9adf-874625678629" providerId="AD" clId="Web-{31D8E948-AD95-C64F-3B27-C4DF9933C583}" dt="2023-05-02T15:26:16.779" v="765"/>
          <ac:spMkLst>
            <pc:docMk/>
            <pc:sldMk cId="3269854217" sldId="261"/>
            <ac:spMk id="66" creationId="{B083B194-504C-4B70-B8F6-80C51076FDC8}"/>
          </ac:spMkLst>
        </pc:spChg>
        <pc:spChg chg="add del">
          <ac:chgData name="BRUCHARD Emmanuel" userId="S::emmanuel.bruchard@reseau.eseo.fr::474b2254-a8d3-4906-9adf-874625678629" providerId="AD" clId="Web-{31D8E948-AD95-C64F-3B27-C4DF9933C583}" dt="2023-05-02T15:26:16.779" v="765"/>
          <ac:spMkLst>
            <pc:docMk/>
            <pc:sldMk cId="3269854217" sldId="261"/>
            <ac:spMk id="68" creationId="{E9BF1AE2-40FC-4B8F-B531-AB84540A2C7D}"/>
          </ac:spMkLst>
        </pc:spChg>
        <pc:spChg chg="add del">
          <ac:chgData name="BRUCHARD Emmanuel" userId="S::emmanuel.bruchard@reseau.eseo.fr::474b2254-a8d3-4906-9adf-874625678629" providerId="AD" clId="Web-{31D8E948-AD95-C64F-3B27-C4DF9933C583}" dt="2023-05-02T15:26:16.779" v="765"/>
          <ac:spMkLst>
            <pc:docMk/>
            <pc:sldMk cId="3269854217" sldId="261"/>
            <ac:spMk id="70" creationId="{1C4EB7C1-42EF-4F28-AF4F-02E879CB6A6A}"/>
          </ac:spMkLst>
        </pc:spChg>
        <pc:picChg chg="add mod ord">
          <ac:chgData name="BRUCHARD Emmanuel" userId="S::emmanuel.bruchard@reseau.eseo.fr::474b2254-a8d3-4906-9adf-874625678629" providerId="AD" clId="Web-{31D8E948-AD95-C64F-3B27-C4DF9933C583}" dt="2023-05-02T15:26:16.779" v="765"/>
          <ac:picMkLst>
            <pc:docMk/>
            <pc:sldMk cId="3269854217" sldId="261"/>
            <ac:picMk id="6" creationId="{2EB0D24E-257E-F9C2-7335-3CA058273A0A}"/>
          </ac:picMkLst>
        </pc:picChg>
        <pc:picChg chg="add mod ord">
          <ac:chgData name="BRUCHARD Emmanuel" userId="S::emmanuel.bruchard@reseau.eseo.fr::474b2254-a8d3-4906-9adf-874625678629" providerId="AD" clId="Web-{31D8E948-AD95-C64F-3B27-C4DF9933C583}" dt="2023-05-02T15:26:16.779" v="765"/>
          <ac:picMkLst>
            <pc:docMk/>
            <pc:sldMk cId="3269854217" sldId="261"/>
            <ac:picMk id="7" creationId="{4609D8A0-1FA5-A208-43CF-FB2272A5DBFB}"/>
          </ac:picMkLst>
        </pc:picChg>
      </pc:sldChg>
      <pc:sldChg chg="addSp delSp modSp add mod modTransition setBg setClrOvrMap">
        <pc:chgData name="BRUCHARD Emmanuel" userId="S::emmanuel.bruchard@reseau.eseo.fr::474b2254-a8d3-4906-9adf-874625678629" providerId="AD" clId="Web-{31D8E948-AD95-C64F-3B27-C4DF9933C583}" dt="2023-05-02T15:21:16.130" v="719"/>
        <pc:sldMkLst>
          <pc:docMk/>
          <pc:sldMk cId="1185144828" sldId="262"/>
        </pc:sldMkLst>
        <pc:spChg chg="mod">
          <ac:chgData name="BRUCHARD Emmanuel" userId="S::emmanuel.bruchard@reseau.eseo.fr::474b2254-a8d3-4906-9adf-874625678629" providerId="AD" clId="Web-{31D8E948-AD95-C64F-3B27-C4DF9933C583}" dt="2023-05-02T15:21:16.130" v="719"/>
          <ac:spMkLst>
            <pc:docMk/>
            <pc:sldMk cId="1185144828" sldId="262"/>
            <ac:spMk id="2" creationId="{036163BD-2174-F1E8-EEAC-EDC6DB348446}"/>
          </ac:spMkLst>
        </pc:spChg>
        <pc:spChg chg="mod">
          <ac:chgData name="BRUCHARD Emmanuel" userId="S::emmanuel.bruchard@reseau.eseo.fr::474b2254-a8d3-4906-9adf-874625678629" providerId="AD" clId="Web-{31D8E948-AD95-C64F-3B27-C4DF9933C583}" dt="2023-05-02T15:21:16.130" v="719"/>
          <ac:spMkLst>
            <pc:docMk/>
            <pc:sldMk cId="1185144828" sldId="262"/>
            <ac:spMk id="3" creationId="{058D6428-3214-6B29-6DC9-165132C42706}"/>
          </ac:spMkLst>
        </pc:spChg>
        <pc:spChg chg="mod ord">
          <ac:chgData name="BRUCHARD Emmanuel" userId="S::emmanuel.bruchard@reseau.eseo.fr::474b2254-a8d3-4906-9adf-874625678629" providerId="AD" clId="Web-{31D8E948-AD95-C64F-3B27-C4DF9933C583}" dt="2023-05-02T15:21:16.130" v="719"/>
          <ac:spMkLst>
            <pc:docMk/>
            <pc:sldMk cId="1185144828" sldId="262"/>
            <ac:spMk id="4" creationId="{0F28E5B5-EEEC-2F1E-EEAE-57A057CF5C65}"/>
          </ac:spMkLst>
        </pc:spChg>
        <pc:spChg chg="mod ord">
          <ac:chgData name="BRUCHARD Emmanuel" userId="S::emmanuel.bruchard@reseau.eseo.fr::474b2254-a8d3-4906-9adf-874625678629" providerId="AD" clId="Web-{31D8E948-AD95-C64F-3B27-C4DF9933C583}" dt="2023-05-02T15:21:16.130" v="719"/>
          <ac:spMkLst>
            <pc:docMk/>
            <pc:sldMk cId="1185144828" sldId="262"/>
            <ac:spMk id="5" creationId="{105A8E41-4E63-4FE4-186A-D44B472D7B65}"/>
          </ac:spMkLst>
        </pc:spChg>
        <pc:spChg chg="add">
          <ac:chgData name="BRUCHARD Emmanuel" userId="S::emmanuel.bruchard@reseau.eseo.fr::474b2254-a8d3-4906-9adf-874625678629" providerId="AD" clId="Web-{31D8E948-AD95-C64F-3B27-C4DF9933C583}" dt="2023-05-02T15:21:16.130" v="719"/>
          <ac:spMkLst>
            <pc:docMk/>
            <pc:sldMk cId="1185144828" sldId="262"/>
            <ac:spMk id="10" creationId="{C314C310-850D-4491-AA52-C75BEA68B68C}"/>
          </ac:spMkLst>
        </pc:spChg>
        <pc:spChg chg="add del">
          <ac:chgData name="BRUCHARD Emmanuel" userId="S::emmanuel.bruchard@reseau.eseo.fr::474b2254-a8d3-4906-9adf-874625678629" providerId="AD" clId="Web-{31D8E948-AD95-C64F-3B27-C4DF9933C583}" dt="2023-05-02T15:21:16.083" v="718"/>
          <ac:spMkLst>
            <pc:docMk/>
            <pc:sldMk cId="1185144828" sldId="262"/>
            <ac:spMk id="11" creationId="{6E0488BA-180E-40D8-8350-4B179179556B}"/>
          </ac:spMkLst>
        </pc:spChg>
        <pc:grpChg chg="add">
          <ac:chgData name="BRUCHARD Emmanuel" userId="S::emmanuel.bruchard@reseau.eseo.fr::474b2254-a8d3-4906-9adf-874625678629" providerId="AD" clId="Web-{31D8E948-AD95-C64F-3B27-C4DF9933C583}" dt="2023-05-02T15:21:16.130" v="719"/>
          <ac:grpSpMkLst>
            <pc:docMk/>
            <pc:sldMk cId="1185144828" sldId="262"/>
            <ac:grpSpMk id="12" creationId="{D4EC3799-3F52-48CE-85CC-83AED368EB42}"/>
          </ac:grpSpMkLst>
        </pc:grpChg>
        <pc:picChg chg="add del">
          <ac:chgData name="BRUCHARD Emmanuel" userId="S::emmanuel.bruchard@reseau.eseo.fr::474b2254-a8d3-4906-9adf-874625678629" providerId="AD" clId="Web-{31D8E948-AD95-C64F-3B27-C4DF9933C583}" dt="2023-05-02T15:21:16.083" v="718"/>
          <ac:picMkLst>
            <pc:docMk/>
            <pc:sldMk cId="1185144828" sldId="262"/>
            <ac:picMk id="7" creationId="{E03DD0B5-D363-BAA7-FA25-5CE4EB029BF5}"/>
          </ac:picMkLst>
        </pc:picChg>
        <pc:cxnChg chg="add">
          <ac:chgData name="BRUCHARD Emmanuel" userId="S::emmanuel.bruchard@reseau.eseo.fr::474b2254-a8d3-4906-9adf-874625678629" providerId="AD" clId="Web-{31D8E948-AD95-C64F-3B27-C4DF9933C583}" dt="2023-05-02T15:21:16.130" v="719"/>
          <ac:cxnSpMkLst>
            <pc:docMk/>
            <pc:sldMk cId="1185144828" sldId="262"/>
            <ac:cxnSpMk id="16" creationId="{789E20C7-BB50-4317-93C7-90C8ED80B275}"/>
          </ac:cxnSpMkLst>
        </pc:cxnChg>
      </pc:sldChg>
      <pc:sldChg chg="addSp delSp modSp add mod modTransition setBg setClrOvrMap">
        <pc:chgData name="BRUCHARD Emmanuel" userId="S::emmanuel.bruchard@reseau.eseo.fr::474b2254-a8d3-4906-9adf-874625678629" providerId="AD" clId="Web-{31D8E948-AD95-C64F-3B27-C4DF9933C583}" dt="2023-05-02T15:22:42.586" v="722"/>
        <pc:sldMkLst>
          <pc:docMk/>
          <pc:sldMk cId="1148419111" sldId="263"/>
        </pc:sldMkLst>
        <pc:spChg chg="mod">
          <ac:chgData name="BRUCHARD Emmanuel" userId="S::emmanuel.bruchard@reseau.eseo.fr::474b2254-a8d3-4906-9adf-874625678629" providerId="AD" clId="Web-{31D8E948-AD95-C64F-3B27-C4DF9933C583}" dt="2023-05-02T15:22:42.586" v="722"/>
          <ac:spMkLst>
            <pc:docMk/>
            <pc:sldMk cId="1148419111" sldId="263"/>
            <ac:spMk id="2" creationId="{036163BD-2174-F1E8-EEAC-EDC6DB348446}"/>
          </ac:spMkLst>
        </pc:spChg>
        <pc:spChg chg="del mod">
          <ac:chgData name="BRUCHARD Emmanuel" userId="S::emmanuel.bruchard@reseau.eseo.fr::474b2254-a8d3-4906-9adf-874625678629" providerId="AD" clId="Web-{31D8E948-AD95-C64F-3B27-C4DF9933C583}" dt="2023-05-02T15:22:42.586" v="722"/>
          <ac:spMkLst>
            <pc:docMk/>
            <pc:sldMk cId="1148419111" sldId="263"/>
            <ac:spMk id="3" creationId="{058D6428-3214-6B29-6DC9-165132C42706}"/>
          </ac:spMkLst>
        </pc:spChg>
        <pc:spChg chg="mod">
          <ac:chgData name="BRUCHARD Emmanuel" userId="S::emmanuel.bruchard@reseau.eseo.fr::474b2254-a8d3-4906-9adf-874625678629" providerId="AD" clId="Web-{31D8E948-AD95-C64F-3B27-C4DF9933C583}" dt="2023-05-02T15:22:42.586" v="722"/>
          <ac:spMkLst>
            <pc:docMk/>
            <pc:sldMk cId="1148419111" sldId="263"/>
            <ac:spMk id="4" creationId="{0F28E5B5-EEEC-2F1E-EEAE-57A057CF5C65}"/>
          </ac:spMkLst>
        </pc:spChg>
        <pc:spChg chg="mod ord">
          <ac:chgData name="BRUCHARD Emmanuel" userId="S::emmanuel.bruchard@reseau.eseo.fr::474b2254-a8d3-4906-9adf-874625678629" providerId="AD" clId="Web-{31D8E948-AD95-C64F-3B27-C4DF9933C583}" dt="2023-05-02T15:22:42.586" v="722"/>
          <ac:spMkLst>
            <pc:docMk/>
            <pc:sldMk cId="1148419111" sldId="263"/>
            <ac:spMk id="5" creationId="{105A8E41-4E63-4FE4-186A-D44B472D7B65}"/>
          </ac:spMkLst>
        </pc:spChg>
        <pc:spChg chg="add del">
          <ac:chgData name="BRUCHARD Emmanuel" userId="S::emmanuel.bruchard@reseau.eseo.fr::474b2254-a8d3-4906-9adf-874625678629" providerId="AD" clId="Web-{31D8E948-AD95-C64F-3B27-C4DF9933C583}" dt="2023-05-02T15:22:42.586" v="722"/>
          <ac:spMkLst>
            <pc:docMk/>
            <pc:sldMk cId="1148419111" sldId="263"/>
            <ac:spMk id="10" creationId="{C314C310-850D-4491-AA52-C75BEA68B68C}"/>
          </ac:spMkLst>
        </pc:spChg>
        <pc:spChg chg="add">
          <ac:chgData name="BRUCHARD Emmanuel" userId="S::emmanuel.bruchard@reseau.eseo.fr::474b2254-a8d3-4906-9adf-874625678629" providerId="AD" clId="Web-{31D8E948-AD95-C64F-3B27-C4DF9933C583}" dt="2023-05-02T15:22:42.586" v="722"/>
          <ac:spMkLst>
            <pc:docMk/>
            <pc:sldMk cId="1148419111" sldId="263"/>
            <ac:spMk id="25" creationId="{73C0A186-7444-4460-9C37-532E7671E99E}"/>
          </ac:spMkLst>
        </pc:spChg>
        <pc:spChg chg="add">
          <ac:chgData name="BRUCHARD Emmanuel" userId="S::emmanuel.bruchard@reseau.eseo.fr::474b2254-a8d3-4906-9adf-874625678629" providerId="AD" clId="Web-{31D8E948-AD95-C64F-3B27-C4DF9933C583}" dt="2023-05-02T15:22:42.586" v="722"/>
          <ac:spMkLst>
            <pc:docMk/>
            <pc:sldMk cId="1148419111" sldId="263"/>
            <ac:spMk id="27" creationId="{D22D1B95-2B54-43E9-85D9-B489F6C5DD0F}"/>
          </ac:spMkLst>
        </pc:spChg>
        <pc:spChg chg="add">
          <ac:chgData name="BRUCHARD Emmanuel" userId="S::emmanuel.bruchard@reseau.eseo.fr::474b2254-a8d3-4906-9adf-874625678629" providerId="AD" clId="Web-{31D8E948-AD95-C64F-3B27-C4DF9933C583}" dt="2023-05-02T15:22:42.586" v="722"/>
          <ac:spMkLst>
            <pc:docMk/>
            <pc:sldMk cId="1148419111" sldId="263"/>
            <ac:spMk id="29" creationId="{7D0F3F6D-A49D-4406-8D61-1C4F8D792F04}"/>
          </ac:spMkLst>
        </pc:spChg>
        <pc:spChg chg="add">
          <ac:chgData name="BRUCHARD Emmanuel" userId="S::emmanuel.bruchard@reseau.eseo.fr::474b2254-a8d3-4906-9adf-874625678629" providerId="AD" clId="Web-{31D8E948-AD95-C64F-3B27-C4DF9933C583}" dt="2023-05-02T15:22:42.586" v="722"/>
          <ac:spMkLst>
            <pc:docMk/>
            <pc:sldMk cId="1148419111" sldId="263"/>
            <ac:spMk id="31" creationId="{D953A318-DA8D-4405-9536-D889E45C5E3E}"/>
          </ac:spMkLst>
        </pc:spChg>
        <pc:spChg chg="add">
          <ac:chgData name="BRUCHARD Emmanuel" userId="S::emmanuel.bruchard@reseau.eseo.fr::474b2254-a8d3-4906-9adf-874625678629" providerId="AD" clId="Web-{31D8E948-AD95-C64F-3B27-C4DF9933C583}" dt="2023-05-02T15:22:42.586" v="722"/>
          <ac:spMkLst>
            <pc:docMk/>
            <pc:sldMk cId="1148419111" sldId="263"/>
            <ac:spMk id="33" creationId="{9E382A3D-2F90-475C-8DF2-F666FEA3425B}"/>
          </ac:spMkLst>
        </pc:spChg>
        <pc:grpChg chg="add del">
          <ac:chgData name="BRUCHARD Emmanuel" userId="S::emmanuel.bruchard@reseau.eseo.fr::474b2254-a8d3-4906-9adf-874625678629" providerId="AD" clId="Web-{31D8E948-AD95-C64F-3B27-C4DF9933C583}" dt="2023-05-02T15:22:42.586" v="722"/>
          <ac:grpSpMkLst>
            <pc:docMk/>
            <pc:sldMk cId="1148419111" sldId="263"/>
            <ac:grpSpMk id="12" creationId="{D4EC3799-3F52-48CE-85CC-83AED368EB42}"/>
          </ac:grpSpMkLst>
        </pc:grpChg>
        <pc:grpChg chg="add">
          <ac:chgData name="BRUCHARD Emmanuel" userId="S::emmanuel.bruchard@reseau.eseo.fr::474b2254-a8d3-4906-9adf-874625678629" providerId="AD" clId="Web-{31D8E948-AD95-C64F-3B27-C4DF9933C583}" dt="2023-05-02T15:22:42.586" v="722"/>
          <ac:grpSpMkLst>
            <pc:docMk/>
            <pc:sldMk cId="1148419111" sldId="263"/>
            <ac:grpSpMk id="21" creationId="{93E10248-AF0E-477D-B4D2-47C02CE4E353}"/>
          </ac:grpSpMkLst>
        </pc:grpChg>
        <pc:cxnChg chg="add del">
          <ac:chgData name="BRUCHARD Emmanuel" userId="S::emmanuel.bruchard@reseau.eseo.fr::474b2254-a8d3-4906-9adf-874625678629" providerId="AD" clId="Web-{31D8E948-AD95-C64F-3B27-C4DF9933C583}" dt="2023-05-02T15:22:42.586" v="722"/>
          <ac:cxnSpMkLst>
            <pc:docMk/>
            <pc:sldMk cId="1148419111" sldId="263"/>
            <ac:cxnSpMk id="16" creationId="{789E20C7-BB50-4317-93C7-90C8ED80B275}"/>
          </ac:cxnSpMkLst>
        </pc:cxnChg>
      </pc:sldChg>
      <pc:sldChg chg="addSp delSp modSp add del mod modTransition setBg">
        <pc:chgData name="BRUCHARD Emmanuel" userId="S::emmanuel.bruchard@reseau.eseo.fr::474b2254-a8d3-4906-9adf-874625678629" providerId="AD" clId="Web-{31D8E948-AD95-C64F-3B27-C4DF9933C583}" dt="2023-05-02T15:22:46.726" v="723"/>
        <pc:sldMkLst>
          <pc:docMk/>
          <pc:sldMk cId="4180114242" sldId="264"/>
        </pc:sldMkLst>
        <pc:spChg chg="mod">
          <ac:chgData name="BRUCHARD Emmanuel" userId="S::emmanuel.bruchard@reseau.eseo.fr::474b2254-a8d3-4906-9adf-874625678629" providerId="AD" clId="Web-{31D8E948-AD95-C64F-3B27-C4DF9933C583}" dt="2023-05-02T15:21:48.397" v="721"/>
          <ac:spMkLst>
            <pc:docMk/>
            <pc:sldMk cId="4180114242" sldId="264"/>
            <ac:spMk id="2" creationId="{036163BD-2174-F1E8-EEAC-EDC6DB348446}"/>
          </ac:spMkLst>
        </pc:spChg>
        <pc:spChg chg="del">
          <ac:chgData name="BRUCHARD Emmanuel" userId="S::emmanuel.bruchard@reseau.eseo.fr::474b2254-a8d3-4906-9adf-874625678629" providerId="AD" clId="Web-{31D8E948-AD95-C64F-3B27-C4DF9933C583}" dt="2023-05-02T15:21:48.397" v="721"/>
          <ac:spMkLst>
            <pc:docMk/>
            <pc:sldMk cId="4180114242" sldId="264"/>
            <ac:spMk id="3" creationId="{058D6428-3214-6B29-6DC9-165132C42706}"/>
          </ac:spMkLst>
        </pc:spChg>
        <pc:spChg chg="mod">
          <ac:chgData name="BRUCHARD Emmanuel" userId="S::emmanuel.bruchard@reseau.eseo.fr::474b2254-a8d3-4906-9adf-874625678629" providerId="AD" clId="Web-{31D8E948-AD95-C64F-3B27-C4DF9933C583}" dt="2023-05-02T15:21:48.397" v="721"/>
          <ac:spMkLst>
            <pc:docMk/>
            <pc:sldMk cId="4180114242" sldId="264"/>
            <ac:spMk id="4" creationId="{0F28E5B5-EEEC-2F1E-EEAE-57A057CF5C65}"/>
          </ac:spMkLst>
        </pc:spChg>
        <pc:spChg chg="mod ord">
          <ac:chgData name="BRUCHARD Emmanuel" userId="S::emmanuel.bruchard@reseau.eseo.fr::474b2254-a8d3-4906-9adf-874625678629" providerId="AD" clId="Web-{31D8E948-AD95-C64F-3B27-C4DF9933C583}" dt="2023-05-02T15:21:48.397" v="721"/>
          <ac:spMkLst>
            <pc:docMk/>
            <pc:sldMk cId="4180114242" sldId="264"/>
            <ac:spMk id="5" creationId="{105A8E41-4E63-4FE4-186A-D44B472D7B65}"/>
          </ac:spMkLst>
        </pc:spChg>
        <pc:spChg chg="add">
          <ac:chgData name="BRUCHARD Emmanuel" userId="S::emmanuel.bruchard@reseau.eseo.fr::474b2254-a8d3-4906-9adf-874625678629" providerId="AD" clId="Web-{31D8E948-AD95-C64F-3B27-C4DF9933C583}" dt="2023-05-02T15:21:48.397" v="721"/>
          <ac:spMkLst>
            <pc:docMk/>
            <pc:sldMk cId="4180114242" sldId="264"/>
            <ac:spMk id="14" creationId="{73C0A186-7444-4460-9C37-532E7671E99E}"/>
          </ac:spMkLst>
        </pc:spChg>
        <pc:spChg chg="add">
          <ac:chgData name="BRUCHARD Emmanuel" userId="S::emmanuel.bruchard@reseau.eseo.fr::474b2254-a8d3-4906-9adf-874625678629" providerId="AD" clId="Web-{31D8E948-AD95-C64F-3B27-C4DF9933C583}" dt="2023-05-02T15:21:48.397" v="721"/>
          <ac:spMkLst>
            <pc:docMk/>
            <pc:sldMk cId="4180114242" sldId="264"/>
            <ac:spMk id="16" creationId="{D22D1B95-2B54-43E9-85D9-B489F6C5DD0F}"/>
          </ac:spMkLst>
        </pc:spChg>
        <pc:spChg chg="add">
          <ac:chgData name="BRUCHARD Emmanuel" userId="S::emmanuel.bruchard@reseau.eseo.fr::474b2254-a8d3-4906-9adf-874625678629" providerId="AD" clId="Web-{31D8E948-AD95-C64F-3B27-C4DF9933C583}" dt="2023-05-02T15:21:48.397" v="721"/>
          <ac:spMkLst>
            <pc:docMk/>
            <pc:sldMk cId="4180114242" sldId="264"/>
            <ac:spMk id="18" creationId="{7D0F3F6D-A49D-4406-8D61-1C4F8D792F04}"/>
          </ac:spMkLst>
        </pc:spChg>
        <pc:spChg chg="add">
          <ac:chgData name="BRUCHARD Emmanuel" userId="S::emmanuel.bruchard@reseau.eseo.fr::474b2254-a8d3-4906-9adf-874625678629" providerId="AD" clId="Web-{31D8E948-AD95-C64F-3B27-C4DF9933C583}" dt="2023-05-02T15:21:48.397" v="721"/>
          <ac:spMkLst>
            <pc:docMk/>
            <pc:sldMk cId="4180114242" sldId="264"/>
            <ac:spMk id="20" creationId="{D953A318-DA8D-4405-9536-D889E45C5E3E}"/>
          </ac:spMkLst>
        </pc:spChg>
        <pc:spChg chg="add">
          <ac:chgData name="BRUCHARD Emmanuel" userId="S::emmanuel.bruchard@reseau.eseo.fr::474b2254-a8d3-4906-9adf-874625678629" providerId="AD" clId="Web-{31D8E948-AD95-C64F-3B27-C4DF9933C583}" dt="2023-05-02T15:21:48.397" v="721"/>
          <ac:spMkLst>
            <pc:docMk/>
            <pc:sldMk cId="4180114242" sldId="264"/>
            <ac:spMk id="22" creationId="{9E382A3D-2F90-475C-8DF2-F666FEA3425B}"/>
          </ac:spMkLst>
        </pc:spChg>
        <pc:grpChg chg="add">
          <ac:chgData name="BRUCHARD Emmanuel" userId="S::emmanuel.bruchard@reseau.eseo.fr::474b2254-a8d3-4906-9adf-874625678629" providerId="AD" clId="Web-{31D8E948-AD95-C64F-3B27-C4DF9933C583}" dt="2023-05-02T15:21:48.397" v="721"/>
          <ac:grpSpMkLst>
            <pc:docMk/>
            <pc:sldMk cId="4180114242" sldId="264"/>
            <ac:grpSpMk id="10" creationId="{93E10248-AF0E-477D-B4D2-47C02CE4E353}"/>
          </ac:grpSpMkLst>
        </pc:grpChg>
      </pc:sldChg>
      <pc:sldChg chg="addSp delSp modSp add replId modTransition">
        <pc:chgData name="BRUCHARD Emmanuel" userId="S::emmanuel.bruchard@reseau.eseo.fr::474b2254-a8d3-4906-9adf-874625678629" providerId="AD" clId="Web-{31D8E948-AD95-C64F-3B27-C4DF9933C583}" dt="2023-05-02T15:20:46.270" v="716"/>
        <pc:sldMkLst>
          <pc:docMk/>
          <pc:sldMk cId="2556476447" sldId="265"/>
        </pc:sldMkLst>
        <pc:spChg chg="mod">
          <ac:chgData name="BRUCHARD Emmanuel" userId="S::emmanuel.bruchard@reseau.eseo.fr::474b2254-a8d3-4906-9adf-874625678629" providerId="AD" clId="Web-{31D8E948-AD95-C64F-3B27-C4DF9933C583}" dt="2023-05-02T15:16:28.153" v="701"/>
          <ac:spMkLst>
            <pc:docMk/>
            <pc:sldMk cId="2556476447" sldId="265"/>
            <ac:spMk id="2" creationId="{036163BD-2174-F1E8-EEAC-EDC6DB348446}"/>
          </ac:spMkLst>
        </pc:spChg>
        <pc:spChg chg="mod">
          <ac:chgData name="BRUCHARD Emmanuel" userId="S::emmanuel.bruchard@reseau.eseo.fr::474b2254-a8d3-4906-9adf-874625678629" providerId="AD" clId="Web-{31D8E948-AD95-C64F-3B27-C4DF9933C583}" dt="2023-05-02T15:16:28.153" v="701"/>
          <ac:spMkLst>
            <pc:docMk/>
            <pc:sldMk cId="2556476447" sldId="265"/>
            <ac:spMk id="4" creationId="{0F28E5B5-EEEC-2F1E-EEAE-57A057CF5C65}"/>
          </ac:spMkLst>
        </pc:spChg>
        <pc:spChg chg="mod">
          <ac:chgData name="BRUCHARD Emmanuel" userId="S::emmanuel.bruchard@reseau.eseo.fr::474b2254-a8d3-4906-9adf-874625678629" providerId="AD" clId="Web-{31D8E948-AD95-C64F-3B27-C4DF9933C583}" dt="2023-05-02T15:16:28.153" v="701"/>
          <ac:spMkLst>
            <pc:docMk/>
            <pc:sldMk cId="2556476447" sldId="265"/>
            <ac:spMk id="5" creationId="{105A8E41-4E63-4FE4-186A-D44B472D7B65}"/>
          </ac:spMkLst>
        </pc:spChg>
        <pc:spChg chg="del">
          <ac:chgData name="BRUCHARD Emmanuel" userId="S::emmanuel.bruchard@reseau.eseo.fr::474b2254-a8d3-4906-9adf-874625678629" providerId="AD" clId="Web-{31D8E948-AD95-C64F-3B27-C4DF9933C583}" dt="2023-05-02T15:16:28.153" v="701"/>
          <ac:spMkLst>
            <pc:docMk/>
            <pc:sldMk cId="2556476447" sldId="265"/>
            <ac:spMk id="10" creationId="{B219AE65-9B94-44EA-BEF3-EF4BFA169C81}"/>
          </ac:spMkLst>
        </pc:spChg>
        <pc:spChg chg="del">
          <ac:chgData name="BRUCHARD Emmanuel" userId="S::emmanuel.bruchard@reseau.eseo.fr::474b2254-a8d3-4906-9adf-874625678629" providerId="AD" clId="Web-{31D8E948-AD95-C64F-3B27-C4DF9933C583}" dt="2023-05-02T15:16:28.153" v="701"/>
          <ac:spMkLst>
            <pc:docMk/>
            <pc:sldMk cId="2556476447" sldId="265"/>
            <ac:spMk id="24" creationId="{F0C81A57-9CD5-461B-8FFE-4A8CB6CFBE01}"/>
          </ac:spMkLst>
        </pc:spChg>
        <pc:spChg chg="mod ord">
          <ac:chgData name="BRUCHARD Emmanuel" userId="S::emmanuel.bruchard@reseau.eseo.fr::474b2254-a8d3-4906-9adf-874625678629" providerId="AD" clId="Web-{31D8E948-AD95-C64F-3B27-C4DF9933C583}" dt="2023-05-02T15:16:28.153" v="701"/>
          <ac:spMkLst>
            <pc:docMk/>
            <pc:sldMk cId="2556476447" sldId="265"/>
            <ac:spMk id="28" creationId="{058D6428-3214-6B29-6DC9-165132C42706}"/>
          </ac:spMkLst>
        </pc:spChg>
        <pc:spChg chg="add">
          <ac:chgData name="BRUCHARD Emmanuel" userId="S::emmanuel.bruchard@reseau.eseo.fr::474b2254-a8d3-4906-9adf-874625678629" providerId="AD" clId="Web-{31D8E948-AD95-C64F-3B27-C4DF9933C583}" dt="2023-05-02T15:16:28.153" v="701"/>
          <ac:spMkLst>
            <pc:docMk/>
            <pc:sldMk cId="2556476447" sldId="265"/>
            <ac:spMk id="33" creationId="{324E43EB-867C-4B35-9A5C-E435157C7297}"/>
          </ac:spMkLst>
        </pc:spChg>
        <pc:spChg chg="add">
          <ac:chgData name="BRUCHARD Emmanuel" userId="S::emmanuel.bruchard@reseau.eseo.fr::474b2254-a8d3-4906-9adf-874625678629" providerId="AD" clId="Web-{31D8E948-AD95-C64F-3B27-C4DF9933C583}" dt="2023-05-02T15:16:28.153" v="701"/>
          <ac:spMkLst>
            <pc:docMk/>
            <pc:sldMk cId="2556476447" sldId="265"/>
            <ac:spMk id="35" creationId="{A7C0F5DA-B59F-4F13-8BB8-FFD8F2C572BC}"/>
          </ac:spMkLst>
        </pc:spChg>
        <pc:spChg chg="add">
          <ac:chgData name="BRUCHARD Emmanuel" userId="S::emmanuel.bruchard@reseau.eseo.fr::474b2254-a8d3-4906-9adf-874625678629" providerId="AD" clId="Web-{31D8E948-AD95-C64F-3B27-C4DF9933C583}" dt="2023-05-02T15:16:28.153" v="701"/>
          <ac:spMkLst>
            <pc:docMk/>
            <pc:sldMk cId="2556476447" sldId="265"/>
            <ac:spMk id="37" creationId="{9CEA1DEC-CC9E-4776-9E08-048A15BFA6CA}"/>
          </ac:spMkLst>
        </pc:spChg>
        <pc:spChg chg="add">
          <ac:chgData name="BRUCHARD Emmanuel" userId="S::emmanuel.bruchard@reseau.eseo.fr::474b2254-a8d3-4906-9adf-874625678629" providerId="AD" clId="Web-{31D8E948-AD95-C64F-3B27-C4DF9933C583}" dt="2023-05-02T15:16:28.153" v="701"/>
          <ac:spMkLst>
            <pc:docMk/>
            <pc:sldMk cId="2556476447" sldId="265"/>
            <ac:spMk id="39" creationId="{9CE399CF-F4B8-4832-A8CB-B93F6B1EF44B}"/>
          </ac:spMkLst>
        </pc:spChg>
        <pc:spChg chg="add">
          <ac:chgData name="BRUCHARD Emmanuel" userId="S::emmanuel.bruchard@reseau.eseo.fr::474b2254-a8d3-4906-9adf-874625678629" providerId="AD" clId="Web-{31D8E948-AD95-C64F-3B27-C4DF9933C583}" dt="2023-05-02T15:16:28.153" v="701"/>
          <ac:spMkLst>
            <pc:docMk/>
            <pc:sldMk cId="2556476447" sldId="265"/>
            <ac:spMk id="41" creationId="{1F23E73A-FDC8-462C-83C1-3AA8961449CF}"/>
          </ac:spMkLst>
        </pc:spChg>
        <pc:grpChg chg="del">
          <ac:chgData name="BRUCHARD Emmanuel" userId="S::emmanuel.bruchard@reseau.eseo.fr::474b2254-a8d3-4906-9adf-874625678629" providerId="AD" clId="Web-{31D8E948-AD95-C64F-3B27-C4DF9933C583}" dt="2023-05-02T15:16:28.153" v="701"/>
          <ac:grpSpMkLst>
            <pc:docMk/>
            <pc:sldMk cId="2556476447" sldId="265"/>
            <ac:grpSpMk id="14" creationId="{3086C462-37F4-494D-8292-CCB95221CC1A}"/>
          </ac:grpSpMkLst>
        </pc:grpChg>
        <pc:cxnChg chg="del">
          <ac:chgData name="BRUCHARD Emmanuel" userId="S::emmanuel.bruchard@reseau.eseo.fr::474b2254-a8d3-4906-9adf-874625678629" providerId="AD" clId="Web-{31D8E948-AD95-C64F-3B27-C4DF9933C583}" dt="2023-05-02T15:16:28.153" v="701"/>
          <ac:cxnSpMkLst>
            <pc:docMk/>
            <pc:sldMk cId="2556476447" sldId="265"/>
            <ac:cxnSpMk id="27" creationId="{AD23B2CD-009B-425A-9616-1E1AD1D5AB46}"/>
          </ac:cxnSpMkLst>
        </pc:cxnChg>
      </pc:sldChg>
      <pc:sldChg chg="addSp delSp modSp add mod ord replId modTransition setBg setClrOvrMap">
        <pc:chgData name="BRUCHARD Emmanuel" userId="S::emmanuel.bruchard@reseau.eseo.fr::474b2254-a8d3-4906-9adf-874625678629" providerId="AD" clId="Web-{31D8E948-AD95-C64F-3B27-C4DF9933C583}" dt="2023-05-02T15:20:46.270" v="716"/>
        <pc:sldMkLst>
          <pc:docMk/>
          <pc:sldMk cId="2396557966" sldId="266"/>
        </pc:sldMkLst>
        <pc:spChg chg="mod">
          <ac:chgData name="BRUCHARD Emmanuel" userId="S::emmanuel.bruchard@reseau.eseo.fr::474b2254-a8d3-4906-9adf-874625678629" providerId="AD" clId="Web-{31D8E948-AD95-C64F-3B27-C4DF9933C583}" dt="2023-05-02T15:18:32.313" v="712"/>
          <ac:spMkLst>
            <pc:docMk/>
            <pc:sldMk cId="2396557966" sldId="266"/>
            <ac:spMk id="2" creationId="{036163BD-2174-F1E8-EEAC-EDC6DB348446}"/>
          </ac:spMkLst>
        </pc:spChg>
        <pc:spChg chg="mod ord">
          <ac:chgData name="BRUCHARD Emmanuel" userId="S::emmanuel.bruchard@reseau.eseo.fr::474b2254-a8d3-4906-9adf-874625678629" providerId="AD" clId="Web-{31D8E948-AD95-C64F-3B27-C4DF9933C583}" dt="2023-05-02T15:18:32.313" v="712"/>
          <ac:spMkLst>
            <pc:docMk/>
            <pc:sldMk cId="2396557966" sldId="266"/>
            <ac:spMk id="4" creationId="{0F28E5B5-EEEC-2F1E-EEAE-57A057CF5C65}"/>
          </ac:spMkLst>
        </pc:spChg>
        <pc:spChg chg="mod ord">
          <ac:chgData name="BRUCHARD Emmanuel" userId="S::emmanuel.bruchard@reseau.eseo.fr::474b2254-a8d3-4906-9adf-874625678629" providerId="AD" clId="Web-{31D8E948-AD95-C64F-3B27-C4DF9933C583}" dt="2023-05-02T15:18:32.313" v="712"/>
          <ac:spMkLst>
            <pc:docMk/>
            <pc:sldMk cId="2396557966" sldId="266"/>
            <ac:spMk id="5" creationId="{105A8E41-4E63-4FE4-186A-D44B472D7B65}"/>
          </ac:spMkLst>
        </pc:spChg>
        <pc:spChg chg="add del">
          <ac:chgData name="BRUCHARD Emmanuel" userId="S::emmanuel.bruchard@reseau.eseo.fr::474b2254-a8d3-4906-9adf-874625678629" providerId="AD" clId="Web-{31D8E948-AD95-C64F-3B27-C4DF9933C583}" dt="2023-05-02T15:16:07.543" v="700"/>
          <ac:spMkLst>
            <pc:docMk/>
            <pc:sldMk cId="2396557966" sldId="266"/>
            <ac:spMk id="10" creationId="{B219AE65-9B94-44EA-BEF3-EF4BFA169C81}"/>
          </ac:spMkLst>
        </pc:spChg>
        <pc:spChg chg="add del">
          <ac:chgData name="BRUCHARD Emmanuel" userId="S::emmanuel.bruchard@reseau.eseo.fr::474b2254-a8d3-4906-9adf-874625678629" providerId="AD" clId="Web-{31D8E948-AD95-C64F-3B27-C4DF9933C583}" dt="2023-05-02T15:16:07.543" v="700"/>
          <ac:spMkLst>
            <pc:docMk/>
            <pc:sldMk cId="2396557966" sldId="266"/>
            <ac:spMk id="24" creationId="{F0C81A57-9CD5-461B-8FFE-4A8CB6CFBE01}"/>
          </ac:spMkLst>
        </pc:spChg>
        <pc:spChg chg="add del mod">
          <ac:chgData name="BRUCHARD Emmanuel" userId="S::emmanuel.bruchard@reseau.eseo.fr::474b2254-a8d3-4906-9adf-874625678629" providerId="AD" clId="Web-{31D8E948-AD95-C64F-3B27-C4DF9933C583}" dt="2023-05-02T15:16:07.543" v="700"/>
          <ac:spMkLst>
            <pc:docMk/>
            <pc:sldMk cId="2396557966" sldId="266"/>
            <ac:spMk id="28" creationId="{058D6428-3214-6B29-6DC9-165132C42706}"/>
          </ac:spMkLst>
        </pc:spChg>
        <pc:spChg chg="add del">
          <ac:chgData name="BRUCHARD Emmanuel" userId="S::emmanuel.bruchard@reseau.eseo.fr::474b2254-a8d3-4906-9adf-874625678629" providerId="AD" clId="Web-{31D8E948-AD95-C64F-3B27-C4DF9933C583}" dt="2023-05-02T15:16:07.528" v="699"/>
          <ac:spMkLst>
            <pc:docMk/>
            <pc:sldMk cId="2396557966" sldId="266"/>
            <ac:spMk id="33" creationId="{C314C310-850D-4491-AA52-C75BEA68B68C}"/>
          </ac:spMkLst>
        </pc:spChg>
        <pc:spChg chg="add del">
          <ac:chgData name="BRUCHARD Emmanuel" userId="S::emmanuel.bruchard@reseau.eseo.fr::474b2254-a8d3-4906-9adf-874625678629" providerId="AD" clId="Web-{31D8E948-AD95-C64F-3B27-C4DF9933C583}" dt="2023-05-02T15:15:14.745" v="689"/>
          <ac:spMkLst>
            <pc:docMk/>
            <pc:sldMk cId="2396557966" sldId="266"/>
            <ac:spMk id="34" creationId="{10DC0F2C-5C27-4EC6-9754-B361B0C725C7}"/>
          </ac:spMkLst>
        </pc:spChg>
        <pc:spChg chg="add del">
          <ac:chgData name="BRUCHARD Emmanuel" userId="S::emmanuel.bruchard@reseau.eseo.fr::474b2254-a8d3-4906-9adf-874625678629" providerId="AD" clId="Web-{31D8E948-AD95-C64F-3B27-C4DF9933C583}" dt="2023-05-02T15:15:38.746" v="695"/>
          <ac:spMkLst>
            <pc:docMk/>
            <pc:sldMk cId="2396557966" sldId="266"/>
            <ac:spMk id="38" creationId="{F9ED434F-8767-46CC-B26B-5AF62FF01E66}"/>
          </ac:spMkLst>
        </pc:spChg>
        <pc:spChg chg="add del">
          <ac:chgData name="BRUCHARD Emmanuel" userId="S::emmanuel.bruchard@reseau.eseo.fr::474b2254-a8d3-4906-9adf-874625678629" providerId="AD" clId="Web-{31D8E948-AD95-C64F-3B27-C4DF9933C583}" dt="2023-05-02T15:15:31.995" v="693"/>
          <ac:spMkLst>
            <pc:docMk/>
            <pc:sldMk cId="2396557966" sldId="266"/>
            <ac:spMk id="43" creationId="{CC28BCC9-4093-4FD5-83EB-7EC297F51396}"/>
          </ac:spMkLst>
        </pc:spChg>
        <pc:spChg chg="add del">
          <ac:chgData name="BRUCHARD Emmanuel" userId="S::emmanuel.bruchard@reseau.eseo.fr::474b2254-a8d3-4906-9adf-874625678629" providerId="AD" clId="Web-{31D8E948-AD95-C64F-3B27-C4DF9933C583}" dt="2023-05-02T15:15:14.745" v="689"/>
          <ac:spMkLst>
            <pc:docMk/>
            <pc:sldMk cId="2396557966" sldId="266"/>
            <ac:spMk id="47" creationId="{8F6A0E89-562A-4A9E-98AC-2BA897ABB3F6}"/>
          </ac:spMkLst>
        </pc:spChg>
        <pc:spChg chg="add del">
          <ac:chgData name="BRUCHARD Emmanuel" userId="S::emmanuel.bruchard@reseau.eseo.fr::474b2254-a8d3-4906-9adf-874625678629" providerId="AD" clId="Web-{31D8E948-AD95-C64F-3B27-C4DF9933C583}" dt="2023-05-02T15:15:42.808" v="697"/>
          <ac:spMkLst>
            <pc:docMk/>
            <pc:sldMk cId="2396557966" sldId="266"/>
            <ac:spMk id="59" creationId="{6E0488BA-180E-40D8-8350-4B179179556B}"/>
          </ac:spMkLst>
        </pc:spChg>
        <pc:spChg chg="add del">
          <ac:chgData name="BRUCHARD Emmanuel" userId="S::emmanuel.bruchard@reseau.eseo.fr::474b2254-a8d3-4906-9adf-874625678629" providerId="AD" clId="Web-{31D8E948-AD95-C64F-3B27-C4DF9933C583}" dt="2023-05-02T15:15:42.808" v="697"/>
          <ac:spMkLst>
            <pc:docMk/>
            <pc:sldMk cId="2396557966" sldId="266"/>
            <ac:spMk id="61" creationId="{058D6428-3214-6B29-6DC9-165132C42706}"/>
          </ac:spMkLst>
        </pc:spChg>
        <pc:spChg chg="add del">
          <ac:chgData name="BRUCHARD Emmanuel" userId="S::emmanuel.bruchard@reseau.eseo.fr::474b2254-a8d3-4906-9adf-874625678629" providerId="AD" clId="Web-{31D8E948-AD95-C64F-3B27-C4DF9933C583}" dt="2023-05-02T15:16:07.528" v="699"/>
          <ac:spMkLst>
            <pc:docMk/>
            <pc:sldMk cId="2396557966" sldId="266"/>
            <ac:spMk id="64" creationId="{058D6428-3214-6B29-6DC9-165132C42706}"/>
          </ac:spMkLst>
        </pc:spChg>
        <pc:spChg chg="add del">
          <ac:chgData name="BRUCHARD Emmanuel" userId="S::emmanuel.bruchard@reseau.eseo.fr::474b2254-a8d3-4906-9adf-874625678629" providerId="AD" clId="Web-{31D8E948-AD95-C64F-3B27-C4DF9933C583}" dt="2023-05-02T15:18:32.313" v="712"/>
          <ac:spMkLst>
            <pc:docMk/>
            <pc:sldMk cId="2396557966" sldId="266"/>
            <ac:spMk id="66" creationId="{B219AE65-9B94-44EA-BEF3-EF4BFA169C81}"/>
          </ac:spMkLst>
        </pc:spChg>
        <pc:spChg chg="add del">
          <ac:chgData name="BRUCHARD Emmanuel" userId="S::emmanuel.bruchard@reseau.eseo.fr::474b2254-a8d3-4906-9adf-874625678629" providerId="AD" clId="Web-{31D8E948-AD95-C64F-3B27-C4DF9933C583}" dt="2023-05-02T15:18:32.313" v="712"/>
          <ac:spMkLst>
            <pc:docMk/>
            <pc:sldMk cId="2396557966" sldId="266"/>
            <ac:spMk id="67" creationId="{F0C81A57-9CD5-461B-8FFE-4A8CB6CFBE01}"/>
          </ac:spMkLst>
        </pc:spChg>
        <pc:spChg chg="add del mod ord">
          <ac:chgData name="BRUCHARD Emmanuel" userId="S::emmanuel.bruchard@reseau.eseo.fr::474b2254-a8d3-4906-9adf-874625678629" providerId="AD" clId="Web-{31D8E948-AD95-C64F-3B27-C4DF9933C583}" dt="2023-05-02T15:18:32.313" v="712"/>
          <ac:spMkLst>
            <pc:docMk/>
            <pc:sldMk cId="2396557966" sldId="266"/>
            <ac:spMk id="70" creationId="{058D6428-3214-6B29-6DC9-165132C42706}"/>
          </ac:spMkLst>
        </pc:spChg>
        <pc:spChg chg="add del">
          <ac:chgData name="BRUCHARD Emmanuel" userId="S::emmanuel.bruchard@reseau.eseo.fr::474b2254-a8d3-4906-9adf-874625678629" providerId="AD" clId="Web-{31D8E948-AD95-C64F-3B27-C4DF9933C583}" dt="2023-05-02T15:17:49.218" v="705"/>
          <ac:spMkLst>
            <pc:docMk/>
            <pc:sldMk cId="2396557966" sldId="266"/>
            <ac:spMk id="75" creationId="{712E451E-151A-4910-BF41-6A040B65982B}"/>
          </ac:spMkLst>
        </pc:spChg>
        <pc:spChg chg="add del">
          <ac:chgData name="BRUCHARD Emmanuel" userId="S::emmanuel.bruchard@reseau.eseo.fr::474b2254-a8d3-4906-9adf-874625678629" providerId="AD" clId="Web-{31D8E948-AD95-C64F-3B27-C4DF9933C583}" dt="2023-05-02T15:17:49.218" v="705"/>
          <ac:spMkLst>
            <pc:docMk/>
            <pc:sldMk cId="2396557966" sldId="266"/>
            <ac:spMk id="77" creationId="{C296EFE4-A70C-4388-9A15-3F657B6615FD}"/>
          </ac:spMkLst>
        </pc:spChg>
        <pc:spChg chg="add del">
          <ac:chgData name="BRUCHARD Emmanuel" userId="S::emmanuel.bruchard@reseau.eseo.fr::474b2254-a8d3-4906-9adf-874625678629" providerId="AD" clId="Web-{31D8E948-AD95-C64F-3B27-C4DF9933C583}" dt="2023-05-02T15:17:49.218" v="705"/>
          <ac:spMkLst>
            <pc:docMk/>
            <pc:sldMk cId="2396557966" sldId="266"/>
            <ac:spMk id="79" creationId="{425EBAFC-9388-432A-BCFD-EEA2F410D8EC}"/>
          </ac:spMkLst>
        </pc:spChg>
        <pc:spChg chg="add del">
          <ac:chgData name="BRUCHARD Emmanuel" userId="S::emmanuel.bruchard@reseau.eseo.fr::474b2254-a8d3-4906-9adf-874625678629" providerId="AD" clId="Web-{31D8E948-AD95-C64F-3B27-C4DF9933C583}" dt="2023-05-02T15:18:06.547" v="707"/>
          <ac:spMkLst>
            <pc:docMk/>
            <pc:sldMk cId="2396557966" sldId="266"/>
            <ac:spMk id="81" creationId="{9CE399CF-F4B8-4832-A8CB-B93F6B1EF44B}"/>
          </ac:spMkLst>
        </pc:spChg>
        <pc:spChg chg="add del">
          <ac:chgData name="BRUCHARD Emmanuel" userId="S::emmanuel.bruchard@reseau.eseo.fr::474b2254-a8d3-4906-9adf-874625678629" providerId="AD" clId="Web-{31D8E948-AD95-C64F-3B27-C4DF9933C583}" dt="2023-05-02T15:18:06.547" v="707"/>
          <ac:spMkLst>
            <pc:docMk/>
            <pc:sldMk cId="2396557966" sldId="266"/>
            <ac:spMk id="82" creationId="{324E43EB-867C-4B35-9A5C-E435157C7297}"/>
          </ac:spMkLst>
        </pc:spChg>
        <pc:spChg chg="add del">
          <ac:chgData name="BRUCHARD Emmanuel" userId="S::emmanuel.bruchard@reseau.eseo.fr::474b2254-a8d3-4906-9adf-874625678629" providerId="AD" clId="Web-{31D8E948-AD95-C64F-3B27-C4DF9933C583}" dt="2023-05-02T15:18:06.547" v="707"/>
          <ac:spMkLst>
            <pc:docMk/>
            <pc:sldMk cId="2396557966" sldId="266"/>
            <ac:spMk id="83" creationId="{1F23E73A-FDC8-462C-83C1-3AA8961449CF}"/>
          </ac:spMkLst>
        </pc:spChg>
        <pc:spChg chg="add del">
          <ac:chgData name="BRUCHARD Emmanuel" userId="S::emmanuel.bruchard@reseau.eseo.fr::474b2254-a8d3-4906-9adf-874625678629" providerId="AD" clId="Web-{31D8E948-AD95-C64F-3B27-C4DF9933C583}" dt="2023-05-02T15:18:06.547" v="707"/>
          <ac:spMkLst>
            <pc:docMk/>
            <pc:sldMk cId="2396557966" sldId="266"/>
            <ac:spMk id="84" creationId="{A7C0F5DA-B59F-4F13-8BB8-FFD8F2C572BC}"/>
          </ac:spMkLst>
        </pc:spChg>
        <pc:spChg chg="add del">
          <ac:chgData name="BRUCHARD Emmanuel" userId="S::emmanuel.bruchard@reseau.eseo.fr::474b2254-a8d3-4906-9adf-874625678629" providerId="AD" clId="Web-{31D8E948-AD95-C64F-3B27-C4DF9933C583}" dt="2023-05-02T15:18:06.547" v="707"/>
          <ac:spMkLst>
            <pc:docMk/>
            <pc:sldMk cId="2396557966" sldId="266"/>
            <ac:spMk id="85" creationId="{9CEA1DEC-CC9E-4776-9E08-048A15BFA6CA}"/>
          </ac:spMkLst>
        </pc:spChg>
        <pc:spChg chg="add del">
          <ac:chgData name="BRUCHARD Emmanuel" userId="S::emmanuel.bruchard@reseau.eseo.fr::474b2254-a8d3-4906-9adf-874625678629" providerId="AD" clId="Web-{31D8E948-AD95-C64F-3B27-C4DF9933C583}" dt="2023-05-02T15:18:17.516" v="709"/>
          <ac:spMkLst>
            <pc:docMk/>
            <pc:sldMk cId="2396557966" sldId="266"/>
            <ac:spMk id="87" creationId="{B219AE65-9B94-44EA-BEF3-EF4BFA169C81}"/>
          </ac:spMkLst>
        </pc:spChg>
        <pc:spChg chg="add del">
          <ac:chgData name="BRUCHARD Emmanuel" userId="S::emmanuel.bruchard@reseau.eseo.fr::474b2254-a8d3-4906-9adf-874625678629" providerId="AD" clId="Web-{31D8E948-AD95-C64F-3B27-C4DF9933C583}" dt="2023-05-02T15:18:17.516" v="709"/>
          <ac:spMkLst>
            <pc:docMk/>
            <pc:sldMk cId="2396557966" sldId="266"/>
            <ac:spMk id="88" creationId="{F0C81A57-9CD5-461B-8FFE-4A8CB6CFBE01}"/>
          </ac:spMkLst>
        </pc:spChg>
        <pc:spChg chg="add del">
          <ac:chgData name="BRUCHARD Emmanuel" userId="S::emmanuel.bruchard@reseau.eseo.fr::474b2254-a8d3-4906-9adf-874625678629" providerId="AD" clId="Web-{31D8E948-AD95-C64F-3B27-C4DF9933C583}" dt="2023-05-02T15:18:32.235" v="711"/>
          <ac:spMkLst>
            <pc:docMk/>
            <pc:sldMk cId="2396557966" sldId="266"/>
            <ac:spMk id="98" creationId="{CC28BCC9-4093-4FD5-83EB-7EC297F51396}"/>
          </ac:spMkLst>
        </pc:spChg>
        <pc:spChg chg="add">
          <ac:chgData name="BRUCHARD Emmanuel" userId="S::emmanuel.bruchard@reseau.eseo.fr::474b2254-a8d3-4906-9adf-874625678629" providerId="AD" clId="Web-{31D8E948-AD95-C64F-3B27-C4DF9933C583}" dt="2023-05-02T15:18:32.313" v="712"/>
          <ac:spMkLst>
            <pc:docMk/>
            <pc:sldMk cId="2396557966" sldId="266"/>
            <ac:spMk id="106" creationId="{CC28BCC9-4093-4FD5-83EB-7EC297F51396}"/>
          </ac:spMkLst>
        </pc:spChg>
        <pc:grpChg chg="add del">
          <ac:chgData name="BRUCHARD Emmanuel" userId="S::emmanuel.bruchard@reseau.eseo.fr::474b2254-a8d3-4906-9adf-874625678629" providerId="AD" clId="Web-{31D8E948-AD95-C64F-3B27-C4DF9933C583}" dt="2023-05-02T15:16:07.543" v="700"/>
          <ac:grpSpMkLst>
            <pc:docMk/>
            <pc:sldMk cId="2396557966" sldId="266"/>
            <ac:grpSpMk id="14" creationId="{3086C462-37F4-494D-8292-CCB95221CC1A}"/>
          </ac:grpSpMkLst>
        </pc:grpChg>
        <pc:grpChg chg="add del">
          <ac:chgData name="BRUCHARD Emmanuel" userId="S::emmanuel.bruchard@reseau.eseo.fr::474b2254-a8d3-4906-9adf-874625678629" providerId="AD" clId="Web-{31D8E948-AD95-C64F-3B27-C4DF9933C583}" dt="2023-05-02T15:16:07.528" v="699"/>
          <ac:grpSpMkLst>
            <pc:docMk/>
            <pc:sldMk cId="2396557966" sldId="266"/>
            <ac:grpSpMk id="35" creationId="{D4EC3799-3F52-48CE-85CC-83AED368EB42}"/>
          </ac:grpSpMkLst>
        </pc:grpChg>
        <pc:grpChg chg="add del">
          <ac:chgData name="BRUCHARD Emmanuel" userId="S::emmanuel.bruchard@reseau.eseo.fr::474b2254-a8d3-4906-9adf-874625678629" providerId="AD" clId="Web-{31D8E948-AD95-C64F-3B27-C4DF9933C583}" dt="2023-05-02T15:15:14.745" v="689"/>
          <ac:grpSpMkLst>
            <pc:docMk/>
            <pc:sldMk cId="2396557966" sldId="266"/>
            <ac:grpSpMk id="36" creationId="{9E77E138-7645-4D07-B09A-9F3642A685CF}"/>
          </ac:grpSpMkLst>
        </pc:grpChg>
        <pc:grpChg chg="add del">
          <ac:chgData name="BRUCHARD Emmanuel" userId="S::emmanuel.bruchard@reseau.eseo.fr::474b2254-a8d3-4906-9adf-874625678629" providerId="AD" clId="Web-{31D8E948-AD95-C64F-3B27-C4DF9933C583}" dt="2023-05-02T15:18:32.313" v="712"/>
          <ac:grpSpMkLst>
            <pc:docMk/>
            <pc:sldMk cId="2396557966" sldId="266"/>
            <ac:grpSpMk id="37" creationId="{3086C462-37F4-494D-8292-CCB95221CC1A}"/>
          </ac:grpSpMkLst>
        </pc:grpChg>
        <pc:grpChg chg="add del">
          <ac:chgData name="BRUCHARD Emmanuel" userId="S::emmanuel.bruchard@reseau.eseo.fr::474b2254-a8d3-4906-9adf-874625678629" providerId="AD" clId="Web-{31D8E948-AD95-C64F-3B27-C4DF9933C583}" dt="2023-05-02T15:15:31.995" v="693"/>
          <ac:grpSpMkLst>
            <pc:docMk/>
            <pc:sldMk cId="2396557966" sldId="266"/>
            <ac:grpSpMk id="51" creationId="{08BCF048-8940-4354-B9EC-5AD74E283CE3}"/>
          </ac:grpSpMkLst>
        </pc:grpChg>
        <pc:grpChg chg="add del">
          <ac:chgData name="BRUCHARD Emmanuel" userId="S::emmanuel.bruchard@reseau.eseo.fr::474b2254-a8d3-4906-9adf-874625678629" providerId="AD" clId="Web-{31D8E948-AD95-C64F-3B27-C4DF9933C583}" dt="2023-05-02T15:15:38.746" v="695"/>
          <ac:grpSpMkLst>
            <pc:docMk/>
            <pc:sldMk cId="2396557966" sldId="266"/>
            <ac:grpSpMk id="55" creationId="{2F448CB3-7B4F-45D7-B7C0-DF553DF61453}"/>
          </ac:grpSpMkLst>
        </pc:grpChg>
        <pc:grpChg chg="add del">
          <ac:chgData name="BRUCHARD Emmanuel" userId="S::emmanuel.bruchard@reseau.eseo.fr::474b2254-a8d3-4906-9adf-874625678629" providerId="AD" clId="Web-{31D8E948-AD95-C64F-3B27-C4DF9933C583}" dt="2023-05-02T15:18:32.235" v="711"/>
          <ac:grpSpMkLst>
            <pc:docMk/>
            <pc:sldMk cId="2396557966" sldId="266"/>
            <ac:grpSpMk id="76" creationId="{08BCF048-8940-4354-B9EC-5AD74E283CE3}"/>
          </ac:grpSpMkLst>
        </pc:grpChg>
        <pc:grpChg chg="add del">
          <ac:chgData name="BRUCHARD Emmanuel" userId="S::emmanuel.bruchard@reseau.eseo.fr::474b2254-a8d3-4906-9adf-874625678629" providerId="AD" clId="Web-{31D8E948-AD95-C64F-3B27-C4DF9933C583}" dt="2023-05-02T15:18:17.516" v="709"/>
          <ac:grpSpMkLst>
            <pc:docMk/>
            <pc:sldMk cId="2396557966" sldId="266"/>
            <ac:grpSpMk id="89" creationId="{3086C462-37F4-494D-8292-CCB95221CC1A}"/>
          </ac:grpSpMkLst>
        </pc:grpChg>
        <pc:grpChg chg="add">
          <ac:chgData name="BRUCHARD Emmanuel" userId="S::emmanuel.bruchard@reseau.eseo.fr::474b2254-a8d3-4906-9adf-874625678629" providerId="AD" clId="Web-{31D8E948-AD95-C64F-3B27-C4DF9933C583}" dt="2023-05-02T15:18:32.313" v="712"/>
          <ac:grpSpMkLst>
            <pc:docMk/>
            <pc:sldMk cId="2396557966" sldId="266"/>
            <ac:grpSpMk id="100" creationId="{08BCF048-8940-4354-B9EC-5AD74E283CE3}"/>
          </ac:grpSpMkLst>
        </pc:grpChg>
        <pc:graphicFrameChg chg="add del">
          <ac:chgData name="BRUCHARD Emmanuel" userId="S::emmanuel.bruchard@reseau.eseo.fr::474b2254-a8d3-4906-9adf-874625678629" providerId="AD" clId="Web-{31D8E948-AD95-C64F-3B27-C4DF9933C583}" dt="2023-05-02T15:15:14.745" v="689"/>
          <ac:graphicFrameMkLst>
            <pc:docMk/>
            <pc:sldMk cId="2396557966" sldId="266"/>
            <ac:graphicFrameMk id="30" creationId="{787F4DAC-6EDC-644E-48EC-91B101E6A671}"/>
          </ac:graphicFrameMkLst>
        </pc:graphicFrameChg>
        <pc:graphicFrameChg chg="add del">
          <ac:chgData name="BRUCHARD Emmanuel" userId="S::emmanuel.bruchard@reseau.eseo.fr::474b2254-a8d3-4906-9adf-874625678629" providerId="AD" clId="Web-{31D8E948-AD95-C64F-3B27-C4DF9933C583}" dt="2023-05-02T15:15:28.698" v="691"/>
          <ac:graphicFrameMkLst>
            <pc:docMk/>
            <pc:sldMk cId="2396557966" sldId="266"/>
            <ac:graphicFrameMk id="49" creationId="{524D566D-33EC-4D80-6CD2-C46F8DE15201}"/>
          </ac:graphicFrameMkLst>
        </pc:graphicFrameChg>
        <pc:graphicFrameChg chg="add del">
          <ac:chgData name="BRUCHARD Emmanuel" userId="S::emmanuel.bruchard@reseau.eseo.fr::474b2254-a8d3-4906-9adf-874625678629" providerId="AD" clId="Web-{31D8E948-AD95-C64F-3B27-C4DF9933C583}" dt="2023-05-02T15:15:31.995" v="693"/>
          <ac:graphicFrameMkLst>
            <pc:docMk/>
            <pc:sldMk cId="2396557966" sldId="266"/>
            <ac:graphicFrameMk id="53" creationId="{B76DE3DD-5863-FED3-8F9D-5EA07AFC29B1}"/>
          </ac:graphicFrameMkLst>
        </pc:graphicFrameChg>
        <pc:graphicFrameChg chg="add del">
          <ac:chgData name="BRUCHARD Emmanuel" userId="S::emmanuel.bruchard@reseau.eseo.fr::474b2254-a8d3-4906-9adf-874625678629" providerId="AD" clId="Web-{31D8E948-AD95-C64F-3B27-C4DF9933C583}" dt="2023-05-02T15:15:38.746" v="695"/>
          <ac:graphicFrameMkLst>
            <pc:docMk/>
            <pc:sldMk cId="2396557966" sldId="266"/>
            <ac:graphicFrameMk id="57" creationId="{E46AA30A-572C-355D-5943-B4AB69CFE354}"/>
          </ac:graphicFrameMkLst>
        </pc:graphicFrameChg>
        <pc:graphicFrameChg chg="add del">
          <ac:chgData name="BRUCHARD Emmanuel" userId="S::emmanuel.bruchard@reseau.eseo.fr::474b2254-a8d3-4906-9adf-874625678629" providerId="AD" clId="Web-{31D8E948-AD95-C64F-3B27-C4DF9933C583}" dt="2023-05-02T15:18:32.235" v="711"/>
          <ac:graphicFrameMkLst>
            <pc:docMk/>
            <pc:sldMk cId="2396557966" sldId="266"/>
            <ac:graphicFrameMk id="72" creationId="{6F6349DE-FB1A-77B2-6BF4-6762B8CDDC2B}"/>
          </ac:graphicFrameMkLst>
        </pc:graphicFrameChg>
        <pc:graphicFrameChg chg="add">
          <ac:chgData name="BRUCHARD Emmanuel" userId="S::emmanuel.bruchard@reseau.eseo.fr::474b2254-a8d3-4906-9adf-874625678629" providerId="AD" clId="Web-{31D8E948-AD95-C64F-3B27-C4DF9933C583}" dt="2023-05-02T15:18:32.313" v="712"/>
          <ac:graphicFrameMkLst>
            <pc:docMk/>
            <pc:sldMk cId="2396557966" sldId="266"/>
            <ac:graphicFrameMk id="107" creationId="{F95F33CB-779D-7174-3131-C89D6940C83E}"/>
          </ac:graphicFrameMkLst>
        </pc:graphicFrameChg>
        <pc:picChg chg="add del">
          <ac:chgData name="BRUCHARD Emmanuel" userId="S::emmanuel.bruchard@reseau.eseo.fr::474b2254-a8d3-4906-9adf-874625678629" providerId="AD" clId="Web-{31D8E948-AD95-C64F-3B27-C4DF9933C583}" dt="2023-05-02T15:15:42.808" v="697"/>
          <ac:picMkLst>
            <pc:docMk/>
            <pc:sldMk cId="2396557966" sldId="266"/>
            <ac:picMk id="60" creationId="{6C82A55D-9CDF-8539-AFB2-C15C85F099A3}"/>
          </ac:picMkLst>
        </pc:picChg>
        <pc:cxnChg chg="add del">
          <ac:chgData name="BRUCHARD Emmanuel" userId="S::emmanuel.bruchard@reseau.eseo.fr::474b2254-a8d3-4906-9adf-874625678629" providerId="AD" clId="Web-{31D8E948-AD95-C64F-3B27-C4DF9933C583}" dt="2023-05-02T15:16:07.543" v="700"/>
          <ac:cxnSpMkLst>
            <pc:docMk/>
            <pc:sldMk cId="2396557966" sldId="266"/>
            <ac:cxnSpMk id="27" creationId="{AD23B2CD-009B-425A-9616-1E1AD1D5AB46}"/>
          </ac:cxnSpMkLst>
        </pc:cxnChg>
        <pc:cxnChg chg="add del">
          <ac:chgData name="BRUCHARD Emmanuel" userId="S::emmanuel.bruchard@reseau.eseo.fr::474b2254-a8d3-4906-9adf-874625678629" providerId="AD" clId="Web-{31D8E948-AD95-C64F-3B27-C4DF9933C583}" dt="2023-05-02T15:16:07.528" v="699"/>
          <ac:cxnSpMkLst>
            <pc:docMk/>
            <pc:sldMk cId="2396557966" sldId="266"/>
            <ac:cxnSpMk id="39" creationId="{789E20C7-BB50-4317-93C7-90C8ED80B275}"/>
          </ac:cxnSpMkLst>
        </pc:cxnChg>
        <pc:cxnChg chg="add del">
          <ac:chgData name="BRUCHARD Emmanuel" userId="S::emmanuel.bruchard@reseau.eseo.fr::474b2254-a8d3-4906-9adf-874625678629" providerId="AD" clId="Web-{31D8E948-AD95-C64F-3B27-C4DF9933C583}" dt="2023-05-02T15:18:32.313" v="712"/>
          <ac:cxnSpMkLst>
            <pc:docMk/>
            <pc:sldMk cId="2396557966" sldId="266"/>
            <ac:cxnSpMk id="41" creationId="{AD23B2CD-009B-425A-9616-1E1AD1D5AB46}"/>
          </ac:cxnSpMkLst>
        </pc:cxnChg>
        <pc:cxnChg chg="add del">
          <ac:chgData name="BRUCHARD Emmanuel" userId="S::emmanuel.bruchard@reseau.eseo.fr::474b2254-a8d3-4906-9adf-874625678629" providerId="AD" clId="Web-{31D8E948-AD95-C64F-3B27-C4DF9933C583}" dt="2023-05-02T15:18:17.516" v="709"/>
          <ac:cxnSpMkLst>
            <pc:docMk/>
            <pc:sldMk cId="2396557966" sldId="266"/>
            <ac:cxnSpMk id="91" creationId="{AD23B2CD-009B-425A-9616-1E1AD1D5AB46}"/>
          </ac:cxnSpMkLst>
        </pc:cxnChg>
      </pc:sldChg>
      <pc:sldChg chg="addSp delSp modSp add replId">
        <pc:chgData name="BRUCHARD Emmanuel" userId="S::emmanuel.bruchard@reseau.eseo.fr::474b2254-a8d3-4906-9adf-874625678629" providerId="AD" clId="Web-{31D8E948-AD95-C64F-3B27-C4DF9933C583}" dt="2023-05-02T15:31:07.225" v="869" actId="20577"/>
        <pc:sldMkLst>
          <pc:docMk/>
          <pc:sldMk cId="1879733054" sldId="267"/>
        </pc:sldMkLst>
        <pc:spChg chg="mod">
          <ac:chgData name="BRUCHARD Emmanuel" userId="S::emmanuel.bruchard@reseau.eseo.fr::474b2254-a8d3-4906-9adf-874625678629" providerId="AD" clId="Web-{31D8E948-AD95-C64F-3B27-C4DF9933C583}" dt="2023-05-02T15:31:07.225" v="869" actId="20577"/>
          <ac:spMkLst>
            <pc:docMk/>
            <pc:sldMk cId="1879733054" sldId="267"/>
            <ac:spMk id="2" creationId="{036163BD-2174-F1E8-EEAC-EDC6DB348446}"/>
          </ac:spMkLst>
        </pc:spChg>
        <pc:picChg chg="add del">
          <ac:chgData name="BRUCHARD Emmanuel" userId="S::emmanuel.bruchard@reseau.eseo.fr::474b2254-a8d3-4906-9adf-874625678629" providerId="AD" clId="Web-{31D8E948-AD95-C64F-3B27-C4DF9933C583}" dt="2023-05-02T15:30:23.224" v="846"/>
          <ac:picMkLst>
            <pc:docMk/>
            <pc:sldMk cId="1879733054" sldId="267"/>
            <ac:picMk id="6" creationId="{2EB0D24E-257E-F9C2-7335-3CA058273A0A}"/>
          </ac:picMkLst>
        </pc:picChg>
      </pc:sldChg>
      <pc:sldMasterChg chg="add del addSldLayout delSldLayout">
        <pc:chgData name="BRUCHARD Emmanuel" userId="S::emmanuel.bruchard@reseau.eseo.fr::474b2254-a8d3-4906-9adf-874625678629" providerId="AD" clId="Web-{31D8E948-AD95-C64F-3B27-C4DF9933C583}" dt="2023-05-02T14:24:31.878" v="2"/>
        <pc:sldMasterMkLst>
          <pc:docMk/>
          <pc:sldMasterMk cId="3071127875" sldId="2147483648"/>
        </pc:sldMasterMkLst>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3310491181" sldId="2147483649"/>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3841795644" sldId="2147483650"/>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3466923455" sldId="2147483651"/>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3747632232" sldId="2147483652"/>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2611866596" sldId="2147483653"/>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3395854097" sldId="2147483654"/>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4040201302" sldId="2147483655"/>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2706407263" sldId="2147483656"/>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1610903340" sldId="2147483657"/>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4172787210" sldId="2147483658"/>
          </pc:sldLayoutMkLst>
        </pc:sldLayoutChg>
        <pc:sldLayoutChg chg="add del">
          <pc:chgData name="BRUCHARD Emmanuel" userId="S::emmanuel.bruchard@reseau.eseo.fr::474b2254-a8d3-4906-9adf-874625678629" providerId="AD" clId="Web-{31D8E948-AD95-C64F-3B27-C4DF9933C583}" dt="2023-05-02T14:24:31.878" v="2"/>
          <pc:sldLayoutMkLst>
            <pc:docMk/>
            <pc:sldMasterMk cId="3071127875" sldId="2147483648"/>
            <pc:sldLayoutMk cId="1902177510" sldId="2147483659"/>
          </pc:sldLayoutMkLst>
        </pc:sldLayoutChg>
      </pc:sldMasterChg>
      <pc:sldMasterChg chg="add del replId addSldLayout delSldLayout">
        <pc:chgData name="BRUCHARD Emmanuel" userId="S::emmanuel.bruchard@reseau.eseo.fr::474b2254-a8d3-4906-9adf-874625678629" providerId="AD" clId="Web-{31D8E948-AD95-C64F-3B27-C4DF9933C583}" dt="2023-05-02T14:24:31.815" v="1"/>
        <pc:sldMasterMkLst>
          <pc:docMk/>
          <pc:sldMasterMk cId="501600643" sldId="2147483660"/>
        </pc:sldMasterMkLst>
        <pc:sldLayoutChg chg="add del">
          <pc:chgData name="BRUCHARD Emmanuel" userId="S::emmanuel.bruchard@reseau.eseo.fr::474b2254-a8d3-4906-9adf-874625678629" providerId="AD" clId="Web-{31D8E948-AD95-C64F-3B27-C4DF9933C583}" dt="2023-05-02T14:24:31.815" v="1"/>
          <pc:sldLayoutMkLst>
            <pc:docMk/>
            <pc:sldMasterMk cId="501600643" sldId="2147483660"/>
            <pc:sldLayoutMk cId="4031735679" sldId="2147483661"/>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930114456" sldId="2147483662"/>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564495738" sldId="2147483663"/>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1291254717" sldId="2147483664"/>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4139153568" sldId="2147483665"/>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3501632666" sldId="2147483666"/>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3806657031" sldId="2147483667"/>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3168532320" sldId="2147483668"/>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970087551" sldId="2147483669"/>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3677288111" sldId="2147483670"/>
          </pc:sldLayoutMkLst>
        </pc:sldLayoutChg>
        <pc:sldLayoutChg chg="add del replId">
          <pc:chgData name="BRUCHARD Emmanuel" userId="S::emmanuel.bruchard@reseau.eseo.fr::474b2254-a8d3-4906-9adf-874625678629" providerId="AD" clId="Web-{31D8E948-AD95-C64F-3B27-C4DF9933C583}" dt="2023-05-02T14:24:31.815" v="1"/>
          <pc:sldLayoutMkLst>
            <pc:docMk/>
            <pc:sldMasterMk cId="501600643" sldId="2147483660"/>
            <pc:sldLayoutMk cId="1160704280" sldId="2147483671"/>
          </pc:sldLayoutMkLst>
        </pc:sldLayoutChg>
      </pc:sldMasterChg>
      <pc:sldMasterChg chg="add del mod replId setBg addSldLayout delSldLayout modSldLayout">
        <pc:chgData name="BRUCHARD Emmanuel" userId="S::emmanuel.bruchard@reseau.eseo.fr::474b2254-a8d3-4906-9adf-874625678629" providerId="AD" clId="Web-{31D8E948-AD95-C64F-3B27-C4DF9933C583}" dt="2023-05-02T14:25:59.818" v="10"/>
        <pc:sldMasterMkLst>
          <pc:docMk/>
          <pc:sldMasterMk cId="2454550461" sldId="2147483660"/>
        </pc:sldMasterMkLst>
        <pc:sldLayoutChg chg="add del mod setFolMasterObjs">
          <pc:chgData name="BRUCHARD Emmanuel" userId="S::emmanuel.bruchard@reseau.eseo.fr::474b2254-a8d3-4906-9adf-874625678629" providerId="AD" clId="Web-{31D8E948-AD95-C64F-3B27-C4DF9933C583}" dt="2023-05-02T14:25:59.818" v="10"/>
          <pc:sldLayoutMkLst>
            <pc:docMk/>
            <pc:sldMasterMk cId="2454550461" sldId="2147483660"/>
            <pc:sldLayoutMk cId="2015904748" sldId="2147483661"/>
          </pc:sldLayoutMkLst>
        </pc:sldLayoutChg>
        <pc:sldLayoutChg chg="add del mod replId">
          <pc:chgData name="BRUCHARD Emmanuel" userId="S::emmanuel.bruchard@reseau.eseo.fr::474b2254-a8d3-4906-9adf-874625678629" providerId="AD" clId="Web-{31D8E948-AD95-C64F-3B27-C4DF9933C583}" dt="2023-05-02T14:25:59.818" v="10"/>
          <pc:sldLayoutMkLst>
            <pc:docMk/>
            <pc:sldMasterMk cId="2454550461" sldId="2147483660"/>
            <pc:sldLayoutMk cId="2360039775" sldId="2147483662"/>
          </pc:sldLayoutMkLst>
        </pc:sldLayoutChg>
        <pc:sldLayoutChg chg="add del mod replId setFolMasterObjs">
          <pc:chgData name="BRUCHARD Emmanuel" userId="S::emmanuel.bruchard@reseau.eseo.fr::474b2254-a8d3-4906-9adf-874625678629" providerId="AD" clId="Web-{31D8E948-AD95-C64F-3B27-C4DF9933C583}" dt="2023-05-02T14:25:59.818" v="10"/>
          <pc:sldLayoutMkLst>
            <pc:docMk/>
            <pc:sldMasterMk cId="2454550461" sldId="2147483660"/>
            <pc:sldLayoutMk cId="4250112123" sldId="2147483663"/>
          </pc:sldLayoutMkLst>
        </pc:sldLayoutChg>
        <pc:sldLayoutChg chg="add del mod replId setFolMasterObjs">
          <pc:chgData name="BRUCHARD Emmanuel" userId="S::emmanuel.bruchard@reseau.eseo.fr::474b2254-a8d3-4906-9adf-874625678629" providerId="AD" clId="Web-{31D8E948-AD95-C64F-3B27-C4DF9933C583}" dt="2023-05-02T14:25:59.818" v="10"/>
          <pc:sldLayoutMkLst>
            <pc:docMk/>
            <pc:sldMasterMk cId="2454550461" sldId="2147483660"/>
            <pc:sldLayoutMk cId="3262341725" sldId="2147483664"/>
          </pc:sldLayoutMkLst>
        </pc:sldLayoutChg>
        <pc:sldLayoutChg chg="add del mod replId setFolMasterObjs">
          <pc:chgData name="BRUCHARD Emmanuel" userId="S::emmanuel.bruchard@reseau.eseo.fr::474b2254-a8d3-4906-9adf-874625678629" providerId="AD" clId="Web-{31D8E948-AD95-C64F-3B27-C4DF9933C583}" dt="2023-05-02T14:25:59.818" v="10"/>
          <pc:sldLayoutMkLst>
            <pc:docMk/>
            <pc:sldMasterMk cId="2454550461" sldId="2147483660"/>
            <pc:sldLayoutMk cId="758368503" sldId="2147483665"/>
          </pc:sldLayoutMkLst>
        </pc:sldLayoutChg>
        <pc:sldLayoutChg chg="add del mod replId setFolMasterObjs">
          <pc:chgData name="BRUCHARD Emmanuel" userId="S::emmanuel.bruchard@reseau.eseo.fr::474b2254-a8d3-4906-9adf-874625678629" providerId="AD" clId="Web-{31D8E948-AD95-C64F-3B27-C4DF9933C583}" dt="2023-05-02T14:25:59.818" v="10"/>
          <pc:sldLayoutMkLst>
            <pc:docMk/>
            <pc:sldMasterMk cId="2454550461" sldId="2147483660"/>
            <pc:sldLayoutMk cId="1134427842" sldId="2147483666"/>
          </pc:sldLayoutMkLst>
        </pc:sldLayoutChg>
        <pc:sldLayoutChg chg="add del mod replId">
          <pc:chgData name="BRUCHARD Emmanuel" userId="S::emmanuel.bruchard@reseau.eseo.fr::474b2254-a8d3-4906-9adf-874625678629" providerId="AD" clId="Web-{31D8E948-AD95-C64F-3B27-C4DF9933C583}" dt="2023-05-02T14:25:59.818" v="10"/>
          <pc:sldLayoutMkLst>
            <pc:docMk/>
            <pc:sldMasterMk cId="2454550461" sldId="2147483660"/>
            <pc:sldLayoutMk cId="2245686634" sldId="2147483667"/>
          </pc:sldLayoutMkLst>
        </pc:sldLayoutChg>
        <pc:sldLayoutChg chg="add del mod replId">
          <pc:chgData name="BRUCHARD Emmanuel" userId="S::emmanuel.bruchard@reseau.eseo.fr::474b2254-a8d3-4906-9adf-874625678629" providerId="AD" clId="Web-{31D8E948-AD95-C64F-3B27-C4DF9933C583}" dt="2023-05-02T14:25:59.818" v="10"/>
          <pc:sldLayoutMkLst>
            <pc:docMk/>
            <pc:sldMasterMk cId="2454550461" sldId="2147483660"/>
            <pc:sldLayoutMk cId="2674569526" sldId="2147483668"/>
          </pc:sldLayoutMkLst>
        </pc:sldLayoutChg>
        <pc:sldLayoutChg chg="add del mod replId setFolMasterObjs">
          <pc:chgData name="BRUCHARD Emmanuel" userId="S::emmanuel.bruchard@reseau.eseo.fr::474b2254-a8d3-4906-9adf-874625678629" providerId="AD" clId="Web-{31D8E948-AD95-C64F-3B27-C4DF9933C583}" dt="2023-05-02T14:25:59.818" v="10"/>
          <pc:sldLayoutMkLst>
            <pc:docMk/>
            <pc:sldMasterMk cId="2454550461" sldId="2147483660"/>
            <pc:sldLayoutMk cId="853905589" sldId="2147483669"/>
          </pc:sldLayoutMkLst>
        </pc:sldLayoutChg>
        <pc:sldLayoutChg chg="add del mod replId">
          <pc:chgData name="BRUCHARD Emmanuel" userId="S::emmanuel.bruchard@reseau.eseo.fr::474b2254-a8d3-4906-9adf-874625678629" providerId="AD" clId="Web-{31D8E948-AD95-C64F-3B27-C4DF9933C583}" dt="2023-05-02T14:25:59.818" v="10"/>
          <pc:sldLayoutMkLst>
            <pc:docMk/>
            <pc:sldMasterMk cId="2454550461" sldId="2147483660"/>
            <pc:sldLayoutMk cId="1951130871" sldId="2147483670"/>
          </pc:sldLayoutMkLst>
        </pc:sldLayoutChg>
        <pc:sldLayoutChg chg="add del mod replId setFolMasterObjs">
          <pc:chgData name="BRUCHARD Emmanuel" userId="S::emmanuel.bruchard@reseau.eseo.fr::474b2254-a8d3-4906-9adf-874625678629" providerId="AD" clId="Web-{31D8E948-AD95-C64F-3B27-C4DF9933C583}" dt="2023-05-02T14:25:59.818" v="10"/>
          <pc:sldLayoutMkLst>
            <pc:docMk/>
            <pc:sldMasterMk cId="2454550461" sldId="2147483660"/>
            <pc:sldLayoutMk cId="2645388648" sldId="2147483671"/>
          </pc:sldLayoutMkLst>
        </pc:sldLayoutChg>
      </pc:sldMasterChg>
      <pc:sldMasterChg chg="modSp add del mod modTransition addSldLayout delSldLayout modSldLayout">
        <pc:chgData name="BRUCHARD Emmanuel" userId="S::emmanuel.bruchard@reseau.eseo.fr::474b2254-a8d3-4906-9adf-874625678629" providerId="AD" clId="Web-{31D8E948-AD95-C64F-3B27-C4DF9933C583}" dt="2023-05-02T15:20:46.270" v="716"/>
        <pc:sldMasterMkLst>
          <pc:docMk/>
          <pc:sldMasterMk cId="3848894581" sldId="2147483773"/>
        </pc:sldMasterMkLst>
        <pc:spChg chg="mod">
          <ac:chgData name="BRUCHARD Emmanuel" userId="S::emmanuel.bruchard@reseau.eseo.fr::474b2254-a8d3-4906-9adf-874625678629" providerId="AD" clId="Web-{31D8E948-AD95-C64F-3B27-C4DF9933C583}" dt="2023-05-02T14:33:59.019" v="55"/>
          <ac:spMkLst>
            <pc:docMk/>
            <pc:sldMasterMk cId="3848894581" sldId="2147483773"/>
            <ac:spMk id="5" creationId="{00000000-0000-0000-0000-000000000000}"/>
          </ac:spMkLst>
        </pc:sp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136199685" sldId="2147483762"/>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136199685" sldId="2147483762"/>
              <ac:spMk id="3" creationId="{00000000-0000-0000-0000-000000000000}"/>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4021708535" sldId="2147483763"/>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4021708535" sldId="2147483763"/>
              <ac:spMk id="10" creationId="{B72412AE-119E-4982-8B24-63365EFCA796}"/>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4143236494" sldId="2147483764"/>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4143236494" sldId="2147483764"/>
              <ac:spMk id="6" creationId="{00000000-0000-0000-0000-000000000000}"/>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1856488011" sldId="2147483765"/>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1856488011" sldId="2147483765"/>
              <ac:spMk id="5" creationId="{00000000-0000-0000-0000-000000000000}"/>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3296546657" sldId="2147483766"/>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3296546657" sldId="2147483766"/>
              <ac:spMk id="4" creationId="{00000000-0000-0000-0000-000000000000}"/>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752947408" sldId="2147483767"/>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752947408" sldId="2147483767"/>
              <ac:spMk id="12" creationId="{9A3A30BA-DB50-4D7D-BCDE-17D20FB354DF}"/>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3576505463" sldId="2147483768"/>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3576505463" sldId="2147483768"/>
              <ac:spMk id="9" creationId="{DEC604B9-52E9-4810-8359-47206518D038}"/>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1883955191" sldId="2147483769"/>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1883955191" sldId="2147483769"/>
              <ac:spMk id="9" creationId="{1356D3B5-6063-4A89-B88F-9D3043916FF8}"/>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3658777366" sldId="2147483770"/>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3658777366" sldId="2147483770"/>
              <ac:spMk id="9" creationId="{857CFCD5-1192-4E18-8A8F-29E153B44DA4}"/>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1792277419" sldId="2147483771"/>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1792277419" sldId="2147483771"/>
              <ac:spMk id="6" creationId="{00000000-0000-0000-0000-000000000000}"/>
            </ac:spMkLst>
          </pc:spChg>
        </pc:sldLayoutChg>
        <pc:sldLayoutChg chg="modSp add del mod modTransition">
          <pc:chgData name="BRUCHARD Emmanuel" userId="S::emmanuel.bruchard@reseau.eseo.fr::474b2254-a8d3-4906-9adf-874625678629" providerId="AD" clId="Web-{31D8E948-AD95-C64F-3B27-C4DF9933C583}" dt="2023-05-02T15:20:46.270" v="716"/>
          <pc:sldLayoutMkLst>
            <pc:docMk/>
            <pc:sldMasterMk cId="3848894581" sldId="2147483773"/>
            <pc:sldLayoutMk cId="1370047569" sldId="2147483772"/>
          </pc:sldLayoutMkLst>
          <pc:spChg chg="mod">
            <ac:chgData name="BRUCHARD Emmanuel" userId="S::emmanuel.bruchard@reseau.eseo.fr::474b2254-a8d3-4906-9adf-874625678629" providerId="AD" clId="Web-{31D8E948-AD95-C64F-3B27-C4DF9933C583}" dt="2023-05-02T14:33:59.019" v="55"/>
            <ac:spMkLst>
              <pc:docMk/>
              <pc:sldMasterMk cId="3848894581" sldId="2147483773"/>
              <pc:sldLayoutMk cId="1370047569" sldId="2147483772"/>
              <ac:spMk id="8" creationId="{00000000-0000-0000-0000-000000000000}"/>
            </ac:spMkLst>
          </pc:spChg>
        </pc:sldLayoutChg>
      </pc:sldMasterChg>
      <pc:sldMasterChg chg="add del addSldLayout delSldLayout modSldLayout">
        <pc:chgData name="BRUCHARD Emmanuel" userId="S::emmanuel.bruchard@reseau.eseo.fr::474b2254-a8d3-4906-9adf-874625678629" providerId="AD" clId="Web-{31D8E948-AD95-C64F-3B27-C4DF9933C583}" dt="2023-05-02T14:44:01.551" v="106"/>
        <pc:sldMasterMkLst>
          <pc:docMk/>
          <pc:sldMasterMk cId="2197477993" sldId="2147483774"/>
        </pc:sldMasterMkLst>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1388485919" sldId="2147483775"/>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2072543328" sldId="2147483776"/>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3840844917" sldId="2147483777"/>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2859424141" sldId="2147483778"/>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2884902402" sldId="2147483779"/>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650080095" sldId="2147483780"/>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1865311624" sldId="2147483781"/>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1260727076" sldId="2147483782"/>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1209132644" sldId="2147483783"/>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2106619157" sldId="2147483784"/>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2989342631" sldId="2147483785"/>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3727191110" sldId="2147483786"/>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1507543243" sldId="2147483787"/>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3153060731" sldId="2147483788"/>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791618047" sldId="2147483789"/>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1929837545" sldId="2147483790"/>
          </pc:sldLayoutMkLst>
        </pc:sldLayoutChg>
        <pc:sldLayoutChg chg="add del mod replId">
          <pc:chgData name="BRUCHARD Emmanuel" userId="S::emmanuel.bruchard@reseau.eseo.fr::474b2254-a8d3-4906-9adf-874625678629" providerId="AD" clId="Web-{31D8E948-AD95-C64F-3B27-C4DF9933C583}" dt="2023-05-02T14:44:01.551" v="106"/>
          <pc:sldLayoutMkLst>
            <pc:docMk/>
            <pc:sldMasterMk cId="2197477993" sldId="2147483774"/>
            <pc:sldLayoutMk cId="2528500364" sldId="2147483791"/>
          </pc:sldLayoutMkLst>
        </pc:sldLayoutChg>
      </pc:sldMasterChg>
      <pc:sldMasterChg chg="add del addSldLayout delSldLayout modSldLayout">
        <pc:chgData name="BRUCHARD Emmanuel" userId="S::emmanuel.bruchard@reseau.eseo.fr::474b2254-a8d3-4906-9adf-874625678629" providerId="AD" clId="Web-{31D8E948-AD95-C64F-3B27-C4DF9933C583}" dt="2023-05-02T14:44:33.146" v="110"/>
        <pc:sldMasterMkLst>
          <pc:docMk/>
          <pc:sldMasterMk cId="3239213112" sldId="2147483774"/>
        </pc:sldMasterMkLst>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1908988999" sldId="2147483775"/>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4180237847" sldId="2147483776"/>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3103677408" sldId="2147483777"/>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733429470" sldId="2147483778"/>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33321574" sldId="2147483779"/>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3896604919" sldId="2147483780"/>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668092341" sldId="2147483781"/>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4276398701" sldId="2147483782"/>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1411384220" sldId="2147483783"/>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2441870522" sldId="2147483784"/>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2148421041" sldId="2147483785"/>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2604143457" sldId="2147483786"/>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1803230528" sldId="2147483787"/>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2293824259" sldId="2147483788"/>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2914466987" sldId="2147483789"/>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4242447172" sldId="2147483790"/>
          </pc:sldLayoutMkLst>
        </pc:sldLayoutChg>
        <pc:sldLayoutChg chg="add del mod replId">
          <pc:chgData name="BRUCHARD Emmanuel" userId="S::emmanuel.bruchard@reseau.eseo.fr::474b2254-a8d3-4906-9adf-874625678629" providerId="AD" clId="Web-{31D8E948-AD95-C64F-3B27-C4DF9933C583}" dt="2023-05-02T14:44:33.146" v="110"/>
          <pc:sldLayoutMkLst>
            <pc:docMk/>
            <pc:sldMasterMk cId="3239213112" sldId="2147483774"/>
            <pc:sldLayoutMk cId="573234995" sldId="2147483791"/>
          </pc:sldLayoutMkLst>
        </pc:sldLayoutChg>
      </pc:sldMasterChg>
      <pc:sldMasterChg chg="add del modTransition addSldLayout delSldLayout modSldLayout">
        <pc:chgData name="BRUCHARD Emmanuel" userId="S::emmanuel.bruchard@reseau.eseo.fr::474b2254-a8d3-4906-9adf-874625678629" providerId="AD" clId="Web-{31D8E948-AD95-C64F-3B27-C4DF9933C583}" dt="2023-05-02T15:20:46.270" v="716"/>
        <pc:sldMasterMkLst>
          <pc:docMk/>
          <pc:sldMasterMk cId="4288810433" sldId="2147483774"/>
        </pc:sldMasterMkLst>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279295434" sldId="2147483775"/>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4278334424" sldId="2147483776"/>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3054214703" sldId="2147483777"/>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2314608858" sldId="2147483778"/>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2600545184" sldId="2147483779"/>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2453430798" sldId="2147483780"/>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2522112542" sldId="2147483781"/>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2469956212" sldId="2147483782"/>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2003516400" sldId="2147483783"/>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125973180" sldId="2147483784"/>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4046630313" sldId="2147483785"/>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3188482465" sldId="2147483786"/>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3168762945" sldId="2147483787"/>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1303701631" sldId="2147483788"/>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2512779808" sldId="2147483789"/>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655551599" sldId="2147483790"/>
          </pc:sldLayoutMkLst>
        </pc:sldLayoutChg>
        <pc:sldLayoutChg chg="add del mod replId modTransition">
          <pc:chgData name="BRUCHARD Emmanuel" userId="S::emmanuel.bruchard@reseau.eseo.fr::474b2254-a8d3-4906-9adf-874625678629" providerId="AD" clId="Web-{31D8E948-AD95-C64F-3B27-C4DF9933C583}" dt="2023-05-02T15:20:46.270" v="716"/>
          <pc:sldLayoutMkLst>
            <pc:docMk/>
            <pc:sldMasterMk cId="4288810433" sldId="2147483774"/>
            <pc:sldLayoutMk cId="1194259106" sldId="2147483791"/>
          </pc:sldLayoutMkLst>
        </pc:sldLayoutChg>
      </pc:sldMasterChg>
      <pc:sldMasterChg chg="add del addSldLayout delSldLayout modSldLayout">
        <pc:chgData name="BRUCHARD Emmanuel" userId="S::emmanuel.bruchard@reseau.eseo.fr::474b2254-a8d3-4906-9adf-874625678629" providerId="AD" clId="Web-{31D8E948-AD95-C64F-3B27-C4DF9933C583}" dt="2023-05-02T14:43:59.645" v="105"/>
        <pc:sldMasterMkLst>
          <pc:docMk/>
          <pc:sldMasterMk cId="3328758366" sldId="2147483792"/>
        </pc:sldMasterMkLst>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1624852626" sldId="2147483793"/>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359185632" sldId="2147483794"/>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4015934030" sldId="2147483795"/>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2862848130" sldId="2147483796"/>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2736452800" sldId="2147483797"/>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2634138770" sldId="2147483798"/>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976147986" sldId="2147483799"/>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2013461692" sldId="2147483800"/>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3296971557" sldId="2147483801"/>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1022153600" sldId="2147483802"/>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1429249748" sldId="2147483803"/>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821595671" sldId="2147483804"/>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2669771803" sldId="2147483805"/>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3856515941" sldId="2147483806"/>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2822493269" sldId="2147483807"/>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2274670163" sldId="2147483808"/>
          </pc:sldLayoutMkLst>
        </pc:sldLayoutChg>
        <pc:sldLayoutChg chg="add del mod replId">
          <pc:chgData name="BRUCHARD Emmanuel" userId="S::emmanuel.bruchard@reseau.eseo.fr::474b2254-a8d3-4906-9adf-874625678629" providerId="AD" clId="Web-{31D8E948-AD95-C64F-3B27-C4DF9933C583}" dt="2023-05-02T14:43:59.645" v="105"/>
          <pc:sldLayoutMkLst>
            <pc:docMk/>
            <pc:sldMasterMk cId="3328758366" sldId="2147483792"/>
            <pc:sldLayoutMk cId="3095927114" sldId="2147483809"/>
          </pc:sldLayoutMkLst>
        </pc:sldLayoutChg>
      </pc:sldMasterChg>
      <pc:sldMasterChg chg="add del addSldLayout delSldLayout modSldLayout">
        <pc:chgData name="BRUCHARD Emmanuel" userId="S::emmanuel.bruchard@reseau.eseo.fr::474b2254-a8d3-4906-9adf-874625678629" providerId="AD" clId="Web-{31D8E948-AD95-C64F-3B27-C4DF9933C583}" dt="2023-05-02T14:43:57.395" v="104"/>
        <pc:sldMasterMkLst>
          <pc:docMk/>
          <pc:sldMasterMk cId="2298713031" sldId="2147483810"/>
        </pc:sldMasterMkLst>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15290254" sldId="2147483811"/>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817133461" sldId="2147483812"/>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1110450240" sldId="2147483813"/>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3255122244" sldId="2147483814"/>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2331593694" sldId="2147483815"/>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279909427" sldId="2147483816"/>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3044097959" sldId="2147483817"/>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1676572972" sldId="2147483818"/>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3749848098" sldId="2147483819"/>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1417094992" sldId="2147483820"/>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1773434552" sldId="2147483821"/>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2512648386" sldId="2147483822"/>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3539510280" sldId="2147483823"/>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1090263935" sldId="2147483824"/>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4195798698" sldId="2147483825"/>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2136715279" sldId="2147483826"/>
          </pc:sldLayoutMkLst>
        </pc:sldLayoutChg>
        <pc:sldLayoutChg chg="add del mod replId">
          <pc:chgData name="BRUCHARD Emmanuel" userId="S::emmanuel.bruchard@reseau.eseo.fr::474b2254-a8d3-4906-9adf-874625678629" providerId="AD" clId="Web-{31D8E948-AD95-C64F-3B27-C4DF9933C583}" dt="2023-05-02T14:43:57.395" v="104"/>
          <pc:sldLayoutMkLst>
            <pc:docMk/>
            <pc:sldMasterMk cId="2298713031" sldId="2147483810"/>
            <pc:sldLayoutMk cId="685541797" sldId="2147483827"/>
          </pc:sldLayoutMkLst>
        </pc:sldLayoutChg>
      </pc:sldMasterChg>
      <pc:sldMasterChg chg="add del addSldLayout delSldLayout modSldLayout">
        <pc:chgData name="BRUCHARD Emmanuel" userId="S::emmanuel.bruchard@reseau.eseo.fr::474b2254-a8d3-4906-9adf-874625678629" providerId="AD" clId="Web-{31D8E948-AD95-C64F-3B27-C4DF9933C583}" dt="2023-05-02T14:43:53.614" v="103"/>
        <pc:sldMasterMkLst>
          <pc:docMk/>
          <pc:sldMasterMk cId="1282281990" sldId="2147483828"/>
        </pc:sldMasterMkLst>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2777593884" sldId="2147483829"/>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3478740679" sldId="2147483830"/>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2644250520" sldId="2147483831"/>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813392239" sldId="2147483832"/>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257980916" sldId="2147483833"/>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892324605" sldId="2147483834"/>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1245674085" sldId="2147483835"/>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921491910" sldId="2147483836"/>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3349825397" sldId="2147483837"/>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1259203282" sldId="2147483838"/>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1235552877" sldId="2147483839"/>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1254327417" sldId="2147483840"/>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3844954111" sldId="2147483841"/>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1128313629" sldId="2147483842"/>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2767638863" sldId="2147483843"/>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64942818" sldId="2147483844"/>
          </pc:sldLayoutMkLst>
        </pc:sldLayoutChg>
        <pc:sldLayoutChg chg="add del mod replId">
          <pc:chgData name="BRUCHARD Emmanuel" userId="S::emmanuel.bruchard@reseau.eseo.fr::474b2254-a8d3-4906-9adf-874625678629" providerId="AD" clId="Web-{31D8E948-AD95-C64F-3B27-C4DF9933C583}" dt="2023-05-02T14:43:53.614" v="103"/>
          <pc:sldLayoutMkLst>
            <pc:docMk/>
            <pc:sldMasterMk cId="1282281990" sldId="2147483828"/>
            <pc:sldLayoutMk cId="2506527326" sldId="2147483845"/>
          </pc:sldLayoutMkLst>
        </pc:sldLayoutChg>
      </pc:sldMasterChg>
      <pc:sldMasterChg chg="add del addSldLayout delSldLayout modSldLayout">
        <pc:chgData name="BRUCHARD Emmanuel" userId="S::emmanuel.bruchard@reseau.eseo.fr::474b2254-a8d3-4906-9adf-874625678629" providerId="AD" clId="Web-{31D8E948-AD95-C64F-3B27-C4DF9933C583}" dt="2023-05-02T14:43:50.067" v="102"/>
        <pc:sldMasterMkLst>
          <pc:docMk/>
          <pc:sldMasterMk cId="4119037389" sldId="2147483846"/>
        </pc:sldMasterMkLst>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887103425" sldId="2147483847"/>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3479828738" sldId="2147483848"/>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3707904304" sldId="2147483849"/>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1103260978" sldId="2147483850"/>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4076019696" sldId="2147483851"/>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6070368" sldId="2147483852"/>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3490329219" sldId="2147483853"/>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1304153680" sldId="2147483854"/>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719657209" sldId="2147483855"/>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590996343" sldId="2147483856"/>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3953829400" sldId="2147483857"/>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3911152311" sldId="2147483858"/>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521452152" sldId="2147483859"/>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1507382814" sldId="2147483860"/>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1228257023" sldId="2147483861"/>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2648221814" sldId="2147483862"/>
          </pc:sldLayoutMkLst>
        </pc:sldLayoutChg>
        <pc:sldLayoutChg chg="add del mod replId">
          <pc:chgData name="BRUCHARD Emmanuel" userId="S::emmanuel.bruchard@reseau.eseo.fr::474b2254-a8d3-4906-9adf-874625678629" providerId="AD" clId="Web-{31D8E948-AD95-C64F-3B27-C4DF9933C583}" dt="2023-05-02T14:43:50.067" v="102"/>
          <pc:sldLayoutMkLst>
            <pc:docMk/>
            <pc:sldMasterMk cId="4119037389" sldId="2147483846"/>
            <pc:sldLayoutMk cId="169256805" sldId="2147483863"/>
          </pc:sldLayoutMkLst>
        </pc:sldLayoutChg>
      </pc:sldMasterChg>
      <pc:sldMasterChg chg="add del addSldLayout delSldLayout modSldLayout">
        <pc:chgData name="BRUCHARD Emmanuel" userId="S::emmanuel.bruchard@reseau.eseo.fr::474b2254-a8d3-4906-9adf-874625678629" providerId="AD" clId="Web-{31D8E948-AD95-C64F-3B27-C4DF9933C583}" dt="2023-05-02T14:43:48.567" v="101"/>
        <pc:sldMasterMkLst>
          <pc:docMk/>
          <pc:sldMasterMk cId="866751855" sldId="2147483864"/>
        </pc:sldMasterMkLst>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2050085828" sldId="2147483865"/>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513839960" sldId="2147483866"/>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3372983573" sldId="2147483867"/>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2875749306" sldId="2147483868"/>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1245855394" sldId="2147483869"/>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3919404164" sldId="2147483870"/>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1893282010" sldId="2147483871"/>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4137093273" sldId="2147483872"/>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3856626993" sldId="2147483873"/>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2818255647" sldId="2147483874"/>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2947451130" sldId="2147483875"/>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3907603451" sldId="2147483876"/>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2455589480" sldId="2147483877"/>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1570431348" sldId="2147483878"/>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1619214860" sldId="2147483879"/>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2088056354" sldId="2147483880"/>
          </pc:sldLayoutMkLst>
        </pc:sldLayoutChg>
        <pc:sldLayoutChg chg="add del mod replId">
          <pc:chgData name="BRUCHARD Emmanuel" userId="S::emmanuel.bruchard@reseau.eseo.fr::474b2254-a8d3-4906-9adf-874625678629" providerId="AD" clId="Web-{31D8E948-AD95-C64F-3B27-C4DF9933C583}" dt="2023-05-02T14:43:48.567" v="101"/>
          <pc:sldLayoutMkLst>
            <pc:docMk/>
            <pc:sldMasterMk cId="866751855" sldId="2147483864"/>
            <pc:sldLayoutMk cId="4020696085" sldId="2147483881"/>
          </pc:sldLayoutMkLst>
        </pc:sldLayoutChg>
      </pc:sldMasterChg>
      <pc:sldMasterChg chg="modSp add del mod addSldLayout delSldLayout modSldLayout">
        <pc:chgData name="BRUCHARD Emmanuel" userId="S::emmanuel.bruchard@reseau.eseo.fr::474b2254-a8d3-4906-9adf-874625678629" providerId="AD" clId="Web-{31D8E948-AD95-C64F-3B27-C4DF9933C583}" dt="2023-05-02T14:43:44.941" v="100"/>
        <pc:sldMasterMkLst>
          <pc:docMk/>
          <pc:sldMasterMk cId="2651479993" sldId="2147483882"/>
        </pc:sldMasterMkLst>
        <pc:spChg chg="mod">
          <ac:chgData name="BRUCHARD Emmanuel" userId="S::emmanuel.bruchard@reseau.eseo.fr::474b2254-a8d3-4906-9adf-874625678629" providerId="AD" clId="Web-{31D8E948-AD95-C64F-3B27-C4DF9933C583}" dt="2023-05-02T14:43:37.441" v="94"/>
          <ac:spMkLst>
            <pc:docMk/>
            <pc:sldMasterMk cId="2651479993" sldId="2147483882"/>
            <ac:spMk id="5" creationId="{00000000-0000-0000-0000-000000000000}"/>
          </ac:spMkLst>
        </pc:sp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2580665324" sldId="2147483883"/>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2580665324" sldId="2147483883"/>
              <ac:spMk id="5"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2659322454" sldId="2147483884"/>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2659322454" sldId="2147483884"/>
              <ac:spMk id="5"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1065390832" sldId="2147483885"/>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1065390832" sldId="2147483885"/>
              <ac:spMk id="5"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3434949477" sldId="2147483886"/>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3434949477" sldId="2147483886"/>
              <ac:spMk id="6"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1732944850" sldId="2147483887"/>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1732944850" sldId="2147483887"/>
              <ac:spMk id="8"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1119388914" sldId="2147483888"/>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1119388914" sldId="2147483888"/>
              <ac:spMk id="4"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767214654" sldId="2147483889"/>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767214654" sldId="2147483889"/>
              <ac:spMk id="3"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2642012259" sldId="2147483890"/>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2642012259" sldId="2147483890"/>
              <ac:spMk id="6"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1675421085" sldId="2147483891"/>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1675421085" sldId="2147483891"/>
              <ac:spMk id="6"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2668239660" sldId="2147483892"/>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2668239660" sldId="2147483892"/>
              <ac:spMk id="6"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1179918237" sldId="2147483893"/>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1179918237" sldId="2147483893"/>
              <ac:spMk id="5"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176266889" sldId="2147483894"/>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176266889" sldId="2147483894"/>
              <ac:spMk id="5"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2395603865" sldId="2147483895"/>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2395603865" sldId="2147483895"/>
              <ac:spMk id="5"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304819921" sldId="2147483896"/>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304819921" sldId="2147483896"/>
              <ac:spMk id="8"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3437486748" sldId="2147483897"/>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3437486748" sldId="2147483897"/>
              <ac:spMk id="8"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3557616814" sldId="2147483898"/>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3557616814" sldId="2147483898"/>
              <ac:spMk id="5" creationId="{00000000-0000-0000-0000-000000000000}"/>
            </ac:spMkLst>
          </pc:spChg>
        </pc:sldLayoutChg>
        <pc:sldLayoutChg chg="modSp add del mod replId">
          <pc:chgData name="BRUCHARD Emmanuel" userId="S::emmanuel.bruchard@reseau.eseo.fr::474b2254-a8d3-4906-9adf-874625678629" providerId="AD" clId="Web-{31D8E948-AD95-C64F-3B27-C4DF9933C583}" dt="2023-05-02T14:43:44.941" v="100"/>
          <pc:sldLayoutMkLst>
            <pc:docMk/>
            <pc:sldMasterMk cId="2651479993" sldId="2147483882"/>
            <pc:sldLayoutMk cId="1812429319" sldId="2147483899"/>
          </pc:sldLayoutMkLst>
          <pc:spChg chg="mod">
            <ac:chgData name="BRUCHARD Emmanuel" userId="S::emmanuel.bruchard@reseau.eseo.fr::474b2254-a8d3-4906-9adf-874625678629" providerId="AD" clId="Web-{31D8E948-AD95-C64F-3B27-C4DF9933C583}" dt="2023-05-02T14:43:37.441" v="94"/>
            <ac:spMkLst>
              <pc:docMk/>
              <pc:sldMasterMk cId="2651479993" sldId="2147483882"/>
              <pc:sldLayoutMk cId="1812429319" sldId="2147483899"/>
              <ac:spMk id="5" creationId="{00000000-0000-0000-0000-000000000000}"/>
            </ac:spMkLst>
          </pc:spChg>
        </pc:sldLayoutChg>
      </pc:sldMasterChg>
    </pc:docChg>
  </pc:docChgLst>
  <pc:docChgLst>
    <pc:chgData name="BRUCHARD Emmanuel" userId="S::emmanuel.bruchard@reseau.eseo.fr::474b2254-a8d3-4906-9adf-874625678629" providerId="AD" clId="Web-{F5364CB7-1084-4F68-A6A0-1CD15B8D5324}"/>
    <pc:docChg chg="modSld">
      <pc:chgData name="BRUCHARD Emmanuel" userId="S::emmanuel.bruchard@reseau.eseo.fr::474b2254-a8d3-4906-9adf-874625678629" providerId="AD" clId="Web-{F5364CB7-1084-4F68-A6A0-1CD15B8D5324}" dt="2023-05-26T17:13:23.753" v="3"/>
      <pc:docMkLst>
        <pc:docMk/>
      </pc:docMkLst>
      <pc:sldChg chg="addSp delSp modSp">
        <pc:chgData name="BRUCHARD Emmanuel" userId="S::emmanuel.bruchard@reseau.eseo.fr::474b2254-a8d3-4906-9adf-874625678629" providerId="AD" clId="Web-{F5364CB7-1084-4F68-A6A0-1CD15B8D5324}" dt="2023-05-26T17:13:23.753" v="3"/>
        <pc:sldMkLst>
          <pc:docMk/>
          <pc:sldMk cId="3680306071" sldId="273"/>
        </pc:sldMkLst>
        <pc:spChg chg="add del mod">
          <ac:chgData name="BRUCHARD Emmanuel" userId="S::emmanuel.bruchard@reseau.eseo.fr::474b2254-a8d3-4906-9adf-874625678629" providerId="AD" clId="Web-{F5364CB7-1084-4F68-A6A0-1CD15B8D5324}" dt="2023-05-26T17:13:23.753" v="3"/>
          <ac:spMkLst>
            <pc:docMk/>
            <pc:sldMk cId="3680306071" sldId="273"/>
            <ac:spMk id="57" creationId="{9AA38730-1ED1-F5F0-8E1E-6F3ADF0C326F}"/>
          </ac:spMkLst>
        </pc:spChg>
        <pc:graphicFrameChg chg="add del">
          <ac:chgData name="BRUCHARD Emmanuel" userId="S::emmanuel.bruchard@reseau.eseo.fr::474b2254-a8d3-4906-9adf-874625678629" providerId="AD" clId="Web-{F5364CB7-1084-4F68-A6A0-1CD15B8D5324}" dt="2023-05-26T17:13:15.143" v="1"/>
          <ac:graphicFrameMkLst>
            <pc:docMk/>
            <pc:sldMk cId="3680306071" sldId="273"/>
            <ac:graphicFrameMk id="31" creationId="{81F6632D-C1F0-489D-A834-CDEA317F7C03}"/>
          </ac:graphicFrameMkLst>
        </pc:graphicFrameChg>
        <pc:graphicFrameChg chg="add del">
          <ac:chgData name="BRUCHARD Emmanuel" userId="S::emmanuel.bruchard@reseau.eseo.fr::474b2254-a8d3-4906-9adf-874625678629" providerId="AD" clId="Web-{F5364CB7-1084-4F68-A6A0-1CD15B8D5324}" dt="2023-05-26T17:13:23.753" v="3"/>
          <ac:graphicFrameMkLst>
            <pc:docMk/>
            <pc:sldMk cId="3680306071" sldId="273"/>
            <ac:graphicFrameMk id="107" creationId="{F95F33CB-779D-7174-3131-C89D6940C83E}"/>
          </ac:graphicFrameMkLst>
        </pc:graphicFrameChg>
      </pc:sldChg>
    </pc:docChg>
  </pc:docChgLst>
  <pc:docChgLst>
    <pc:chgData name="Guest User" userId="S::urn:spo:anon#59e12f841d6f99839365474c87a42ada19566d980cb607b5ccc56357c81cc081::" providerId="AD" clId="Web-{355F4D02-AAD8-78FC-24CB-85E8E557DB65}"/>
    <pc:docChg chg="addSld modSld sldOrd">
      <pc:chgData name="Guest User" userId="S::urn:spo:anon#59e12f841d6f99839365474c87a42ada19566d980cb607b5ccc56357c81cc081::" providerId="AD" clId="Web-{355F4D02-AAD8-78FC-24CB-85E8E557DB65}" dt="2023-05-21T12:07:52.098" v="130"/>
      <pc:docMkLst>
        <pc:docMk/>
      </pc:docMkLst>
      <pc:sldChg chg="modNotes">
        <pc:chgData name="Guest User" userId="S::urn:spo:anon#59e12f841d6f99839365474c87a42ada19566d980cb607b5ccc56357c81cc081::" providerId="AD" clId="Web-{355F4D02-AAD8-78FC-24CB-85E8E557DB65}" dt="2023-05-21T12:07:31.176" v="124"/>
        <pc:sldMkLst>
          <pc:docMk/>
          <pc:sldMk cId="3269854217" sldId="261"/>
        </pc:sldMkLst>
      </pc:sldChg>
      <pc:sldChg chg="addSp delSp modSp ord modNotes">
        <pc:chgData name="Guest User" userId="S::urn:spo:anon#59e12f841d6f99839365474c87a42ada19566d980cb607b5ccc56357c81cc081::" providerId="AD" clId="Web-{355F4D02-AAD8-78FC-24CB-85E8E557DB65}" dt="2023-05-21T12:01:11.933" v="57"/>
        <pc:sldMkLst>
          <pc:docMk/>
          <pc:sldMk cId="1185144828" sldId="262"/>
        </pc:sldMkLst>
        <pc:spChg chg="add del">
          <ac:chgData name="Guest User" userId="S::urn:spo:anon#59e12f841d6f99839365474c87a42ada19566d980cb607b5ccc56357c81cc081::" providerId="AD" clId="Web-{355F4D02-AAD8-78FC-24CB-85E8E557DB65}" dt="2023-05-21T11:49:38.104" v="4"/>
          <ac:spMkLst>
            <pc:docMk/>
            <pc:sldMk cId="1185144828" sldId="262"/>
            <ac:spMk id="7" creationId="{CCB7305C-366D-4CCD-5A6E-FF7B002B3D0E}"/>
          </ac:spMkLst>
        </pc:spChg>
        <pc:spChg chg="add del">
          <ac:chgData name="Guest User" userId="S::urn:spo:anon#59e12f841d6f99839365474c87a42ada19566d980cb607b5ccc56357c81cc081::" providerId="AD" clId="Web-{355F4D02-AAD8-78FC-24CB-85E8E557DB65}" dt="2023-05-21T11:49:23.103" v="2"/>
          <ac:spMkLst>
            <pc:docMk/>
            <pc:sldMk cId="1185144828" sldId="262"/>
            <ac:spMk id="8" creationId="{647C12B3-89C3-E20D-0D26-2EDE6588EA2E}"/>
          </ac:spMkLst>
        </pc:spChg>
        <pc:picChg chg="add del mod ord">
          <ac:chgData name="Guest User" userId="S::urn:spo:anon#59e12f841d6f99839365474c87a42ada19566d980cb607b5ccc56357c81cc081::" providerId="AD" clId="Web-{355F4D02-AAD8-78FC-24CB-85E8E557DB65}" dt="2023-05-21T11:49:23.103" v="2"/>
          <ac:picMkLst>
            <pc:docMk/>
            <pc:sldMk cId="1185144828" sldId="262"/>
            <ac:picMk id="3" creationId="{71227DDC-E0E8-579B-7988-52A39BBE63C9}"/>
          </ac:picMkLst>
        </pc:picChg>
      </pc:sldChg>
      <pc:sldChg chg="modNotes">
        <pc:chgData name="Guest User" userId="S::urn:spo:anon#59e12f841d6f99839365474c87a42ada19566d980cb607b5ccc56357c81cc081::" providerId="AD" clId="Web-{355F4D02-AAD8-78FC-24CB-85E8E557DB65}" dt="2023-05-21T12:00:53.245" v="53"/>
        <pc:sldMkLst>
          <pc:docMk/>
          <pc:sldMk cId="1148419111" sldId="263"/>
        </pc:sldMkLst>
      </pc:sldChg>
      <pc:sldChg chg="modNotes">
        <pc:chgData name="Guest User" userId="S::urn:spo:anon#59e12f841d6f99839365474c87a42ada19566d980cb607b5ccc56357c81cc081::" providerId="AD" clId="Web-{355F4D02-AAD8-78FC-24CB-85E8E557DB65}" dt="2023-05-21T12:02:58.466" v="63"/>
        <pc:sldMkLst>
          <pc:docMk/>
          <pc:sldMk cId="2396557966" sldId="266"/>
        </pc:sldMkLst>
      </pc:sldChg>
      <pc:sldChg chg="modNotes">
        <pc:chgData name="Guest User" userId="S::urn:spo:anon#59e12f841d6f99839365474c87a42ada19566d980cb607b5ccc56357c81cc081::" providerId="AD" clId="Web-{355F4D02-AAD8-78FC-24CB-85E8E557DB65}" dt="2023-05-21T12:01:53.246" v="61"/>
        <pc:sldMkLst>
          <pc:docMk/>
          <pc:sldMk cId="1056999790" sldId="268"/>
        </pc:sldMkLst>
      </pc:sldChg>
      <pc:sldChg chg="modSp">
        <pc:chgData name="Guest User" userId="S::urn:spo:anon#59e12f841d6f99839365474c87a42ada19566d980cb607b5ccc56357c81cc081::" providerId="AD" clId="Web-{355F4D02-AAD8-78FC-24CB-85E8E557DB65}" dt="2023-05-21T12:06:05.221" v="117" actId="20577"/>
        <pc:sldMkLst>
          <pc:docMk/>
          <pc:sldMk cId="3680306071" sldId="273"/>
        </pc:sldMkLst>
        <pc:graphicFrameChg chg="modGraphic">
          <ac:chgData name="Guest User" userId="S::urn:spo:anon#59e12f841d6f99839365474c87a42ada19566d980cb607b5ccc56357c81cc081::" providerId="AD" clId="Web-{355F4D02-AAD8-78FC-24CB-85E8E557DB65}" dt="2023-05-21T12:06:05.221" v="117" actId="20577"/>
          <ac:graphicFrameMkLst>
            <pc:docMk/>
            <pc:sldMk cId="3680306071" sldId="273"/>
            <ac:graphicFrameMk id="107" creationId="{F95F33CB-779D-7174-3131-C89D6940C83E}"/>
          </ac:graphicFrameMkLst>
        </pc:graphicFrameChg>
      </pc:sldChg>
      <pc:sldChg chg="addSp modSp new mod setBg modNotes">
        <pc:chgData name="Guest User" userId="S::urn:spo:anon#59e12f841d6f99839365474c87a42ada19566d980cb607b5ccc56357c81cc081::" providerId="AD" clId="Web-{355F4D02-AAD8-78FC-24CB-85E8E557DB65}" dt="2023-05-21T12:07:52.098" v="130"/>
        <pc:sldMkLst>
          <pc:docMk/>
          <pc:sldMk cId="1101456006" sldId="275"/>
        </pc:sldMkLst>
        <pc:spChg chg="mod">
          <ac:chgData name="Guest User" userId="S::urn:spo:anon#59e12f841d6f99839365474c87a42ada19566d980cb607b5ccc56357c81cc081::" providerId="AD" clId="Web-{355F4D02-AAD8-78FC-24CB-85E8E557DB65}" dt="2023-05-21T11:55:14.971" v="40" actId="20577"/>
          <ac:spMkLst>
            <pc:docMk/>
            <pc:sldMk cId="1101456006" sldId="275"/>
            <ac:spMk id="2" creationId="{8D230A00-EF8B-E0D5-51DA-D7047160E7F1}"/>
          </ac:spMkLst>
        </pc:spChg>
        <pc:spChg chg="mod">
          <ac:chgData name="Guest User" userId="S::urn:spo:anon#59e12f841d6f99839365474c87a42ada19566d980cb607b5ccc56357c81cc081::" providerId="AD" clId="Web-{355F4D02-AAD8-78FC-24CB-85E8E557DB65}" dt="2023-05-21T11:54:41.876" v="35"/>
          <ac:spMkLst>
            <pc:docMk/>
            <pc:sldMk cId="1101456006" sldId="275"/>
            <ac:spMk id="3" creationId="{485DCFD7-0EAF-4458-D884-A190DB4A5A90}"/>
          </ac:spMkLst>
        </pc:spChg>
        <pc:spChg chg="add mod">
          <ac:chgData name="Guest User" userId="S::urn:spo:anon#59e12f841d6f99839365474c87a42ada19566d980cb607b5ccc56357c81cc081::" providerId="AD" clId="Web-{355F4D02-AAD8-78FC-24CB-85E8E557DB65}" dt="2023-05-21T12:07:52.098" v="130"/>
          <ac:spMkLst>
            <pc:docMk/>
            <pc:sldMk cId="1101456006" sldId="275"/>
            <ac:spMk id="6" creationId="{C0962903-6AA3-1729-6BF2-603AB59C1145}"/>
          </ac:spMkLst>
        </pc:spChg>
        <pc:picChg chg="add mod">
          <ac:chgData name="Guest User" userId="S::urn:spo:anon#59e12f841d6f99839365474c87a42ada19566d980cb607b5ccc56357c81cc081::" providerId="AD" clId="Web-{355F4D02-AAD8-78FC-24CB-85E8E557DB65}" dt="2023-05-21T11:54:41.876" v="35"/>
          <ac:picMkLst>
            <pc:docMk/>
            <pc:sldMk cId="1101456006" sldId="275"/>
            <ac:picMk id="4" creationId="{F7E5E3D3-B514-4983-922E-6682D7C24A13}"/>
          </ac:picMkLst>
        </pc:picChg>
      </pc:sldChg>
      <pc:sldChg chg="addSp delSp modSp new mod setBg setClrOvrMap modNotes">
        <pc:chgData name="Guest User" userId="S::urn:spo:anon#59e12f841d6f99839365474c87a42ada19566d980cb607b5ccc56357c81cc081::" providerId="AD" clId="Web-{355F4D02-AAD8-78FC-24CB-85E8E557DB65}" dt="2023-05-21T12:07:49.223" v="129"/>
        <pc:sldMkLst>
          <pc:docMk/>
          <pc:sldMk cId="2909186498" sldId="276"/>
        </pc:sldMkLst>
        <pc:spChg chg="mod">
          <ac:chgData name="Guest User" userId="S::urn:spo:anon#59e12f841d6f99839365474c87a42ada19566d980cb607b5ccc56357c81cc081::" providerId="AD" clId="Web-{355F4D02-AAD8-78FC-24CB-85E8E557DB65}" dt="2023-05-21T11:53:49.360" v="24"/>
          <ac:spMkLst>
            <pc:docMk/>
            <pc:sldMk cId="2909186498" sldId="276"/>
            <ac:spMk id="2" creationId="{66E3C264-B6A9-70D0-635B-98F5A745E101}"/>
          </ac:spMkLst>
        </pc:spChg>
        <pc:spChg chg="add del mod ord">
          <ac:chgData name="Guest User" userId="S::urn:spo:anon#59e12f841d6f99839365474c87a42ada19566d980cb607b5ccc56357c81cc081::" providerId="AD" clId="Web-{355F4D02-AAD8-78FC-24CB-85E8E557DB65}" dt="2023-05-21T11:53:49.360" v="24"/>
          <ac:spMkLst>
            <pc:docMk/>
            <pc:sldMk cId="2909186498" sldId="276"/>
            <ac:spMk id="3" creationId="{36A845D0-F289-CF96-E86B-EAE31501085F}"/>
          </ac:spMkLst>
        </pc:spChg>
        <pc:spChg chg="add del mod">
          <ac:chgData name="Guest User" userId="S::urn:spo:anon#59e12f841d6f99839365474c87a42ada19566d980cb607b5ccc56357c81cc081::" providerId="AD" clId="Web-{355F4D02-AAD8-78FC-24CB-85E8E557DB65}" dt="2023-05-21T12:07:39.770" v="128"/>
          <ac:spMkLst>
            <pc:docMk/>
            <pc:sldMk cId="2909186498" sldId="276"/>
            <ac:spMk id="6" creationId="{0972A60F-F843-DE9B-DD1F-CF8CE26D51B2}"/>
          </ac:spMkLst>
        </pc:spChg>
        <pc:spChg chg="add mod">
          <ac:chgData name="Guest User" userId="S::urn:spo:anon#59e12f841d6f99839365474c87a42ada19566d980cb607b5ccc56357c81cc081::" providerId="AD" clId="Web-{355F4D02-AAD8-78FC-24CB-85E8E557DB65}" dt="2023-05-21T12:07:49.223" v="129"/>
          <ac:spMkLst>
            <pc:docMk/>
            <pc:sldMk cId="2909186498" sldId="276"/>
            <ac:spMk id="8" creationId="{8B7B19C3-B354-BB30-7D3C-797A7285CC61}"/>
          </ac:spMkLst>
        </pc:spChg>
        <pc:spChg chg="add del">
          <ac:chgData name="Guest User" userId="S::urn:spo:anon#59e12f841d6f99839365474c87a42ada19566d980cb607b5ccc56357c81cc081::" providerId="AD" clId="Web-{355F4D02-AAD8-78FC-24CB-85E8E557DB65}" dt="2023-05-21T11:53:49.344" v="23"/>
          <ac:spMkLst>
            <pc:docMk/>
            <pc:sldMk cId="2909186498" sldId="276"/>
            <ac:spMk id="10" creationId="{38ABDB68-E3D5-448E-97D3-06FFEF680193}"/>
          </ac:spMkLst>
        </pc:spChg>
        <pc:spChg chg="add del">
          <ac:chgData name="Guest User" userId="S::urn:spo:anon#59e12f841d6f99839365474c87a42ada19566d980cb607b5ccc56357c81cc081::" providerId="AD" clId="Web-{355F4D02-AAD8-78FC-24CB-85E8E557DB65}" dt="2023-05-21T11:53:49.344" v="23"/>
          <ac:spMkLst>
            <pc:docMk/>
            <pc:sldMk cId="2909186498" sldId="276"/>
            <ac:spMk id="12" creationId="{B8DD7FEB-D9F3-4F5B-982C-36B0664D0205}"/>
          </ac:spMkLst>
        </pc:spChg>
        <pc:spChg chg="add del">
          <ac:chgData name="Guest User" userId="S::urn:spo:anon#59e12f841d6f99839365474c87a42ada19566d980cb607b5ccc56357c81cc081::" providerId="AD" clId="Web-{355F4D02-AAD8-78FC-24CB-85E8E557DB65}" dt="2023-05-21T11:53:49.344" v="23"/>
          <ac:spMkLst>
            <pc:docMk/>
            <pc:sldMk cId="2909186498" sldId="276"/>
            <ac:spMk id="14" creationId="{96BA11E4-0636-4FA9-A836-2A4FB176449A}"/>
          </ac:spMkLst>
        </pc:spChg>
        <pc:spChg chg="add del">
          <ac:chgData name="Guest User" userId="S::urn:spo:anon#59e12f841d6f99839365474c87a42ada19566d980cb607b5ccc56357c81cc081::" providerId="AD" clId="Web-{355F4D02-AAD8-78FC-24CB-85E8E557DB65}" dt="2023-05-21T11:53:49.344" v="23"/>
          <ac:spMkLst>
            <pc:docMk/>
            <pc:sldMk cId="2909186498" sldId="276"/>
            <ac:spMk id="16" creationId="{5681882E-BDD0-4311-AF62-E8019628524D}"/>
          </ac:spMkLst>
        </pc:spChg>
        <pc:spChg chg="add del">
          <ac:chgData name="Guest User" userId="S::urn:spo:anon#59e12f841d6f99839365474c87a42ada19566d980cb607b5ccc56357c81cc081::" providerId="AD" clId="Web-{355F4D02-AAD8-78FC-24CB-85E8E557DB65}" dt="2023-05-21T11:53:49.344" v="23"/>
          <ac:spMkLst>
            <pc:docMk/>
            <pc:sldMk cId="2909186498" sldId="276"/>
            <ac:spMk id="18" creationId="{EADD3260-4BDA-459B-A162-5E1B897E38FC}"/>
          </ac:spMkLst>
        </pc:spChg>
        <pc:spChg chg="add del">
          <ac:chgData name="Guest User" userId="S::urn:spo:anon#59e12f841d6f99839365474c87a42ada19566d980cb607b5ccc56357c81cc081::" providerId="AD" clId="Web-{355F4D02-AAD8-78FC-24CB-85E8E557DB65}" dt="2023-05-21T11:53:49.344" v="23"/>
          <ac:spMkLst>
            <pc:docMk/>
            <pc:sldMk cId="2909186498" sldId="276"/>
            <ac:spMk id="20" creationId="{283DA7DD-CA37-4ED7-8710-48E56B063BA4}"/>
          </ac:spMkLst>
        </pc:spChg>
        <pc:spChg chg="add del">
          <ac:chgData name="Guest User" userId="S::urn:spo:anon#59e12f841d6f99839365474c87a42ada19566d980cb607b5ccc56357c81cc081::" providerId="AD" clId="Web-{355F4D02-AAD8-78FC-24CB-85E8E557DB65}" dt="2023-05-21T11:53:49.344" v="23"/>
          <ac:spMkLst>
            <pc:docMk/>
            <pc:sldMk cId="2909186498" sldId="276"/>
            <ac:spMk id="22" creationId="{B92F2E3C-66CD-4DEB-BA14-2A5912B65A21}"/>
          </ac:spMkLst>
        </pc:spChg>
        <pc:picChg chg="add del mod ord">
          <ac:chgData name="Guest User" userId="S::urn:spo:anon#59e12f841d6f99839365474c87a42ada19566d980cb607b5ccc56357c81cc081::" providerId="AD" clId="Web-{355F4D02-AAD8-78FC-24CB-85E8E557DB65}" dt="2023-05-21T11:51:48.591" v="7"/>
          <ac:picMkLst>
            <pc:docMk/>
            <pc:sldMk cId="2909186498" sldId="276"/>
            <ac:picMk id="4" creationId="{3BABDA04-91E6-31F0-418A-E53795FC5A4C}"/>
          </ac:picMkLst>
        </pc:picChg>
        <pc:picChg chg="add mod">
          <ac:chgData name="Guest User" userId="S::urn:spo:anon#59e12f841d6f99839365474c87a42ada19566d980cb607b5ccc56357c81cc081::" providerId="AD" clId="Web-{355F4D02-AAD8-78FC-24CB-85E8E557DB65}" dt="2023-05-21T11:53:49.360" v="24"/>
          <ac:picMkLst>
            <pc:docMk/>
            <pc:sldMk cId="2909186498" sldId="276"/>
            <ac:picMk id="5" creationId="{33D26ABA-9A38-2651-67F3-520D4E5E61F9}"/>
          </ac:picMkLst>
        </pc:picChg>
      </pc:sldChg>
    </pc:docChg>
  </pc:docChgLst>
  <pc:docChgLst>
    <pc:chgData name="BRUCHARD Emmanuel" userId="S::emmanuel.bruchard@reseau.eseo.fr::474b2254-a8d3-4906-9adf-874625678629" providerId="AD" clId="Web-{26EB240F-186E-763A-B17B-C5120F3D5ED3}"/>
    <pc:docChg chg="modSld">
      <pc:chgData name="BRUCHARD Emmanuel" userId="S::emmanuel.bruchard@reseau.eseo.fr::474b2254-a8d3-4906-9adf-874625678629" providerId="AD" clId="Web-{26EB240F-186E-763A-B17B-C5120F3D5ED3}" dt="2023-05-17T14:36:45.867" v="3" actId="1076"/>
      <pc:docMkLst>
        <pc:docMk/>
      </pc:docMkLst>
      <pc:sldChg chg="modSp">
        <pc:chgData name="BRUCHARD Emmanuel" userId="S::emmanuel.bruchard@reseau.eseo.fr::474b2254-a8d3-4906-9adf-874625678629" providerId="AD" clId="Web-{26EB240F-186E-763A-B17B-C5120F3D5ED3}" dt="2023-05-17T14:36:45.867" v="3" actId="1076"/>
        <pc:sldMkLst>
          <pc:docMk/>
          <pc:sldMk cId="3680306071" sldId="273"/>
        </pc:sldMkLst>
        <pc:graphicFrameChg chg="mod">
          <ac:chgData name="BRUCHARD Emmanuel" userId="S::emmanuel.bruchard@reseau.eseo.fr::474b2254-a8d3-4906-9adf-874625678629" providerId="AD" clId="Web-{26EB240F-186E-763A-B17B-C5120F3D5ED3}" dt="2023-05-17T14:36:45.867" v="3" actId="1076"/>
          <ac:graphicFrameMkLst>
            <pc:docMk/>
            <pc:sldMk cId="3680306071" sldId="273"/>
            <ac:graphicFrameMk id="107" creationId="{F95F33CB-779D-7174-3131-C89D6940C83E}"/>
          </ac:graphicFrameMkLst>
        </pc:graphicFrameChg>
      </pc:sldChg>
    </pc:docChg>
  </pc:docChgLst>
  <pc:docChgLst>
    <pc:chgData name="BRUCHARD Emmanuel" userId="S::emmanuel.bruchard@reseau.eseo.fr::474b2254-a8d3-4906-9adf-874625678629" providerId="AD" clId="Web-{1D073DA5-BE55-4BFC-341E-562A7CF97415}"/>
    <pc:docChg chg="addSld delSld modSld sldOrd">
      <pc:chgData name="BRUCHARD Emmanuel" userId="S::emmanuel.bruchard@reseau.eseo.fr::474b2254-a8d3-4906-9adf-874625678629" providerId="AD" clId="Web-{1D073DA5-BE55-4BFC-341E-562A7CF97415}" dt="2023-05-23T12:26:41.324" v="546" actId="20577"/>
      <pc:docMkLst>
        <pc:docMk/>
      </pc:docMkLst>
      <pc:sldChg chg="addSp delSp modSp modNotes">
        <pc:chgData name="BRUCHARD Emmanuel" userId="S::emmanuel.bruchard@reseau.eseo.fr::474b2254-a8d3-4906-9adf-874625678629" providerId="AD" clId="Web-{1D073DA5-BE55-4BFC-341E-562A7CF97415}" dt="2023-05-23T11:46:55.479" v="397"/>
        <pc:sldMkLst>
          <pc:docMk/>
          <pc:sldMk cId="3784089036" sldId="256"/>
        </pc:sldMkLst>
        <pc:spChg chg="add mod">
          <ac:chgData name="BRUCHARD Emmanuel" userId="S::emmanuel.bruchard@reseau.eseo.fr::474b2254-a8d3-4906-9adf-874625678629" providerId="AD" clId="Web-{1D073DA5-BE55-4BFC-341E-562A7CF97415}" dt="2023-05-23T11:21:56.387" v="57" actId="20577"/>
          <ac:spMkLst>
            <pc:docMk/>
            <pc:sldMk cId="3784089036" sldId="256"/>
            <ac:spMk id="4" creationId="{E3A3B4F0-9599-316D-B5A7-ED9785A5A697}"/>
          </ac:spMkLst>
        </pc:spChg>
        <pc:spChg chg="del mod">
          <ac:chgData name="BRUCHARD Emmanuel" userId="S::emmanuel.bruchard@reseau.eseo.fr::474b2254-a8d3-4906-9adf-874625678629" providerId="AD" clId="Web-{1D073DA5-BE55-4BFC-341E-562A7CF97415}" dt="2023-05-23T11:21:03.167" v="52"/>
          <ac:spMkLst>
            <pc:docMk/>
            <pc:sldMk cId="3784089036" sldId="256"/>
            <ac:spMk id="7" creationId="{D54AA64A-4952-9097-C4FD-F386DB436B32}"/>
          </ac:spMkLst>
        </pc:spChg>
        <pc:spChg chg="del">
          <ac:chgData name="BRUCHARD Emmanuel" userId="S::emmanuel.bruchard@reseau.eseo.fr::474b2254-a8d3-4906-9adf-874625678629" providerId="AD" clId="Web-{1D073DA5-BE55-4BFC-341E-562A7CF97415}" dt="2023-05-23T11:22:19.825" v="58"/>
          <ac:spMkLst>
            <pc:docMk/>
            <pc:sldMk cId="3784089036" sldId="256"/>
            <ac:spMk id="8" creationId="{8E0DA911-3FC3-7CC5-C814-18EC9AE4CC9A}"/>
          </ac:spMkLst>
        </pc:spChg>
        <pc:spChg chg="add del mod">
          <ac:chgData name="BRUCHARD Emmanuel" userId="S::emmanuel.bruchard@reseau.eseo.fr::474b2254-a8d3-4906-9adf-874625678629" providerId="AD" clId="Web-{1D073DA5-BE55-4BFC-341E-562A7CF97415}" dt="2023-05-23T11:23:14.045" v="60"/>
          <ac:spMkLst>
            <pc:docMk/>
            <pc:sldMk cId="3784089036" sldId="256"/>
            <ac:spMk id="9" creationId="{8E228C27-5A4D-FAC8-6AB7-B353CBC053C5}"/>
          </ac:spMkLst>
        </pc:spChg>
      </pc:sldChg>
      <pc:sldChg chg="modSp">
        <pc:chgData name="BRUCHARD Emmanuel" userId="S::emmanuel.bruchard@reseau.eseo.fr::474b2254-a8d3-4906-9adf-874625678629" providerId="AD" clId="Web-{1D073DA5-BE55-4BFC-341E-562A7CF97415}" dt="2023-05-23T11:20:18.619" v="50" actId="20577"/>
        <pc:sldMkLst>
          <pc:docMk/>
          <pc:sldMk cId="1041548302" sldId="260"/>
        </pc:sldMkLst>
        <pc:spChg chg="mod">
          <ac:chgData name="BRUCHARD Emmanuel" userId="S::emmanuel.bruchard@reseau.eseo.fr::474b2254-a8d3-4906-9adf-874625678629" providerId="AD" clId="Web-{1D073DA5-BE55-4BFC-341E-562A7CF97415}" dt="2023-05-23T11:20:18.619" v="50" actId="20577"/>
          <ac:spMkLst>
            <pc:docMk/>
            <pc:sldMk cId="1041548302" sldId="260"/>
            <ac:spMk id="2" creationId="{036163BD-2174-F1E8-EEAC-EDC6DB348446}"/>
          </ac:spMkLst>
        </pc:spChg>
      </pc:sldChg>
      <pc:sldChg chg="addSp delSp modSp mod setBg setClrOvrMap modNotes">
        <pc:chgData name="BRUCHARD Emmanuel" userId="S::emmanuel.bruchard@reseau.eseo.fr::474b2254-a8d3-4906-9adf-874625678629" providerId="AD" clId="Web-{1D073DA5-BE55-4BFC-341E-562A7CF97415}" dt="2023-05-23T11:50:31.780" v="538"/>
        <pc:sldMkLst>
          <pc:docMk/>
          <pc:sldMk cId="1185144828" sldId="262"/>
        </pc:sldMkLst>
        <pc:spChg chg="mod">
          <ac:chgData name="BRUCHARD Emmanuel" userId="S::emmanuel.bruchard@reseau.eseo.fr::474b2254-a8d3-4906-9adf-874625678629" providerId="AD" clId="Web-{1D073DA5-BE55-4BFC-341E-562A7CF97415}" dt="2023-05-23T11:15:01.660" v="7"/>
          <ac:spMkLst>
            <pc:docMk/>
            <pc:sldMk cId="1185144828" sldId="262"/>
            <ac:spMk id="2" creationId="{036163BD-2174-F1E8-EEAC-EDC6DB348446}"/>
          </ac:spMkLst>
        </pc:spChg>
        <pc:spChg chg="add del">
          <ac:chgData name="BRUCHARD Emmanuel" userId="S::emmanuel.bruchard@reseau.eseo.fr::474b2254-a8d3-4906-9adf-874625678629" providerId="AD" clId="Web-{1D073DA5-BE55-4BFC-341E-562A7CF97415}" dt="2023-05-23T11:15:01.723" v="8"/>
          <ac:spMkLst>
            <pc:docMk/>
            <pc:sldMk cId="1185144828" sldId="262"/>
            <ac:spMk id="51" creationId="{6DFBE54E-A701-4039-AC57-CF06B37CC626}"/>
          </ac:spMkLst>
        </pc:spChg>
        <pc:spChg chg="add del">
          <ac:chgData name="BRUCHARD Emmanuel" userId="S::emmanuel.bruchard@reseau.eseo.fr::474b2254-a8d3-4906-9adf-874625678629" providerId="AD" clId="Web-{1D073DA5-BE55-4BFC-341E-562A7CF97415}" dt="2023-05-23T11:15:01.723" v="8"/>
          <ac:spMkLst>
            <pc:docMk/>
            <pc:sldMk cId="1185144828" sldId="262"/>
            <ac:spMk id="53" creationId="{D33A9890-FE1F-4F08-8EF4-FD2B43954605}"/>
          </ac:spMkLst>
        </pc:spChg>
        <pc:spChg chg="add del">
          <ac:chgData name="BRUCHARD Emmanuel" userId="S::emmanuel.bruchard@reseau.eseo.fr::474b2254-a8d3-4906-9adf-874625678629" providerId="AD" clId="Web-{1D073DA5-BE55-4BFC-341E-562A7CF97415}" dt="2023-05-23T11:15:01.723" v="8"/>
          <ac:spMkLst>
            <pc:docMk/>
            <pc:sldMk cId="1185144828" sldId="262"/>
            <ac:spMk id="55" creationId="{92515798-C8A3-40E7-A830-82681C81A0CD}"/>
          </ac:spMkLst>
        </pc:spChg>
        <pc:spChg chg="add del">
          <ac:chgData name="BRUCHARD Emmanuel" userId="S::emmanuel.bruchard@reseau.eseo.fr::474b2254-a8d3-4906-9adf-874625678629" providerId="AD" clId="Web-{1D073DA5-BE55-4BFC-341E-562A7CF97415}" dt="2023-05-23T11:14:48.160" v="1"/>
          <ac:spMkLst>
            <pc:docMk/>
            <pc:sldMk cId="1185144828" sldId="262"/>
            <ac:spMk id="64" creationId="{F9ED434F-8767-46CC-B26B-5AF62FF01E66}"/>
          </ac:spMkLst>
        </pc:spChg>
        <pc:spChg chg="add del">
          <ac:chgData name="BRUCHARD Emmanuel" userId="S::emmanuel.bruchard@reseau.eseo.fr::474b2254-a8d3-4906-9adf-874625678629" providerId="AD" clId="Web-{1D073DA5-BE55-4BFC-341E-562A7CF97415}" dt="2023-05-23T11:14:52.316" v="3"/>
          <ac:spMkLst>
            <pc:docMk/>
            <pc:sldMk cId="1185144828" sldId="262"/>
            <ac:spMk id="69" creationId="{CC28BCC9-4093-4FD5-83EB-7EC297F51396}"/>
          </ac:spMkLst>
        </pc:spChg>
        <pc:spChg chg="add del">
          <ac:chgData name="BRUCHARD Emmanuel" userId="S::emmanuel.bruchard@reseau.eseo.fr::474b2254-a8d3-4906-9adf-874625678629" providerId="AD" clId="Web-{1D073DA5-BE55-4BFC-341E-562A7CF97415}" dt="2023-05-23T11:14:55.363" v="5"/>
          <ac:spMkLst>
            <pc:docMk/>
            <pc:sldMk cId="1185144828" sldId="262"/>
            <ac:spMk id="73" creationId="{F9ED434F-8767-46CC-B26B-5AF62FF01E66}"/>
          </ac:spMkLst>
        </pc:spChg>
        <pc:spChg chg="add del">
          <ac:chgData name="BRUCHARD Emmanuel" userId="S::emmanuel.bruchard@reseau.eseo.fr::474b2254-a8d3-4906-9adf-874625678629" providerId="AD" clId="Web-{1D073DA5-BE55-4BFC-341E-562A7CF97415}" dt="2023-05-23T11:15:01.660" v="7"/>
          <ac:spMkLst>
            <pc:docMk/>
            <pc:sldMk cId="1185144828" sldId="262"/>
            <ac:spMk id="77" creationId="{CC28BCC9-4093-4FD5-83EB-7EC297F51396}"/>
          </ac:spMkLst>
        </pc:spChg>
        <pc:spChg chg="add">
          <ac:chgData name="BRUCHARD Emmanuel" userId="S::emmanuel.bruchard@reseau.eseo.fr::474b2254-a8d3-4906-9adf-874625678629" providerId="AD" clId="Web-{1D073DA5-BE55-4BFC-341E-562A7CF97415}" dt="2023-05-23T11:15:01.723" v="8"/>
          <ac:spMkLst>
            <pc:docMk/>
            <pc:sldMk cId="1185144828" sldId="262"/>
            <ac:spMk id="80" creationId="{F9ED434F-8767-46CC-B26B-5AF62FF01E66}"/>
          </ac:spMkLst>
        </pc:spChg>
        <pc:grpChg chg="add del">
          <ac:chgData name="BRUCHARD Emmanuel" userId="S::emmanuel.bruchard@reseau.eseo.fr::474b2254-a8d3-4906-9adf-874625678629" providerId="AD" clId="Web-{1D073DA5-BE55-4BFC-341E-562A7CF97415}" dt="2023-05-23T11:14:48.160" v="1"/>
          <ac:grpSpMkLst>
            <pc:docMk/>
            <pc:sldMk cId="1185144828" sldId="262"/>
            <ac:grpSpMk id="60" creationId="{2F448CB3-7B4F-45D7-B7C0-DF553DF61453}"/>
          </ac:grpSpMkLst>
        </pc:grpChg>
        <pc:grpChg chg="add del">
          <ac:chgData name="BRUCHARD Emmanuel" userId="S::emmanuel.bruchard@reseau.eseo.fr::474b2254-a8d3-4906-9adf-874625678629" providerId="AD" clId="Web-{1D073DA5-BE55-4BFC-341E-562A7CF97415}" dt="2023-05-23T11:14:52.316" v="3"/>
          <ac:grpSpMkLst>
            <pc:docMk/>
            <pc:sldMk cId="1185144828" sldId="262"/>
            <ac:grpSpMk id="68" creationId="{08BCF048-8940-4354-B9EC-5AD74E283CE3}"/>
          </ac:grpSpMkLst>
        </pc:grpChg>
        <pc:grpChg chg="add del">
          <ac:chgData name="BRUCHARD Emmanuel" userId="S::emmanuel.bruchard@reseau.eseo.fr::474b2254-a8d3-4906-9adf-874625678629" providerId="AD" clId="Web-{1D073DA5-BE55-4BFC-341E-562A7CF97415}" dt="2023-05-23T11:14:55.363" v="5"/>
          <ac:grpSpMkLst>
            <pc:docMk/>
            <pc:sldMk cId="1185144828" sldId="262"/>
            <ac:grpSpMk id="72" creationId="{2F448CB3-7B4F-45D7-B7C0-DF553DF61453}"/>
          </ac:grpSpMkLst>
        </pc:grpChg>
        <pc:grpChg chg="add del">
          <ac:chgData name="BRUCHARD Emmanuel" userId="S::emmanuel.bruchard@reseau.eseo.fr::474b2254-a8d3-4906-9adf-874625678629" providerId="AD" clId="Web-{1D073DA5-BE55-4BFC-341E-562A7CF97415}" dt="2023-05-23T11:15:01.660" v="7"/>
          <ac:grpSpMkLst>
            <pc:docMk/>
            <pc:sldMk cId="1185144828" sldId="262"/>
            <ac:grpSpMk id="75" creationId="{08BCF048-8940-4354-B9EC-5AD74E283CE3}"/>
          </ac:grpSpMkLst>
        </pc:grpChg>
        <pc:grpChg chg="add ord">
          <ac:chgData name="BRUCHARD Emmanuel" userId="S::emmanuel.bruchard@reseau.eseo.fr::474b2254-a8d3-4906-9adf-874625678629" providerId="AD" clId="Web-{1D073DA5-BE55-4BFC-341E-562A7CF97415}" dt="2023-05-23T11:18:55.649" v="34"/>
          <ac:grpSpMkLst>
            <pc:docMk/>
            <pc:sldMk cId="1185144828" sldId="262"/>
            <ac:grpSpMk id="79" creationId="{2F448CB3-7B4F-45D7-B7C0-DF553DF61453}"/>
          </ac:grpSpMkLst>
        </pc:grpChg>
        <pc:graphicFrameChg chg="mod modGraphic">
          <ac:chgData name="BRUCHARD Emmanuel" userId="S::emmanuel.bruchard@reseau.eseo.fr::474b2254-a8d3-4906-9adf-874625678629" providerId="AD" clId="Web-{1D073DA5-BE55-4BFC-341E-562A7CF97415}" dt="2023-05-23T11:15:01.723" v="8"/>
          <ac:graphicFrameMkLst>
            <pc:docMk/>
            <pc:sldMk cId="1185144828" sldId="262"/>
            <ac:graphicFrameMk id="46" creationId="{2DFEDD55-E25E-FA4A-5A0C-071683F576BA}"/>
          </ac:graphicFrameMkLst>
        </pc:graphicFrameChg>
        <pc:picChg chg="add del ord">
          <ac:chgData name="BRUCHARD Emmanuel" userId="S::emmanuel.bruchard@reseau.eseo.fr::474b2254-a8d3-4906-9adf-874625678629" providerId="AD" clId="Web-{1D073DA5-BE55-4BFC-341E-562A7CF97415}" dt="2023-05-23T11:17:21.163" v="27"/>
          <ac:picMkLst>
            <pc:docMk/>
            <pc:sldMk cId="1185144828" sldId="262"/>
            <ac:picMk id="57" creationId="{4B710B59-3A59-17DC-83BB-9C9FDC2825C3}"/>
          </ac:picMkLst>
        </pc:picChg>
        <pc:picChg chg="add mod ord">
          <ac:chgData name="BRUCHARD Emmanuel" userId="S::emmanuel.bruchard@reseau.eseo.fr::474b2254-a8d3-4906-9adf-874625678629" providerId="AD" clId="Web-{1D073DA5-BE55-4BFC-341E-562A7CF97415}" dt="2023-05-23T11:18:52.602" v="33"/>
          <ac:picMkLst>
            <pc:docMk/>
            <pc:sldMk cId="1185144828" sldId="262"/>
            <ac:picMk id="90" creationId="{5A38B679-A00F-E926-AF44-A2C3A5EAD3EC}"/>
          </ac:picMkLst>
        </pc:picChg>
      </pc:sldChg>
      <pc:sldChg chg="modNotes">
        <pc:chgData name="BRUCHARD Emmanuel" userId="S::emmanuel.bruchard@reseau.eseo.fr::474b2254-a8d3-4906-9adf-874625678629" providerId="AD" clId="Web-{1D073DA5-BE55-4BFC-341E-562A7CF97415}" dt="2023-05-23T11:49:34.560" v="479"/>
        <pc:sldMkLst>
          <pc:docMk/>
          <pc:sldMk cId="1148419111" sldId="263"/>
        </pc:sldMkLst>
      </pc:sldChg>
      <pc:sldChg chg="modSp modNotes">
        <pc:chgData name="BRUCHARD Emmanuel" userId="S::emmanuel.bruchard@reseau.eseo.fr::474b2254-a8d3-4906-9adf-874625678629" providerId="AD" clId="Web-{1D073DA5-BE55-4BFC-341E-562A7CF97415}" dt="2023-05-23T12:26:41.324" v="546" actId="20577"/>
        <pc:sldMkLst>
          <pc:docMk/>
          <pc:sldMk cId="2396557966" sldId="266"/>
        </pc:sldMkLst>
        <pc:graphicFrameChg chg="modGraphic">
          <ac:chgData name="BRUCHARD Emmanuel" userId="S::emmanuel.bruchard@reseau.eseo.fr::474b2254-a8d3-4906-9adf-874625678629" providerId="AD" clId="Web-{1D073DA5-BE55-4BFC-341E-562A7CF97415}" dt="2023-05-23T12:26:41.324" v="546" actId="20577"/>
          <ac:graphicFrameMkLst>
            <pc:docMk/>
            <pc:sldMk cId="2396557966" sldId="266"/>
            <ac:graphicFrameMk id="107" creationId="{F95F33CB-779D-7174-3131-C89D6940C83E}"/>
          </ac:graphicFrameMkLst>
        </pc:graphicFrameChg>
      </pc:sldChg>
      <pc:sldChg chg="addSp delSp modSp mod setBg setClrOvrMap">
        <pc:chgData name="BRUCHARD Emmanuel" userId="S::emmanuel.bruchard@reseau.eseo.fr::474b2254-a8d3-4906-9adf-874625678629" providerId="AD" clId="Web-{1D073DA5-BE55-4BFC-341E-562A7CF97415}" dt="2023-05-23T11:17:14.163" v="26"/>
        <pc:sldMkLst>
          <pc:docMk/>
          <pc:sldMk cId="1879733054" sldId="267"/>
        </pc:sldMkLst>
        <pc:spChg chg="mod">
          <ac:chgData name="BRUCHARD Emmanuel" userId="S::emmanuel.bruchard@reseau.eseo.fr::474b2254-a8d3-4906-9adf-874625678629" providerId="AD" clId="Web-{1D073DA5-BE55-4BFC-341E-562A7CF97415}" dt="2023-05-23T11:17:14.163" v="26"/>
          <ac:spMkLst>
            <pc:docMk/>
            <pc:sldMk cId="1879733054" sldId="267"/>
            <ac:spMk id="2" creationId="{036163BD-2174-F1E8-EEAC-EDC6DB348446}"/>
          </ac:spMkLst>
        </pc:spChg>
        <pc:spChg chg="mod">
          <ac:chgData name="BRUCHARD Emmanuel" userId="S::emmanuel.bruchard@reseau.eseo.fr::474b2254-a8d3-4906-9adf-874625678629" providerId="AD" clId="Web-{1D073DA5-BE55-4BFC-341E-562A7CF97415}" dt="2023-05-23T11:17:14.163" v="26"/>
          <ac:spMkLst>
            <pc:docMk/>
            <pc:sldMk cId="1879733054" sldId="267"/>
            <ac:spMk id="4" creationId="{0F28E5B5-EEEC-2F1E-EEAE-57A057CF5C65}"/>
          </ac:spMkLst>
        </pc:spChg>
        <pc:spChg chg="ord">
          <ac:chgData name="BRUCHARD Emmanuel" userId="S::emmanuel.bruchard@reseau.eseo.fr::474b2254-a8d3-4906-9adf-874625678629" providerId="AD" clId="Web-{1D073DA5-BE55-4BFC-341E-562A7CF97415}" dt="2023-05-23T11:16:55.772" v="22"/>
          <ac:spMkLst>
            <pc:docMk/>
            <pc:sldMk cId="1879733054" sldId="267"/>
            <ac:spMk id="5" creationId="{105A8E41-4E63-4FE4-186A-D44B472D7B65}"/>
          </ac:spMkLst>
        </pc:spChg>
        <pc:spChg chg="mod">
          <ac:chgData name="BRUCHARD Emmanuel" userId="S::emmanuel.bruchard@reseau.eseo.fr::474b2254-a8d3-4906-9adf-874625678629" providerId="AD" clId="Web-{1D073DA5-BE55-4BFC-341E-562A7CF97415}" dt="2023-05-23T11:17:14.163" v="26"/>
          <ac:spMkLst>
            <pc:docMk/>
            <pc:sldMk cId="1879733054" sldId="267"/>
            <ac:spMk id="9" creationId="{384F8F03-AF0F-B158-153F-D837F8A4DBA1}"/>
          </ac:spMkLst>
        </pc:spChg>
        <pc:spChg chg="add del">
          <ac:chgData name="BRUCHARD Emmanuel" userId="S::emmanuel.bruchard@reseau.eseo.fr::474b2254-a8d3-4906-9adf-874625678629" providerId="AD" clId="Web-{1D073DA5-BE55-4BFC-341E-562A7CF97415}" dt="2023-05-23T11:17:14.163" v="26"/>
          <ac:spMkLst>
            <pc:docMk/>
            <pc:sldMk cId="1879733054" sldId="267"/>
            <ac:spMk id="12" creationId="{6DFBE54E-A701-4039-AC57-CF06B37CC626}"/>
          </ac:spMkLst>
        </pc:spChg>
        <pc:spChg chg="add del">
          <ac:chgData name="BRUCHARD Emmanuel" userId="S::emmanuel.bruchard@reseau.eseo.fr::474b2254-a8d3-4906-9adf-874625678629" providerId="AD" clId="Web-{1D073DA5-BE55-4BFC-341E-562A7CF97415}" dt="2023-05-23T11:17:14.163" v="26"/>
          <ac:spMkLst>
            <pc:docMk/>
            <pc:sldMk cId="1879733054" sldId="267"/>
            <ac:spMk id="13" creationId="{D33A9890-FE1F-4F08-8EF4-FD2B43954605}"/>
          </ac:spMkLst>
        </pc:spChg>
        <pc:spChg chg="add del">
          <ac:chgData name="BRUCHARD Emmanuel" userId="S::emmanuel.bruchard@reseau.eseo.fr::474b2254-a8d3-4906-9adf-874625678629" providerId="AD" clId="Web-{1D073DA5-BE55-4BFC-341E-562A7CF97415}" dt="2023-05-23T11:16:20.787" v="16"/>
          <ac:spMkLst>
            <pc:docMk/>
            <pc:sldMk cId="1879733054" sldId="267"/>
            <ac:spMk id="14" creationId="{89EA2611-DCBA-4E97-A2B2-9A466E76BDA4}"/>
          </ac:spMkLst>
        </pc:spChg>
        <pc:spChg chg="add del">
          <ac:chgData name="BRUCHARD Emmanuel" userId="S::emmanuel.bruchard@reseau.eseo.fr::474b2254-a8d3-4906-9adf-874625678629" providerId="AD" clId="Web-{1D073DA5-BE55-4BFC-341E-562A7CF97415}" dt="2023-05-23T11:17:14.163" v="26"/>
          <ac:spMkLst>
            <pc:docMk/>
            <pc:sldMk cId="1879733054" sldId="267"/>
            <ac:spMk id="15" creationId="{92515798-C8A3-40E7-A830-82681C81A0CD}"/>
          </ac:spMkLst>
        </pc:spChg>
        <pc:spChg chg="add del">
          <ac:chgData name="BRUCHARD Emmanuel" userId="S::emmanuel.bruchard@reseau.eseo.fr::474b2254-a8d3-4906-9adf-874625678629" providerId="AD" clId="Web-{1D073DA5-BE55-4BFC-341E-562A7CF97415}" dt="2023-05-23T11:16:20.787" v="16"/>
          <ac:spMkLst>
            <pc:docMk/>
            <pc:sldMk cId="1879733054" sldId="267"/>
            <ac:spMk id="16" creationId="{BBC615D1-6E12-40EF-915B-316CFDB550D5}"/>
          </ac:spMkLst>
        </pc:spChg>
        <pc:spChg chg="add del">
          <ac:chgData name="BRUCHARD Emmanuel" userId="S::emmanuel.bruchard@reseau.eseo.fr::474b2254-a8d3-4906-9adf-874625678629" providerId="AD" clId="Web-{1D073DA5-BE55-4BFC-341E-562A7CF97415}" dt="2023-05-23T11:16:20.787" v="16"/>
          <ac:spMkLst>
            <pc:docMk/>
            <pc:sldMk cId="1879733054" sldId="267"/>
            <ac:spMk id="18" creationId="{B9797D36-DE1E-47CD-881A-6C1F5828261B}"/>
          </ac:spMkLst>
        </pc:spChg>
        <pc:spChg chg="add del">
          <ac:chgData name="BRUCHARD Emmanuel" userId="S::emmanuel.bruchard@reseau.eseo.fr::474b2254-a8d3-4906-9adf-874625678629" providerId="AD" clId="Web-{1D073DA5-BE55-4BFC-341E-562A7CF97415}" dt="2023-05-23T11:16:20.787" v="16"/>
          <ac:spMkLst>
            <pc:docMk/>
            <pc:sldMk cId="1879733054" sldId="267"/>
            <ac:spMk id="20" creationId="{4A2FAF1F-F462-46AF-A9E6-CC93C4E2C359}"/>
          </ac:spMkLst>
        </pc:spChg>
        <pc:spChg chg="add del">
          <ac:chgData name="BRUCHARD Emmanuel" userId="S::emmanuel.bruchard@reseau.eseo.fr::474b2254-a8d3-4906-9adf-874625678629" providerId="AD" clId="Web-{1D073DA5-BE55-4BFC-341E-562A7CF97415}" dt="2023-05-23T11:16:20.787" v="16"/>
          <ac:spMkLst>
            <pc:docMk/>
            <pc:sldMk cId="1879733054" sldId="267"/>
            <ac:spMk id="22" creationId="{7146BED8-BAE9-42C5-A3DD-7B946445DB8C}"/>
          </ac:spMkLst>
        </pc:spChg>
        <pc:spChg chg="add del">
          <ac:chgData name="BRUCHARD Emmanuel" userId="S::emmanuel.bruchard@reseau.eseo.fr::474b2254-a8d3-4906-9adf-874625678629" providerId="AD" clId="Web-{1D073DA5-BE55-4BFC-341E-562A7CF97415}" dt="2023-05-23T11:16:20.787" v="16"/>
          <ac:spMkLst>
            <pc:docMk/>
            <pc:sldMk cId="1879733054" sldId="267"/>
            <ac:spMk id="24" creationId="{15765FE8-B62F-41E4-A73C-74C91A8FD945}"/>
          </ac:spMkLst>
        </pc:spChg>
        <pc:picChg chg="add del mod ord">
          <ac:chgData name="BRUCHARD Emmanuel" userId="S::emmanuel.bruchard@reseau.eseo.fr::474b2254-a8d3-4906-9adf-874625678629" providerId="AD" clId="Web-{1D073DA5-BE55-4BFC-341E-562A7CF97415}" dt="2023-05-23T11:17:14.163" v="26"/>
          <ac:picMkLst>
            <pc:docMk/>
            <pc:sldMk cId="1879733054" sldId="267"/>
            <ac:picMk id="3" creationId="{42AEAC9E-380E-B6DE-788D-F6ED50E6944F}"/>
          </ac:picMkLst>
        </pc:picChg>
        <pc:picChg chg="add del ord">
          <ac:chgData name="BRUCHARD Emmanuel" userId="S::emmanuel.bruchard@reseau.eseo.fr::474b2254-a8d3-4906-9adf-874625678629" providerId="AD" clId="Web-{1D073DA5-BE55-4BFC-341E-562A7CF97415}" dt="2023-05-23T11:16:02.052" v="14"/>
          <ac:picMkLst>
            <pc:docMk/>
            <pc:sldMk cId="1879733054" sldId="267"/>
            <ac:picMk id="7" creationId="{9FC24B92-0660-1064-C8E7-DC69CE1C03FB}"/>
          </ac:picMkLst>
        </pc:picChg>
      </pc:sldChg>
      <pc:sldChg chg="addSp delSp modSp modNotes">
        <pc:chgData name="BRUCHARD Emmanuel" userId="S::emmanuel.bruchard@reseau.eseo.fr::474b2254-a8d3-4906-9adf-874625678629" providerId="AD" clId="Web-{1D073DA5-BE55-4BFC-341E-562A7CF97415}" dt="2023-05-23T11:45:36.399" v="373"/>
        <pc:sldMkLst>
          <pc:docMk/>
          <pc:sldMk cId="1056999790" sldId="268"/>
        </pc:sldMkLst>
        <pc:spChg chg="del">
          <ac:chgData name="BRUCHARD Emmanuel" userId="S::emmanuel.bruchard@reseau.eseo.fr::474b2254-a8d3-4906-9adf-874625678629" providerId="AD" clId="Web-{1D073DA5-BE55-4BFC-341E-562A7CF97415}" dt="2023-05-23T11:40:18.159" v="308"/>
          <ac:spMkLst>
            <pc:docMk/>
            <pc:sldMk cId="1056999790" sldId="268"/>
            <ac:spMk id="2" creationId="{DDE1A098-2B33-11AA-D433-4F45EA04A365}"/>
          </ac:spMkLst>
        </pc:spChg>
        <pc:spChg chg="add del mod">
          <ac:chgData name="BRUCHARD Emmanuel" userId="S::emmanuel.bruchard@reseau.eseo.fr::474b2254-a8d3-4906-9adf-874625678629" providerId="AD" clId="Web-{1D073DA5-BE55-4BFC-341E-562A7CF97415}" dt="2023-05-23T11:40:24.128" v="309"/>
          <ac:spMkLst>
            <pc:docMk/>
            <pc:sldMk cId="1056999790" sldId="268"/>
            <ac:spMk id="4" creationId="{AF59DCDB-CFB5-1DB7-8CB1-237AD32DC929}"/>
          </ac:spMkLst>
        </pc:spChg>
      </pc:sldChg>
      <pc:sldChg chg="modSp">
        <pc:chgData name="BRUCHARD Emmanuel" userId="S::emmanuel.bruchard@reseau.eseo.fr::474b2254-a8d3-4906-9adf-874625678629" providerId="AD" clId="Web-{1D073DA5-BE55-4BFC-341E-562A7CF97415}" dt="2023-05-23T11:37:55.656" v="307" actId="20577"/>
        <pc:sldMkLst>
          <pc:docMk/>
          <pc:sldMk cId="3680306071" sldId="273"/>
        </pc:sldMkLst>
        <pc:graphicFrameChg chg="mod modGraphic">
          <ac:chgData name="BRUCHARD Emmanuel" userId="S::emmanuel.bruchard@reseau.eseo.fr::474b2254-a8d3-4906-9adf-874625678629" providerId="AD" clId="Web-{1D073DA5-BE55-4BFC-341E-562A7CF97415}" dt="2023-05-23T11:37:55.656" v="307" actId="20577"/>
          <ac:graphicFrameMkLst>
            <pc:docMk/>
            <pc:sldMk cId="3680306071" sldId="273"/>
            <ac:graphicFrameMk id="107" creationId="{F95F33CB-779D-7174-3131-C89D6940C83E}"/>
          </ac:graphicFrameMkLst>
        </pc:graphicFrameChg>
      </pc:sldChg>
      <pc:sldChg chg="modSp">
        <pc:chgData name="BRUCHARD Emmanuel" userId="S::emmanuel.bruchard@reseau.eseo.fr::474b2254-a8d3-4906-9adf-874625678629" providerId="AD" clId="Web-{1D073DA5-BE55-4BFC-341E-562A7CF97415}" dt="2023-05-23T12:03:43.359" v="540" actId="20577"/>
        <pc:sldMkLst>
          <pc:docMk/>
          <pc:sldMk cId="1101456006" sldId="275"/>
        </pc:sldMkLst>
        <pc:spChg chg="mod">
          <ac:chgData name="BRUCHARD Emmanuel" userId="S::emmanuel.bruchard@reseau.eseo.fr::474b2254-a8d3-4906-9adf-874625678629" providerId="AD" clId="Web-{1D073DA5-BE55-4BFC-341E-562A7CF97415}" dt="2023-05-23T12:03:43.359" v="540" actId="20577"/>
          <ac:spMkLst>
            <pc:docMk/>
            <pc:sldMk cId="1101456006" sldId="275"/>
            <ac:spMk id="2" creationId="{8D230A00-EF8B-E0D5-51DA-D7047160E7F1}"/>
          </ac:spMkLst>
        </pc:spChg>
      </pc:sldChg>
      <pc:sldChg chg="modSp ord">
        <pc:chgData name="BRUCHARD Emmanuel" userId="S::emmanuel.bruchard@reseau.eseo.fr::474b2254-a8d3-4906-9adf-874625678629" providerId="AD" clId="Web-{1D073DA5-BE55-4BFC-341E-562A7CF97415}" dt="2023-05-23T12:04:20.266" v="544" actId="20577"/>
        <pc:sldMkLst>
          <pc:docMk/>
          <pc:sldMk cId="2909186498" sldId="276"/>
        </pc:sldMkLst>
        <pc:spChg chg="mod">
          <ac:chgData name="BRUCHARD Emmanuel" userId="S::emmanuel.bruchard@reseau.eseo.fr::474b2254-a8d3-4906-9adf-874625678629" providerId="AD" clId="Web-{1D073DA5-BE55-4BFC-341E-562A7CF97415}" dt="2023-05-23T12:04:20.266" v="544" actId="20577"/>
          <ac:spMkLst>
            <pc:docMk/>
            <pc:sldMk cId="2909186498" sldId="276"/>
            <ac:spMk id="2" creationId="{66E3C264-B6A9-70D0-635B-98F5A745E101}"/>
          </ac:spMkLst>
        </pc:spChg>
      </pc:sldChg>
      <pc:sldChg chg="addSp delSp modSp add del replId">
        <pc:chgData name="BRUCHARD Emmanuel" userId="S::emmanuel.bruchard@reseau.eseo.fr::474b2254-a8d3-4906-9adf-874625678629" providerId="AD" clId="Web-{1D073DA5-BE55-4BFC-341E-562A7CF97415}" dt="2023-05-23T11:37:32.827" v="305"/>
        <pc:sldMkLst>
          <pc:docMk/>
          <pc:sldMk cId="555930191" sldId="277"/>
        </pc:sldMkLst>
        <pc:spChg chg="add mod">
          <ac:chgData name="BRUCHARD Emmanuel" userId="S::emmanuel.bruchard@reseau.eseo.fr::474b2254-a8d3-4906-9adf-874625678629" providerId="AD" clId="Web-{1D073DA5-BE55-4BFC-341E-562A7CF97415}" dt="2023-05-23T11:35:33.169" v="244" actId="20577"/>
          <ac:spMkLst>
            <pc:docMk/>
            <pc:sldMk cId="555930191" sldId="277"/>
            <ac:spMk id="154" creationId="{3DA99CF9-9545-EDF8-2AF7-1093306CFAAF}"/>
          </ac:spMkLst>
        </pc:spChg>
        <pc:graphicFrameChg chg="del modGraphic">
          <ac:chgData name="BRUCHARD Emmanuel" userId="S::emmanuel.bruchard@reseau.eseo.fr::474b2254-a8d3-4906-9adf-874625678629" providerId="AD" clId="Web-{1D073DA5-BE55-4BFC-341E-562A7CF97415}" dt="2023-05-23T11:33:00.838" v="118"/>
          <ac:graphicFrameMkLst>
            <pc:docMk/>
            <pc:sldMk cId="555930191" sldId="277"/>
            <ac:graphicFrameMk id="107" creationId="{F95F33CB-779D-7174-3131-C89D6940C83E}"/>
          </ac:graphicFrameMkLst>
        </pc:graphicFrameChg>
      </pc:sldChg>
    </pc:docChg>
  </pc:docChgLst>
  <pc:docChgLst>
    <pc:chgData name="BRUCHARD Emmanuel" userId="S::emmanuel.bruchard@reseau.eseo.fr::474b2254-a8d3-4906-9adf-874625678629" providerId="AD" clId="Web-{F7E5A87E-C244-2767-3051-B441DC9870D8}"/>
    <pc:docChg chg="addSld delSld modSld">
      <pc:chgData name="BRUCHARD Emmanuel" userId="S::emmanuel.bruchard@reseau.eseo.fr::474b2254-a8d3-4906-9adf-874625678629" providerId="AD" clId="Web-{F7E5A87E-C244-2767-3051-B441DC9870D8}" dt="2023-12-20T11:05:58.531" v="448" actId="14100"/>
      <pc:docMkLst>
        <pc:docMk/>
      </pc:docMkLst>
      <pc:sldChg chg="addSp delSp modSp modNotes">
        <pc:chgData name="BRUCHARD Emmanuel" userId="S::emmanuel.bruchard@reseau.eseo.fr::474b2254-a8d3-4906-9adf-874625678629" providerId="AD" clId="Web-{F7E5A87E-C244-2767-3051-B441DC9870D8}" dt="2023-12-20T10:20:46.189" v="410"/>
        <pc:sldMkLst>
          <pc:docMk/>
          <pc:sldMk cId="3784089036" sldId="256"/>
        </pc:sldMkLst>
        <pc:picChg chg="del">
          <ac:chgData name="BRUCHARD Emmanuel" userId="S::emmanuel.bruchard@reseau.eseo.fr::474b2254-a8d3-4906-9adf-874625678629" providerId="AD" clId="Web-{F7E5A87E-C244-2767-3051-B441DC9870D8}" dt="2023-12-20T09:54:36.276" v="378"/>
          <ac:picMkLst>
            <pc:docMk/>
            <pc:sldMk cId="3784089036" sldId="256"/>
            <ac:picMk id="5" creationId="{1BCB966A-8AD9-B502-218F-ECA7D35CCB07}"/>
          </ac:picMkLst>
        </pc:picChg>
        <pc:picChg chg="add mod">
          <ac:chgData name="BRUCHARD Emmanuel" userId="S::emmanuel.bruchard@reseau.eseo.fr::474b2254-a8d3-4906-9adf-874625678629" providerId="AD" clId="Web-{F7E5A87E-C244-2767-3051-B441DC9870D8}" dt="2023-12-20T09:43:25.269" v="122" actId="1076"/>
          <ac:picMkLst>
            <pc:docMk/>
            <pc:sldMk cId="3784089036" sldId="256"/>
            <ac:picMk id="7" creationId="{EA075A88-460E-045A-5DD6-48BB8089B44D}"/>
          </ac:picMkLst>
        </pc:picChg>
        <pc:picChg chg="add mod">
          <ac:chgData name="BRUCHARD Emmanuel" userId="S::emmanuel.bruchard@reseau.eseo.fr::474b2254-a8d3-4906-9adf-874625678629" providerId="AD" clId="Web-{F7E5A87E-C244-2767-3051-B441DC9870D8}" dt="2023-12-20T09:55:39.310" v="383" actId="1076"/>
          <ac:picMkLst>
            <pc:docMk/>
            <pc:sldMk cId="3784089036" sldId="256"/>
            <ac:picMk id="8" creationId="{9FD10890-03E2-5C77-CC5B-A9E448D1B143}"/>
          </ac:picMkLst>
        </pc:picChg>
      </pc:sldChg>
      <pc:sldChg chg="addSp delSp modSp">
        <pc:chgData name="BRUCHARD Emmanuel" userId="S::emmanuel.bruchard@reseau.eseo.fr::474b2254-a8d3-4906-9adf-874625678629" providerId="AD" clId="Web-{F7E5A87E-C244-2767-3051-B441DC9870D8}" dt="2023-12-20T10:44:54.941" v="420" actId="1076"/>
        <pc:sldMkLst>
          <pc:docMk/>
          <pc:sldMk cId="1041548302" sldId="260"/>
        </pc:sldMkLst>
        <pc:spChg chg="mod">
          <ac:chgData name="BRUCHARD Emmanuel" userId="S::emmanuel.bruchard@reseau.eseo.fr::474b2254-a8d3-4906-9adf-874625678629" providerId="AD" clId="Web-{F7E5A87E-C244-2767-3051-B441DC9870D8}" dt="2023-12-20T09:18:49.594" v="33" actId="20577"/>
          <ac:spMkLst>
            <pc:docMk/>
            <pc:sldMk cId="1041548302" sldId="260"/>
            <ac:spMk id="2" creationId="{036163BD-2174-F1E8-EEAC-EDC6DB348446}"/>
          </ac:spMkLst>
        </pc:spChg>
        <pc:spChg chg="del mod">
          <ac:chgData name="BRUCHARD Emmanuel" userId="S::emmanuel.bruchard@reseau.eseo.fr::474b2254-a8d3-4906-9adf-874625678629" providerId="AD" clId="Web-{F7E5A87E-C244-2767-3051-B441DC9870D8}" dt="2023-12-20T10:44:14.190" v="418"/>
          <ac:spMkLst>
            <pc:docMk/>
            <pc:sldMk cId="1041548302" sldId="260"/>
            <ac:spMk id="10" creationId="{72CB6EC0-D9AE-F2F4-F308-FE056CA08B0E}"/>
          </ac:spMkLst>
        </pc:spChg>
        <pc:picChg chg="del">
          <ac:chgData name="BRUCHARD Emmanuel" userId="S::emmanuel.bruchard@reseau.eseo.fr::474b2254-a8d3-4906-9adf-874625678629" providerId="AD" clId="Web-{F7E5A87E-C244-2767-3051-B441DC9870D8}" dt="2023-12-20T10:43:02.031" v="412"/>
          <ac:picMkLst>
            <pc:docMk/>
            <pc:sldMk cId="1041548302" sldId="260"/>
            <ac:picMk id="6" creationId="{CC5ED3D1-1A2B-0B8A-D63B-C0CDB4CCA0D5}"/>
          </ac:picMkLst>
        </pc:picChg>
        <pc:picChg chg="del">
          <ac:chgData name="BRUCHARD Emmanuel" userId="S::emmanuel.bruchard@reseau.eseo.fr::474b2254-a8d3-4906-9adf-874625678629" providerId="AD" clId="Web-{F7E5A87E-C244-2767-3051-B441DC9870D8}" dt="2023-12-20T10:43:00.469" v="411"/>
          <ac:picMkLst>
            <pc:docMk/>
            <pc:sldMk cId="1041548302" sldId="260"/>
            <ac:picMk id="7" creationId="{759B2F3B-B248-4BD3-8738-D80E8C9CA1C8}"/>
          </ac:picMkLst>
        </pc:picChg>
        <pc:picChg chg="add">
          <ac:chgData name="BRUCHARD Emmanuel" userId="S::emmanuel.bruchard@reseau.eseo.fr::474b2254-a8d3-4906-9adf-874625678629" providerId="AD" clId="Web-{F7E5A87E-C244-2767-3051-B441DC9870D8}" dt="2023-12-20T09:43:48.114" v="127"/>
          <ac:picMkLst>
            <pc:docMk/>
            <pc:sldMk cId="1041548302" sldId="260"/>
            <ac:picMk id="8" creationId="{AE0239CF-B832-BC56-4773-562E176696A6}"/>
          </ac:picMkLst>
        </pc:picChg>
        <pc:picChg chg="add del">
          <ac:chgData name="BRUCHARD Emmanuel" userId="S::emmanuel.bruchard@reseau.eseo.fr::474b2254-a8d3-4906-9adf-874625678629" providerId="AD" clId="Web-{F7E5A87E-C244-2767-3051-B441DC9870D8}" dt="2023-12-20T10:43:05.125" v="414"/>
          <ac:picMkLst>
            <pc:docMk/>
            <pc:sldMk cId="1041548302" sldId="260"/>
            <ac:picMk id="11" creationId="{61919B10-72CF-8C3F-E499-3869FF9E4584}"/>
          </ac:picMkLst>
        </pc:picChg>
        <pc:picChg chg="add mod">
          <ac:chgData name="BRUCHARD Emmanuel" userId="S::emmanuel.bruchard@reseau.eseo.fr::474b2254-a8d3-4906-9adf-874625678629" providerId="AD" clId="Web-{F7E5A87E-C244-2767-3051-B441DC9870D8}" dt="2023-12-20T10:44:54.941" v="420" actId="1076"/>
          <ac:picMkLst>
            <pc:docMk/>
            <pc:sldMk cId="1041548302" sldId="260"/>
            <ac:picMk id="12" creationId="{8FA9B730-E5F9-CB06-283D-5D04BDF131DE}"/>
          </ac:picMkLst>
        </pc:picChg>
      </pc:sldChg>
      <pc:sldChg chg="addSp">
        <pc:chgData name="BRUCHARD Emmanuel" userId="S::emmanuel.bruchard@reseau.eseo.fr::474b2254-a8d3-4906-9adf-874625678629" providerId="AD" clId="Web-{F7E5A87E-C244-2767-3051-B441DC9870D8}" dt="2023-12-20T09:43:51.129" v="128"/>
        <pc:sldMkLst>
          <pc:docMk/>
          <pc:sldMk cId="3269854217" sldId="261"/>
        </pc:sldMkLst>
        <pc:picChg chg="add">
          <ac:chgData name="BRUCHARD Emmanuel" userId="S::emmanuel.bruchard@reseau.eseo.fr::474b2254-a8d3-4906-9adf-874625678629" providerId="AD" clId="Web-{F7E5A87E-C244-2767-3051-B441DC9870D8}" dt="2023-12-20T09:43:51.129" v="128"/>
          <ac:picMkLst>
            <pc:docMk/>
            <pc:sldMk cId="3269854217" sldId="261"/>
            <ac:picMk id="9" creationId="{F48C2D0A-F5DE-D3B2-02F8-4B00CC305CE4}"/>
          </ac:picMkLst>
        </pc:picChg>
      </pc:sldChg>
      <pc:sldChg chg="addSp delSp modSp modTransition">
        <pc:chgData name="BRUCHARD Emmanuel" userId="S::emmanuel.bruchard@reseau.eseo.fr::474b2254-a8d3-4906-9adf-874625678629" providerId="AD" clId="Web-{F7E5A87E-C244-2767-3051-B441DC9870D8}" dt="2023-12-20T09:47:21.246" v="152"/>
        <pc:sldMkLst>
          <pc:docMk/>
          <pc:sldMk cId="1185144828" sldId="262"/>
        </pc:sldMkLst>
        <pc:grpChg chg="ord">
          <ac:chgData name="BRUCHARD Emmanuel" userId="S::emmanuel.bruchard@reseau.eseo.fr::474b2254-a8d3-4906-9adf-874625678629" providerId="AD" clId="Web-{F7E5A87E-C244-2767-3051-B441DC9870D8}" dt="2023-12-20T09:30:36.118" v="86"/>
          <ac:grpSpMkLst>
            <pc:docMk/>
            <pc:sldMk cId="1185144828" sldId="262"/>
            <ac:grpSpMk id="79" creationId="{2F448CB3-7B4F-45D7-B7C0-DF553DF61453}"/>
          </ac:grpSpMkLst>
        </pc:grpChg>
        <pc:picChg chg="add del mod">
          <ac:chgData name="BRUCHARD Emmanuel" userId="S::emmanuel.bruchard@reseau.eseo.fr::474b2254-a8d3-4906-9adf-874625678629" providerId="AD" clId="Web-{F7E5A87E-C244-2767-3051-B441DC9870D8}" dt="2023-12-20T09:30:00.773" v="79"/>
          <ac:picMkLst>
            <pc:docMk/>
            <pc:sldMk cId="1185144828" sldId="262"/>
            <ac:picMk id="90" creationId="{5A38B679-A00F-E926-AF44-A2C3A5EAD3EC}"/>
          </ac:picMkLst>
        </pc:picChg>
        <pc:picChg chg="add mod ord">
          <ac:chgData name="BRUCHARD Emmanuel" userId="S::emmanuel.bruchard@reseau.eseo.fr::474b2254-a8d3-4906-9adf-874625678629" providerId="AD" clId="Web-{F7E5A87E-C244-2767-3051-B441DC9870D8}" dt="2023-12-20T09:30:32.649" v="85"/>
          <ac:picMkLst>
            <pc:docMk/>
            <pc:sldMk cId="1185144828" sldId="262"/>
            <ac:picMk id="109" creationId="{70FA38DB-FACB-6544-C38E-930B89DF8B33}"/>
          </ac:picMkLst>
        </pc:picChg>
        <pc:picChg chg="add">
          <ac:chgData name="BRUCHARD Emmanuel" userId="S::emmanuel.bruchard@reseau.eseo.fr::474b2254-a8d3-4906-9adf-874625678629" providerId="AD" clId="Web-{F7E5A87E-C244-2767-3051-B441DC9870D8}" dt="2023-12-20T09:43:57.505" v="131"/>
          <ac:picMkLst>
            <pc:docMk/>
            <pc:sldMk cId="1185144828" sldId="262"/>
            <ac:picMk id="251" creationId="{0016E3A9-4966-BA5B-CEF6-5C279F5FA40F}"/>
          </ac:picMkLst>
        </pc:picChg>
      </pc:sldChg>
      <pc:sldChg chg="addSp delSp modSp">
        <pc:chgData name="BRUCHARD Emmanuel" userId="S::emmanuel.bruchard@reseau.eseo.fr::474b2254-a8d3-4906-9adf-874625678629" providerId="AD" clId="Web-{F7E5A87E-C244-2767-3051-B441DC9870D8}" dt="2023-12-20T09:57:13.532" v="396"/>
        <pc:sldMkLst>
          <pc:docMk/>
          <pc:sldMk cId="1148419111" sldId="263"/>
        </pc:sldMkLst>
        <pc:spChg chg="ord">
          <ac:chgData name="BRUCHARD Emmanuel" userId="S::emmanuel.bruchard@reseau.eseo.fr::474b2254-a8d3-4906-9adf-874625678629" providerId="AD" clId="Web-{F7E5A87E-C244-2767-3051-B441DC9870D8}" dt="2023-12-20T09:57:11.500" v="395"/>
          <ac:spMkLst>
            <pc:docMk/>
            <pc:sldMk cId="1148419111" sldId="263"/>
            <ac:spMk id="36" creationId="{670D6F2B-93AF-47D6-9378-5E54BE0AC69F}"/>
          </ac:spMkLst>
        </pc:spChg>
        <pc:grpChg chg="ord">
          <ac:chgData name="BRUCHARD Emmanuel" userId="S::emmanuel.bruchard@reseau.eseo.fr::474b2254-a8d3-4906-9adf-874625678629" providerId="AD" clId="Web-{F7E5A87E-C244-2767-3051-B441DC9870D8}" dt="2023-12-20T09:57:09.250" v="394"/>
          <ac:grpSpMkLst>
            <pc:docMk/>
            <pc:sldMk cId="1148419111" sldId="263"/>
            <ac:grpSpMk id="35" creationId="{6503EB0F-2257-4A3E-A73B-E1DE769B459F}"/>
          </ac:grpSpMkLst>
        </pc:grpChg>
        <pc:grpChg chg="ord">
          <ac:chgData name="BRUCHARD Emmanuel" userId="S::emmanuel.bruchard@reseau.eseo.fr::474b2254-a8d3-4906-9adf-874625678629" providerId="AD" clId="Web-{F7E5A87E-C244-2767-3051-B441DC9870D8}" dt="2023-12-20T09:57:13.532" v="396"/>
          <ac:grpSpMkLst>
            <pc:docMk/>
            <pc:sldMk cId="1148419111" sldId="263"/>
            <ac:grpSpMk id="37" creationId="{260EE1B3-DDB2-44D7-943C-63D9CEF2735D}"/>
          </ac:grpSpMkLst>
        </pc:grpChg>
        <pc:picChg chg="add del mod">
          <ac:chgData name="BRUCHARD Emmanuel" userId="S::emmanuel.bruchard@reseau.eseo.fr::474b2254-a8d3-4906-9adf-874625678629" providerId="AD" clId="Web-{F7E5A87E-C244-2767-3051-B441DC9870D8}" dt="2023-12-20T09:40:47.264" v="113"/>
          <ac:picMkLst>
            <pc:docMk/>
            <pc:sldMk cId="1148419111" sldId="263"/>
            <ac:picMk id="3" creationId="{C5DAAF08-A626-7B14-723D-5CE491A92DF2}"/>
          </ac:picMkLst>
        </pc:picChg>
        <pc:picChg chg="del">
          <ac:chgData name="BRUCHARD Emmanuel" userId="S::emmanuel.bruchard@reseau.eseo.fr::474b2254-a8d3-4906-9adf-874625678629" providerId="AD" clId="Web-{F7E5A87E-C244-2767-3051-B441DC9870D8}" dt="2023-12-20T09:39:17.698" v="107"/>
          <ac:picMkLst>
            <pc:docMk/>
            <pc:sldMk cId="1148419111" sldId="263"/>
            <ac:picMk id="5" creationId="{76B361F9-D56D-398B-4E2C-6FF4B063C851}"/>
          </ac:picMkLst>
        </pc:picChg>
        <pc:picChg chg="del mod">
          <ac:chgData name="BRUCHARD Emmanuel" userId="S::emmanuel.bruchard@reseau.eseo.fr::474b2254-a8d3-4906-9adf-874625678629" providerId="AD" clId="Web-{F7E5A87E-C244-2767-3051-B441DC9870D8}" dt="2023-12-20T09:56:52.718" v="391"/>
          <ac:picMkLst>
            <pc:docMk/>
            <pc:sldMk cId="1148419111" sldId="263"/>
            <ac:picMk id="6" creationId="{AF6094B4-E9AB-E0AE-24E8-0DC8E4E19B77}"/>
          </ac:picMkLst>
        </pc:picChg>
        <pc:picChg chg="add">
          <ac:chgData name="BRUCHARD Emmanuel" userId="S::emmanuel.bruchard@reseau.eseo.fr::474b2254-a8d3-4906-9adf-874625678629" providerId="AD" clId="Web-{F7E5A87E-C244-2767-3051-B441DC9870D8}" dt="2023-12-20T09:43:59.411" v="132"/>
          <ac:picMkLst>
            <pc:docMk/>
            <pc:sldMk cId="1148419111" sldId="263"/>
            <ac:picMk id="8" creationId="{8C20214C-1143-1696-661F-84E2C2DAD36D}"/>
          </ac:picMkLst>
        </pc:picChg>
        <pc:picChg chg="add ord">
          <ac:chgData name="BRUCHARD Emmanuel" userId="S::emmanuel.bruchard@reseau.eseo.fr::474b2254-a8d3-4906-9adf-874625678629" providerId="AD" clId="Web-{F7E5A87E-C244-2767-3051-B441DC9870D8}" dt="2023-12-20T09:57:07.141" v="393"/>
          <ac:picMkLst>
            <pc:docMk/>
            <pc:sldMk cId="1148419111" sldId="263"/>
            <ac:picMk id="10" creationId="{DC0B1C58-0F78-A69D-2DE0-26C9DDED323A}"/>
          </ac:picMkLst>
        </pc:picChg>
      </pc:sldChg>
      <pc:sldChg chg="addSp modSp modTransition modNotes">
        <pc:chgData name="BRUCHARD Emmanuel" userId="S::emmanuel.bruchard@reseau.eseo.fr::474b2254-a8d3-4906-9adf-874625678629" providerId="AD" clId="Web-{F7E5A87E-C244-2767-3051-B441DC9870D8}" dt="2023-12-20T09:51:37.755" v="334"/>
        <pc:sldMkLst>
          <pc:docMk/>
          <pc:sldMk cId="2396557966" sldId="266"/>
        </pc:sldMkLst>
        <pc:graphicFrameChg chg="modGraphic">
          <ac:chgData name="BRUCHARD Emmanuel" userId="S::emmanuel.bruchard@reseau.eseo.fr::474b2254-a8d3-4906-9adf-874625678629" providerId="AD" clId="Web-{F7E5A87E-C244-2767-3051-B441DC9870D8}" dt="2023-12-20T09:50:11.705" v="229" actId="20577"/>
          <ac:graphicFrameMkLst>
            <pc:docMk/>
            <pc:sldMk cId="2396557966" sldId="266"/>
            <ac:graphicFrameMk id="107" creationId="{F95F33CB-779D-7174-3131-C89D6940C83E}"/>
          </ac:graphicFrameMkLst>
        </pc:graphicFrameChg>
        <pc:picChg chg="add">
          <ac:chgData name="BRUCHARD Emmanuel" userId="S::emmanuel.bruchard@reseau.eseo.fr::474b2254-a8d3-4906-9adf-874625678629" providerId="AD" clId="Web-{F7E5A87E-C244-2767-3051-B441DC9870D8}" dt="2023-12-20T09:43:42.707" v="125"/>
          <ac:picMkLst>
            <pc:docMk/>
            <pc:sldMk cId="2396557966" sldId="266"/>
            <ac:picMk id="50" creationId="{32D81350-C6C2-CB3A-6F28-86C931254EEF}"/>
          </ac:picMkLst>
        </pc:picChg>
      </pc:sldChg>
      <pc:sldChg chg="addSp modSp">
        <pc:chgData name="BRUCHARD Emmanuel" userId="S::emmanuel.bruchard@reseau.eseo.fr::474b2254-a8d3-4906-9adf-874625678629" providerId="AD" clId="Web-{F7E5A87E-C244-2767-3051-B441DC9870D8}" dt="2023-12-20T09:43:52.942" v="129"/>
        <pc:sldMkLst>
          <pc:docMk/>
          <pc:sldMk cId="1879733054" sldId="267"/>
        </pc:sldMkLst>
        <pc:spChg chg="mod">
          <ac:chgData name="BRUCHARD Emmanuel" userId="S::emmanuel.bruchard@reseau.eseo.fr::474b2254-a8d3-4906-9adf-874625678629" providerId="AD" clId="Web-{F7E5A87E-C244-2767-3051-B441DC9870D8}" dt="2023-12-20T09:18:26.030" v="32" actId="20577"/>
          <ac:spMkLst>
            <pc:docMk/>
            <pc:sldMk cId="1879733054" sldId="267"/>
            <ac:spMk id="9" creationId="{384F8F03-AF0F-B158-153F-D837F8A4DBA1}"/>
          </ac:spMkLst>
        </pc:spChg>
        <pc:picChg chg="add">
          <ac:chgData name="BRUCHARD Emmanuel" userId="S::emmanuel.bruchard@reseau.eseo.fr::474b2254-a8d3-4906-9adf-874625678629" providerId="AD" clId="Web-{F7E5A87E-C244-2767-3051-B441DC9870D8}" dt="2023-12-20T09:43:52.942" v="129"/>
          <ac:picMkLst>
            <pc:docMk/>
            <pc:sldMk cId="1879733054" sldId="267"/>
            <ac:picMk id="7" creationId="{846450C7-1563-190B-788C-C1D577AD0E80}"/>
          </ac:picMkLst>
        </pc:picChg>
      </pc:sldChg>
      <pc:sldChg chg="addSp modTransition modNotes">
        <pc:chgData name="BRUCHARD Emmanuel" userId="S::emmanuel.bruchard@reseau.eseo.fr::474b2254-a8d3-4906-9adf-874625678629" providerId="AD" clId="Web-{F7E5A87E-C244-2767-3051-B441DC9870D8}" dt="2023-12-20T09:46:11.728" v="146"/>
        <pc:sldMkLst>
          <pc:docMk/>
          <pc:sldMk cId="1056999790" sldId="268"/>
        </pc:sldMkLst>
        <pc:picChg chg="add">
          <ac:chgData name="BRUCHARD Emmanuel" userId="S::emmanuel.bruchard@reseau.eseo.fr::474b2254-a8d3-4906-9adf-874625678629" providerId="AD" clId="Web-{F7E5A87E-C244-2767-3051-B441DC9870D8}" dt="2023-12-20T09:43:29.863" v="123"/>
          <ac:picMkLst>
            <pc:docMk/>
            <pc:sldMk cId="1056999790" sldId="268"/>
            <ac:picMk id="3" creationId="{EC904803-3223-9E8A-5297-36D2D7C3B515}"/>
          </ac:picMkLst>
        </pc:picChg>
      </pc:sldChg>
      <pc:sldChg chg="addSp modSp modTransition">
        <pc:chgData name="BRUCHARD Emmanuel" userId="S::emmanuel.bruchard@reseau.eseo.fr::474b2254-a8d3-4906-9adf-874625678629" providerId="AD" clId="Web-{F7E5A87E-C244-2767-3051-B441DC9870D8}" dt="2023-12-20T09:53:50.525" v="377" actId="20577"/>
        <pc:sldMkLst>
          <pc:docMk/>
          <pc:sldMk cId="3680306071" sldId="273"/>
        </pc:sldMkLst>
        <pc:graphicFrameChg chg="modGraphic">
          <ac:chgData name="BRUCHARD Emmanuel" userId="S::emmanuel.bruchard@reseau.eseo.fr::474b2254-a8d3-4906-9adf-874625678629" providerId="AD" clId="Web-{F7E5A87E-C244-2767-3051-B441DC9870D8}" dt="2023-12-20T09:53:50.525" v="377" actId="20577"/>
          <ac:graphicFrameMkLst>
            <pc:docMk/>
            <pc:sldMk cId="3680306071" sldId="273"/>
            <ac:graphicFrameMk id="107" creationId="{F95F33CB-779D-7174-3131-C89D6940C83E}"/>
          </ac:graphicFrameMkLst>
        </pc:graphicFrameChg>
        <pc:picChg chg="add">
          <ac:chgData name="BRUCHARD Emmanuel" userId="S::emmanuel.bruchard@reseau.eseo.fr::474b2254-a8d3-4906-9adf-874625678629" providerId="AD" clId="Web-{F7E5A87E-C244-2767-3051-B441DC9870D8}" dt="2023-12-20T09:43:45.973" v="126"/>
          <ac:picMkLst>
            <pc:docMk/>
            <pc:sldMk cId="3680306071" sldId="273"/>
            <ac:picMk id="129" creationId="{8DDA3EF6-5AD4-7987-E17E-64A0AF9EFD7E}"/>
          </ac:picMkLst>
        </pc:picChg>
      </pc:sldChg>
      <pc:sldChg chg="addSp delSp modTransition">
        <pc:chgData name="BRUCHARD Emmanuel" userId="S::emmanuel.bruchard@reseau.eseo.fr::474b2254-a8d3-4906-9adf-874625678629" providerId="AD" clId="Web-{F7E5A87E-C244-2767-3051-B441DC9870D8}" dt="2023-12-20T09:46:21.650" v="148"/>
        <pc:sldMkLst>
          <pc:docMk/>
          <pc:sldMk cId="356059171" sldId="274"/>
        </pc:sldMkLst>
        <pc:picChg chg="add">
          <ac:chgData name="BRUCHARD Emmanuel" userId="S::emmanuel.bruchard@reseau.eseo.fr::474b2254-a8d3-4906-9adf-874625678629" providerId="AD" clId="Web-{F7E5A87E-C244-2767-3051-B441DC9870D8}" dt="2023-12-20T09:43:40.004" v="124"/>
          <ac:picMkLst>
            <pc:docMk/>
            <pc:sldMk cId="356059171" sldId="274"/>
            <ac:picMk id="15" creationId="{F37340CD-D83B-FD86-05B0-D9FFB4F8FDF3}"/>
          </ac:picMkLst>
        </pc:picChg>
        <pc:picChg chg="add del">
          <ac:chgData name="BRUCHARD Emmanuel" userId="S::emmanuel.bruchard@reseau.eseo.fr::474b2254-a8d3-4906-9adf-874625678629" providerId="AD" clId="Web-{F7E5A87E-C244-2767-3051-B441DC9870D8}" dt="2023-12-20T09:29:19.428" v="71"/>
          <ac:picMkLst>
            <pc:docMk/>
            <pc:sldMk cId="356059171" sldId="274"/>
            <ac:picMk id="106" creationId="{C1F23E51-655A-57CF-604E-31684E503816}"/>
          </ac:picMkLst>
        </pc:picChg>
      </pc:sldChg>
      <pc:sldChg chg="addSp delSp modSp">
        <pc:chgData name="BRUCHARD Emmanuel" userId="S::emmanuel.bruchard@reseau.eseo.fr::474b2254-a8d3-4906-9adf-874625678629" providerId="AD" clId="Web-{F7E5A87E-C244-2767-3051-B441DC9870D8}" dt="2023-12-20T09:43:55.301" v="130"/>
        <pc:sldMkLst>
          <pc:docMk/>
          <pc:sldMk cId="3831738016" sldId="277"/>
        </pc:sldMkLst>
        <pc:picChg chg="add mod">
          <ac:chgData name="BRUCHARD Emmanuel" userId="S::emmanuel.bruchard@reseau.eseo.fr::474b2254-a8d3-4906-9adf-874625678629" providerId="AD" clId="Web-{F7E5A87E-C244-2767-3051-B441DC9870D8}" dt="2023-12-20T09:41:42.172" v="118" actId="1076"/>
          <ac:picMkLst>
            <pc:docMk/>
            <pc:sldMk cId="3831738016" sldId="277"/>
            <ac:picMk id="3" creationId="{FB7598F3-43E7-1D3C-BA48-9448D577AEA2}"/>
          </ac:picMkLst>
        </pc:picChg>
        <pc:picChg chg="add">
          <ac:chgData name="BRUCHARD Emmanuel" userId="S::emmanuel.bruchard@reseau.eseo.fr::474b2254-a8d3-4906-9adf-874625678629" providerId="AD" clId="Web-{F7E5A87E-C244-2767-3051-B441DC9870D8}" dt="2023-12-20T09:43:55.301" v="130"/>
          <ac:picMkLst>
            <pc:docMk/>
            <pc:sldMk cId="3831738016" sldId="277"/>
            <ac:picMk id="7" creationId="{74967FB4-5C3D-4615-89ED-3D835E8C5695}"/>
          </ac:picMkLst>
        </pc:picChg>
        <pc:picChg chg="del">
          <ac:chgData name="BRUCHARD Emmanuel" userId="S::emmanuel.bruchard@reseau.eseo.fr::474b2254-a8d3-4906-9adf-874625678629" providerId="AD" clId="Web-{F7E5A87E-C244-2767-3051-B441DC9870D8}" dt="2023-12-20T09:40:53.561" v="114"/>
          <ac:picMkLst>
            <pc:docMk/>
            <pc:sldMk cId="3831738016" sldId="277"/>
            <ac:picMk id="10" creationId="{DBE3AECC-11B5-25CD-FF3F-BAF6BCDA3CA4}"/>
          </ac:picMkLst>
        </pc:picChg>
      </pc:sldChg>
      <pc:sldChg chg="modSp del">
        <pc:chgData name="BRUCHARD Emmanuel" userId="S::emmanuel.bruchard@reseau.eseo.fr::474b2254-a8d3-4906-9adf-874625678629" providerId="AD" clId="Web-{F7E5A87E-C244-2767-3051-B441DC9870D8}" dt="2023-12-20T09:17:51.545" v="13"/>
        <pc:sldMkLst>
          <pc:docMk/>
          <pc:sldMk cId="3298476241" sldId="278"/>
        </pc:sldMkLst>
        <pc:spChg chg="mod">
          <ac:chgData name="BRUCHARD Emmanuel" userId="S::emmanuel.bruchard@reseau.eseo.fr::474b2254-a8d3-4906-9adf-874625678629" providerId="AD" clId="Web-{F7E5A87E-C244-2767-3051-B441DC9870D8}" dt="2023-12-20T09:17:46.295" v="12" actId="20577"/>
          <ac:spMkLst>
            <pc:docMk/>
            <pc:sldMk cId="3298476241" sldId="278"/>
            <ac:spMk id="2" creationId="{036163BD-2174-F1E8-EEAC-EDC6DB348446}"/>
          </ac:spMkLst>
        </pc:spChg>
      </pc:sldChg>
      <pc:sldChg chg="addSp delSp modSp add replId modTransition modNotes">
        <pc:chgData name="BRUCHARD Emmanuel" userId="S::emmanuel.bruchard@reseau.eseo.fr::474b2254-a8d3-4906-9adf-874625678629" providerId="AD" clId="Web-{F7E5A87E-C244-2767-3051-B441DC9870D8}" dt="2023-12-20T09:46:18.525" v="147"/>
        <pc:sldMkLst>
          <pc:docMk/>
          <pc:sldMk cId="2739415769" sldId="279"/>
        </pc:sldMkLst>
        <pc:spChg chg="mod">
          <ac:chgData name="BRUCHARD Emmanuel" userId="S::emmanuel.bruchard@reseau.eseo.fr::474b2254-a8d3-4906-9adf-874625678629" providerId="AD" clId="Web-{F7E5A87E-C244-2767-3051-B441DC9870D8}" dt="2023-12-20T09:34:44.861" v="89" actId="1076"/>
          <ac:spMkLst>
            <pc:docMk/>
            <pc:sldMk cId="2739415769" sldId="279"/>
            <ac:spMk id="145" creationId="{BABA8057-31A3-DA8B-D18D-B9E402172F4B}"/>
          </ac:spMkLst>
        </pc:spChg>
        <pc:picChg chg="add mod">
          <ac:chgData name="BRUCHARD Emmanuel" userId="S::emmanuel.bruchard@reseau.eseo.fr::474b2254-a8d3-4906-9adf-874625678629" providerId="AD" clId="Web-{F7E5A87E-C244-2767-3051-B441DC9870D8}" dt="2023-12-20T09:35:14.815" v="91" actId="1076"/>
          <ac:picMkLst>
            <pc:docMk/>
            <pc:sldMk cId="2739415769" sldId="279"/>
            <ac:picMk id="2" creationId="{8FB5D15B-29A5-72D5-48D2-678C40905FC8}"/>
          </ac:picMkLst>
        </pc:picChg>
        <pc:picChg chg="add mod">
          <ac:chgData name="BRUCHARD Emmanuel" userId="S::emmanuel.bruchard@reseau.eseo.fr::474b2254-a8d3-4906-9adf-874625678629" providerId="AD" clId="Web-{F7E5A87E-C244-2767-3051-B441DC9870D8}" dt="2023-12-20T09:35:24.940" v="92" actId="1076"/>
          <ac:picMkLst>
            <pc:docMk/>
            <pc:sldMk cId="2739415769" sldId="279"/>
            <ac:picMk id="3" creationId="{9A48E299-C0B0-C5C8-4995-ACA58B35BAEE}"/>
          </ac:picMkLst>
        </pc:picChg>
        <pc:picChg chg="mod">
          <ac:chgData name="BRUCHARD Emmanuel" userId="S::emmanuel.bruchard@reseau.eseo.fr::474b2254-a8d3-4906-9adf-874625678629" providerId="AD" clId="Web-{F7E5A87E-C244-2767-3051-B441DC9870D8}" dt="2023-12-20T09:24:08.902" v="62" actId="1076"/>
          <ac:picMkLst>
            <pc:docMk/>
            <pc:sldMk cId="2739415769" sldId="279"/>
            <ac:picMk id="106" creationId="{80AC4EE9-B15D-6A60-2598-4E87A8DCD9E0}"/>
          </ac:picMkLst>
        </pc:picChg>
        <pc:picChg chg="del">
          <ac:chgData name="BRUCHARD Emmanuel" userId="S::emmanuel.bruchard@reseau.eseo.fr::474b2254-a8d3-4906-9adf-874625678629" providerId="AD" clId="Web-{F7E5A87E-C244-2767-3051-B441DC9870D8}" dt="2023-12-20T09:23:31.119" v="51"/>
          <ac:picMkLst>
            <pc:docMk/>
            <pc:sldMk cId="2739415769" sldId="279"/>
            <ac:picMk id="143" creationId="{D096C7B4-6EFA-85D9-74A4-57A67A07B79D}"/>
          </ac:picMkLst>
        </pc:picChg>
      </pc:sldChg>
      <pc:sldChg chg="addSp delSp modSp add replId">
        <pc:chgData name="BRUCHARD Emmanuel" userId="S::emmanuel.bruchard@reseau.eseo.fr::474b2254-a8d3-4906-9adf-874625678629" providerId="AD" clId="Web-{F7E5A87E-C244-2767-3051-B441DC9870D8}" dt="2023-12-20T11:05:58.531" v="448" actId="14100"/>
        <pc:sldMkLst>
          <pc:docMk/>
          <pc:sldMk cId="1484632294" sldId="280"/>
        </pc:sldMkLst>
        <pc:spChg chg="mod">
          <ac:chgData name="BRUCHARD Emmanuel" userId="S::emmanuel.bruchard@reseau.eseo.fr::474b2254-a8d3-4906-9adf-874625678629" providerId="AD" clId="Web-{F7E5A87E-C244-2767-3051-B441DC9870D8}" dt="2023-12-20T09:59:17.864" v="401" actId="20577"/>
          <ac:spMkLst>
            <pc:docMk/>
            <pc:sldMk cId="1484632294" sldId="280"/>
            <ac:spMk id="2" creationId="{C5287A56-AD31-FFC2-97A5-27F31EB7C1A6}"/>
          </ac:spMkLst>
        </pc:spChg>
        <pc:spChg chg="add del mod">
          <ac:chgData name="BRUCHARD Emmanuel" userId="S::emmanuel.bruchard@reseau.eseo.fr::474b2254-a8d3-4906-9adf-874625678629" providerId="AD" clId="Web-{F7E5A87E-C244-2767-3051-B441DC9870D8}" dt="2023-12-20T11:01:59.117" v="424"/>
          <ac:spMkLst>
            <pc:docMk/>
            <pc:sldMk cId="1484632294" sldId="280"/>
            <ac:spMk id="8" creationId="{C7E429B8-5250-522D-CD2F-C7231339E961}"/>
          </ac:spMkLst>
        </pc:spChg>
        <pc:spChg chg="del mod">
          <ac:chgData name="BRUCHARD Emmanuel" userId="S::emmanuel.bruchard@reseau.eseo.fr::474b2254-a8d3-4906-9adf-874625678629" providerId="AD" clId="Web-{F7E5A87E-C244-2767-3051-B441DC9870D8}" dt="2023-12-20T11:01:38.725" v="421"/>
          <ac:spMkLst>
            <pc:docMk/>
            <pc:sldMk cId="1484632294" sldId="280"/>
            <ac:spMk id="9" creationId="{9FB13741-5E6F-957E-BE28-BB1E69F1FE30}"/>
          </ac:spMkLst>
        </pc:spChg>
        <pc:picChg chg="del">
          <ac:chgData name="BRUCHARD Emmanuel" userId="S::emmanuel.bruchard@reseau.eseo.fr::474b2254-a8d3-4906-9adf-874625678629" providerId="AD" clId="Web-{F7E5A87E-C244-2767-3051-B441DC9870D8}" dt="2023-12-20T09:59:42.458" v="405"/>
          <ac:picMkLst>
            <pc:docMk/>
            <pc:sldMk cId="1484632294" sldId="280"/>
            <ac:picMk id="3" creationId="{97D58684-B0D4-0C45-6A27-FCDF180091BF}"/>
          </ac:picMkLst>
        </pc:picChg>
        <pc:picChg chg="add del">
          <ac:chgData name="BRUCHARD Emmanuel" userId="S::emmanuel.bruchard@reseau.eseo.fr::474b2254-a8d3-4906-9adf-874625678629" providerId="AD" clId="Web-{F7E5A87E-C244-2767-3051-B441DC9870D8}" dt="2023-12-20T11:01:44.554" v="423"/>
          <ac:picMkLst>
            <pc:docMk/>
            <pc:sldMk cId="1484632294" sldId="280"/>
            <ac:picMk id="11" creationId="{BCDD0B82-55DF-4BB4-0D89-AF4C1E22FC01}"/>
          </ac:picMkLst>
        </pc:picChg>
        <pc:picChg chg="add mod ord modCrop">
          <ac:chgData name="BRUCHARD Emmanuel" userId="S::emmanuel.bruchard@reseau.eseo.fr::474b2254-a8d3-4906-9adf-874625678629" providerId="AD" clId="Web-{F7E5A87E-C244-2767-3051-B441DC9870D8}" dt="2023-12-20T11:05:58.531" v="448" actId="14100"/>
          <ac:picMkLst>
            <pc:docMk/>
            <pc:sldMk cId="1484632294" sldId="280"/>
            <ac:picMk id="12" creationId="{449239B9-5AEB-F99B-92D9-7798F1B01DA3}"/>
          </ac:picMkLst>
        </pc:picChg>
        <pc:picChg chg="add mod">
          <ac:chgData name="BRUCHARD Emmanuel" userId="S::emmanuel.bruchard@reseau.eseo.fr::474b2254-a8d3-4906-9adf-874625678629" providerId="AD" clId="Web-{F7E5A87E-C244-2767-3051-B441DC9870D8}" dt="2023-12-20T11:05:58.500" v="447" actId="14100"/>
          <ac:picMkLst>
            <pc:docMk/>
            <pc:sldMk cId="1484632294" sldId="280"/>
            <ac:picMk id="13" creationId="{10598803-ACE2-BA01-B94E-0D8A3B738794}"/>
          </ac:picMkLst>
        </pc:picChg>
      </pc:sldChg>
    </pc:docChg>
  </pc:docChgLst>
  <pc:docChgLst>
    <pc:chgData name="VADOT Antoine" userId="f2972222-c982-4106-aa9b-46df6d035209" providerId="ADAL" clId="{A9F8FEE2-BAD1-4205-A6BB-9167B47368A6}"/>
    <pc:docChg chg="undo custSel modSld sldOrd">
      <pc:chgData name="VADOT Antoine" userId="f2972222-c982-4106-aa9b-46df6d035209" providerId="ADAL" clId="{A9F8FEE2-BAD1-4205-A6BB-9167B47368A6}" dt="2023-12-20T10:30:50.330" v="743" actId="27309"/>
      <pc:docMkLst>
        <pc:docMk/>
      </pc:docMkLst>
      <pc:sldChg chg="addSp delSp modSp mod setBg setClrOvrMap modNotesTx">
        <pc:chgData name="VADOT Antoine" userId="f2972222-c982-4106-aa9b-46df6d035209" providerId="ADAL" clId="{A9F8FEE2-BAD1-4205-A6BB-9167B47368A6}" dt="2023-12-20T09:50:51.081" v="739" actId="20577"/>
        <pc:sldMkLst>
          <pc:docMk/>
          <pc:sldMk cId="3269854217" sldId="261"/>
        </pc:sldMkLst>
        <pc:spChg chg="mod ord">
          <ac:chgData name="VADOT Antoine" userId="f2972222-c982-4106-aa9b-46df6d035209" providerId="ADAL" clId="{A9F8FEE2-BAD1-4205-A6BB-9167B47368A6}" dt="2023-12-20T09:19:51.286" v="96" actId="26606"/>
          <ac:spMkLst>
            <pc:docMk/>
            <pc:sldMk cId="3269854217" sldId="261"/>
            <ac:spMk id="2" creationId="{036163BD-2174-F1E8-EEAC-EDC6DB348446}"/>
          </ac:spMkLst>
        </pc:spChg>
        <pc:spChg chg="mod ord">
          <ac:chgData name="VADOT Antoine" userId="f2972222-c982-4106-aa9b-46df6d035209" providerId="ADAL" clId="{A9F8FEE2-BAD1-4205-A6BB-9167B47368A6}" dt="2023-12-20T09:19:51.286" v="96" actId="26606"/>
          <ac:spMkLst>
            <pc:docMk/>
            <pc:sldMk cId="3269854217" sldId="261"/>
            <ac:spMk id="4" creationId="{0F28E5B5-EEEC-2F1E-EEAE-57A057CF5C65}"/>
          </ac:spMkLst>
        </pc:spChg>
        <pc:spChg chg="mod ord">
          <ac:chgData name="VADOT Antoine" userId="f2972222-c982-4106-aa9b-46df6d035209" providerId="ADAL" clId="{A9F8FEE2-BAD1-4205-A6BB-9167B47368A6}" dt="2023-12-20T09:18:14.531" v="75" actId="26606"/>
          <ac:spMkLst>
            <pc:docMk/>
            <pc:sldMk cId="3269854217" sldId="261"/>
            <ac:spMk id="5" creationId="{105A8E41-4E63-4FE4-186A-D44B472D7B65}"/>
          </ac:spMkLst>
        </pc:spChg>
        <pc:spChg chg="mod ord">
          <ac:chgData name="VADOT Antoine" userId="f2972222-c982-4106-aa9b-46df6d035209" providerId="ADAL" clId="{A9F8FEE2-BAD1-4205-A6BB-9167B47368A6}" dt="2023-12-20T09:35:48.952" v="484" actId="20577"/>
          <ac:spMkLst>
            <pc:docMk/>
            <pc:sldMk cId="3269854217" sldId="261"/>
            <ac:spMk id="11" creationId="{89037883-4299-EDF4-0512-83646F4D90BA}"/>
          </ac:spMkLst>
        </pc:spChg>
        <pc:spChg chg="add del">
          <ac:chgData name="VADOT Antoine" userId="f2972222-c982-4106-aa9b-46df6d035209" providerId="ADAL" clId="{A9F8FEE2-BAD1-4205-A6BB-9167B47368A6}" dt="2023-12-20T09:18:14.543" v="76" actId="26606"/>
          <ac:spMkLst>
            <pc:docMk/>
            <pc:sldMk cId="3269854217" sldId="261"/>
            <ac:spMk id="15" creationId="{674DE62C-1444-4E9B-BC48-CA6880EFEF5A}"/>
          </ac:spMkLst>
        </pc:spChg>
        <pc:spChg chg="add del">
          <ac:chgData name="VADOT Antoine" userId="f2972222-c982-4106-aa9b-46df6d035209" providerId="ADAL" clId="{A9F8FEE2-BAD1-4205-A6BB-9167B47368A6}" dt="2023-12-20T09:18:14.543" v="76" actId="26606"/>
          <ac:spMkLst>
            <pc:docMk/>
            <pc:sldMk cId="3269854217" sldId="261"/>
            <ac:spMk id="17" creationId="{532B7868-881B-4B4F-96E9-6E714768BBAC}"/>
          </ac:spMkLst>
        </pc:spChg>
        <pc:spChg chg="add del">
          <ac:chgData name="VADOT Antoine" userId="f2972222-c982-4106-aa9b-46df6d035209" providerId="ADAL" clId="{A9F8FEE2-BAD1-4205-A6BB-9167B47368A6}" dt="2023-12-20T09:18:14.543" v="76" actId="26606"/>
          <ac:spMkLst>
            <pc:docMk/>
            <pc:sldMk cId="3269854217" sldId="261"/>
            <ac:spMk id="19" creationId="{756AC0C9-AEF1-443B-A64F-B05A01B68585}"/>
          </ac:spMkLst>
        </pc:spChg>
        <pc:spChg chg="add del">
          <ac:chgData name="VADOT Antoine" userId="f2972222-c982-4106-aa9b-46df6d035209" providerId="ADAL" clId="{A9F8FEE2-BAD1-4205-A6BB-9167B47368A6}" dt="2023-12-20T09:18:14.543" v="76" actId="26606"/>
          <ac:spMkLst>
            <pc:docMk/>
            <pc:sldMk cId="3269854217" sldId="261"/>
            <ac:spMk id="21" creationId="{C625AAF6-BC58-4225-A7B9-294C3062D592}"/>
          </ac:spMkLst>
        </pc:spChg>
        <pc:spChg chg="add del">
          <ac:chgData name="VADOT Antoine" userId="f2972222-c982-4106-aa9b-46df6d035209" providerId="ADAL" clId="{A9F8FEE2-BAD1-4205-A6BB-9167B47368A6}" dt="2023-12-20T09:18:14.543" v="76" actId="26606"/>
          <ac:spMkLst>
            <pc:docMk/>
            <pc:sldMk cId="3269854217" sldId="261"/>
            <ac:spMk id="23" creationId="{6704688B-CB80-4241-9F1D-D462116CB92A}"/>
          </ac:spMkLst>
        </pc:spChg>
        <pc:spChg chg="add del">
          <ac:chgData name="VADOT Antoine" userId="f2972222-c982-4106-aa9b-46df6d035209" providerId="ADAL" clId="{A9F8FEE2-BAD1-4205-A6BB-9167B47368A6}" dt="2023-12-20T09:18:14.531" v="75" actId="26606"/>
          <ac:spMkLst>
            <pc:docMk/>
            <pc:sldMk cId="3269854217" sldId="261"/>
            <ac:spMk id="28" creationId="{5276E39B-EE3F-4D17-BF9B-B38B05FD5B1F}"/>
          </ac:spMkLst>
        </pc:spChg>
        <pc:spChg chg="add del">
          <ac:chgData name="VADOT Antoine" userId="f2972222-c982-4106-aa9b-46df6d035209" providerId="ADAL" clId="{A9F8FEE2-BAD1-4205-A6BB-9167B47368A6}" dt="2023-12-20T09:18:14.531" v="75" actId="26606"/>
          <ac:spMkLst>
            <pc:docMk/>
            <pc:sldMk cId="3269854217" sldId="261"/>
            <ac:spMk id="30" creationId="{E4F17063-EDA4-417B-946F-BA357F3B390D}"/>
          </ac:spMkLst>
        </pc:spChg>
        <pc:spChg chg="add del">
          <ac:chgData name="VADOT Antoine" userId="f2972222-c982-4106-aa9b-46df6d035209" providerId="ADAL" clId="{A9F8FEE2-BAD1-4205-A6BB-9167B47368A6}" dt="2023-12-20T09:18:14.531" v="75" actId="26606"/>
          <ac:spMkLst>
            <pc:docMk/>
            <pc:sldMk cId="3269854217" sldId="261"/>
            <ac:spMk id="32" creationId="{D36F3EEA-55D4-4677-80E7-92D00B8F343B}"/>
          </ac:spMkLst>
        </pc:spChg>
        <pc:spChg chg="add del">
          <ac:chgData name="VADOT Antoine" userId="f2972222-c982-4106-aa9b-46df6d035209" providerId="ADAL" clId="{A9F8FEE2-BAD1-4205-A6BB-9167B47368A6}" dt="2023-12-20T09:18:14.531" v="75" actId="26606"/>
          <ac:spMkLst>
            <pc:docMk/>
            <pc:sldMk cId="3269854217" sldId="261"/>
            <ac:spMk id="34" creationId="{C91E93A7-6C7F-4F77-9CB0-280D958EF4D2}"/>
          </ac:spMkLst>
        </pc:spChg>
        <pc:spChg chg="add del">
          <ac:chgData name="VADOT Antoine" userId="f2972222-c982-4106-aa9b-46df6d035209" providerId="ADAL" clId="{A9F8FEE2-BAD1-4205-A6BB-9167B47368A6}" dt="2023-12-20T09:19:51.286" v="96" actId="26606"/>
          <ac:spMkLst>
            <pc:docMk/>
            <pc:sldMk cId="3269854217" sldId="261"/>
            <ac:spMk id="36" creationId="{BC650D5C-009B-4021-82BD-1E28BFF450FA}"/>
          </ac:spMkLst>
        </pc:spChg>
        <pc:spChg chg="add del">
          <ac:chgData name="VADOT Antoine" userId="f2972222-c982-4106-aa9b-46df6d035209" providerId="ADAL" clId="{A9F8FEE2-BAD1-4205-A6BB-9167B47368A6}" dt="2023-12-20T09:19:51.286" v="96" actId="26606"/>
          <ac:spMkLst>
            <pc:docMk/>
            <pc:sldMk cId="3269854217" sldId="261"/>
            <ac:spMk id="38" creationId="{906331F9-7C9F-4BB2-87F8-B8727CC2C026}"/>
          </ac:spMkLst>
        </pc:spChg>
        <pc:spChg chg="add del">
          <ac:chgData name="VADOT Antoine" userId="f2972222-c982-4106-aa9b-46df6d035209" providerId="ADAL" clId="{A9F8FEE2-BAD1-4205-A6BB-9167B47368A6}" dt="2023-12-20T09:19:51.286" v="96" actId="26606"/>
          <ac:spMkLst>
            <pc:docMk/>
            <pc:sldMk cId="3269854217" sldId="261"/>
            <ac:spMk id="40" creationId="{760E064B-C2F2-4237-8792-5F01F0F4C430}"/>
          </ac:spMkLst>
        </pc:spChg>
        <pc:spChg chg="add del">
          <ac:chgData name="VADOT Antoine" userId="f2972222-c982-4106-aa9b-46df6d035209" providerId="ADAL" clId="{A9F8FEE2-BAD1-4205-A6BB-9167B47368A6}" dt="2023-12-20T09:19:51.286" v="96" actId="26606"/>
          <ac:spMkLst>
            <pc:docMk/>
            <pc:sldMk cId="3269854217" sldId="261"/>
            <ac:spMk id="44" creationId="{C5F377F0-1AD0-4A6F-A698-9724187046D8}"/>
          </ac:spMkLst>
        </pc:spChg>
        <pc:spChg chg="add del">
          <ac:chgData name="VADOT Antoine" userId="f2972222-c982-4106-aa9b-46df6d035209" providerId="ADAL" clId="{A9F8FEE2-BAD1-4205-A6BB-9167B47368A6}" dt="2023-12-20T09:19:51.286" v="96" actId="26606"/>
          <ac:spMkLst>
            <pc:docMk/>
            <pc:sldMk cId="3269854217" sldId="261"/>
            <ac:spMk id="50" creationId="{F094C3D3-17E7-4BCC-B786-4B3BDD25E410}"/>
          </ac:spMkLst>
        </pc:spChg>
        <pc:spChg chg="add del">
          <ac:chgData name="VADOT Antoine" userId="f2972222-c982-4106-aa9b-46df6d035209" providerId="ADAL" clId="{A9F8FEE2-BAD1-4205-A6BB-9167B47368A6}" dt="2023-12-20T09:19:51.273" v="95" actId="26606"/>
          <ac:spMkLst>
            <pc:docMk/>
            <pc:sldMk cId="3269854217" sldId="261"/>
            <ac:spMk id="55" creationId="{B1F965E1-73FB-420B-8BCD-C599A0FB6E12}"/>
          </ac:spMkLst>
        </pc:spChg>
        <pc:spChg chg="add del">
          <ac:chgData name="VADOT Antoine" userId="f2972222-c982-4106-aa9b-46df6d035209" providerId="ADAL" clId="{A9F8FEE2-BAD1-4205-A6BB-9167B47368A6}" dt="2023-12-20T09:19:51.273" v="95" actId="26606"/>
          <ac:spMkLst>
            <pc:docMk/>
            <pc:sldMk cId="3269854217" sldId="261"/>
            <ac:spMk id="57" creationId="{36326522-6EA4-46FE-BA3A-D5EABEC4B9B6}"/>
          </ac:spMkLst>
        </pc:spChg>
        <pc:spChg chg="add del">
          <ac:chgData name="VADOT Antoine" userId="f2972222-c982-4106-aa9b-46df6d035209" providerId="ADAL" clId="{A9F8FEE2-BAD1-4205-A6BB-9167B47368A6}" dt="2023-12-20T09:19:51.273" v="95" actId="26606"/>
          <ac:spMkLst>
            <pc:docMk/>
            <pc:sldMk cId="3269854217" sldId="261"/>
            <ac:spMk id="59" creationId="{4484F3F9-15DA-4725-B203-AEA14754DDCE}"/>
          </ac:spMkLst>
        </pc:spChg>
        <pc:spChg chg="add del">
          <ac:chgData name="VADOT Antoine" userId="f2972222-c982-4106-aa9b-46df6d035209" providerId="ADAL" clId="{A9F8FEE2-BAD1-4205-A6BB-9167B47368A6}" dt="2023-12-20T09:19:51.273" v="95" actId="26606"/>
          <ac:spMkLst>
            <pc:docMk/>
            <pc:sldMk cId="3269854217" sldId="261"/>
            <ac:spMk id="61" creationId="{8B62F77A-9575-444F-8F01-36C4E3C2FE4E}"/>
          </ac:spMkLst>
        </pc:spChg>
        <pc:spChg chg="add del">
          <ac:chgData name="VADOT Antoine" userId="f2972222-c982-4106-aa9b-46df6d035209" providerId="ADAL" clId="{A9F8FEE2-BAD1-4205-A6BB-9167B47368A6}" dt="2023-12-20T09:19:51.273" v="95" actId="26606"/>
          <ac:spMkLst>
            <pc:docMk/>
            <pc:sldMk cId="3269854217" sldId="261"/>
            <ac:spMk id="63" creationId="{75897AF3-1FE0-4264-B4A9-2D874A1EBEAD}"/>
          </ac:spMkLst>
        </pc:spChg>
        <pc:spChg chg="add">
          <ac:chgData name="VADOT Antoine" userId="f2972222-c982-4106-aa9b-46df6d035209" providerId="ADAL" clId="{A9F8FEE2-BAD1-4205-A6BB-9167B47368A6}" dt="2023-12-20T09:19:51.286" v="96" actId="26606"/>
          <ac:spMkLst>
            <pc:docMk/>
            <pc:sldMk cId="3269854217" sldId="261"/>
            <ac:spMk id="65" creationId="{674DE62C-1444-4E9B-BC48-CA6880EFEF5A}"/>
          </ac:spMkLst>
        </pc:spChg>
        <pc:spChg chg="add">
          <ac:chgData name="VADOT Antoine" userId="f2972222-c982-4106-aa9b-46df6d035209" providerId="ADAL" clId="{A9F8FEE2-BAD1-4205-A6BB-9167B47368A6}" dt="2023-12-20T09:19:51.286" v="96" actId="26606"/>
          <ac:spMkLst>
            <pc:docMk/>
            <pc:sldMk cId="3269854217" sldId="261"/>
            <ac:spMk id="67" creationId="{532B7868-881B-4B4F-96E9-6E714768BBAC}"/>
          </ac:spMkLst>
        </pc:spChg>
        <pc:spChg chg="add">
          <ac:chgData name="VADOT Antoine" userId="f2972222-c982-4106-aa9b-46df6d035209" providerId="ADAL" clId="{A9F8FEE2-BAD1-4205-A6BB-9167B47368A6}" dt="2023-12-20T09:19:51.286" v="96" actId="26606"/>
          <ac:spMkLst>
            <pc:docMk/>
            <pc:sldMk cId="3269854217" sldId="261"/>
            <ac:spMk id="69" creationId="{756AC0C9-AEF1-443B-A64F-B05A01B68585}"/>
          </ac:spMkLst>
        </pc:spChg>
        <pc:spChg chg="add">
          <ac:chgData name="VADOT Antoine" userId="f2972222-c982-4106-aa9b-46df6d035209" providerId="ADAL" clId="{A9F8FEE2-BAD1-4205-A6BB-9167B47368A6}" dt="2023-12-20T09:19:51.286" v="96" actId="26606"/>
          <ac:spMkLst>
            <pc:docMk/>
            <pc:sldMk cId="3269854217" sldId="261"/>
            <ac:spMk id="71" creationId="{C625AAF6-BC58-4225-A7B9-294C3062D592}"/>
          </ac:spMkLst>
        </pc:spChg>
        <pc:spChg chg="add">
          <ac:chgData name="VADOT Antoine" userId="f2972222-c982-4106-aa9b-46df6d035209" providerId="ADAL" clId="{A9F8FEE2-BAD1-4205-A6BB-9167B47368A6}" dt="2023-12-20T09:19:51.286" v="96" actId="26606"/>
          <ac:spMkLst>
            <pc:docMk/>
            <pc:sldMk cId="3269854217" sldId="261"/>
            <ac:spMk id="72" creationId="{6704688B-CB80-4241-9F1D-D462116CB92A}"/>
          </ac:spMkLst>
        </pc:spChg>
        <pc:picChg chg="del">
          <ac:chgData name="VADOT Antoine" userId="f2972222-c982-4106-aa9b-46df6d035209" providerId="ADAL" clId="{A9F8FEE2-BAD1-4205-A6BB-9167B47368A6}" dt="2023-12-20T09:11:54.724" v="0" actId="478"/>
          <ac:picMkLst>
            <pc:docMk/>
            <pc:sldMk cId="3269854217" sldId="261"/>
            <ac:picMk id="6" creationId="{2EB0D24E-257E-F9C2-7335-3CA058273A0A}"/>
          </ac:picMkLst>
        </pc:picChg>
        <pc:picChg chg="del">
          <ac:chgData name="VADOT Antoine" userId="f2972222-c982-4106-aa9b-46df6d035209" providerId="ADAL" clId="{A9F8FEE2-BAD1-4205-A6BB-9167B47368A6}" dt="2023-12-20T09:11:56.646" v="1" actId="478"/>
          <ac:picMkLst>
            <pc:docMk/>
            <pc:sldMk cId="3269854217" sldId="261"/>
            <ac:picMk id="7" creationId="{4609D8A0-1FA5-A208-43CF-FB2272A5DBFB}"/>
          </ac:picMkLst>
        </pc:picChg>
        <pc:picChg chg="add mod modCrop">
          <ac:chgData name="VADOT Antoine" userId="f2972222-c982-4106-aa9b-46df6d035209" providerId="ADAL" clId="{A9F8FEE2-BAD1-4205-A6BB-9167B47368A6}" dt="2023-12-20T09:20:00.889" v="98" actId="732"/>
          <ac:picMkLst>
            <pc:docMk/>
            <pc:sldMk cId="3269854217" sldId="261"/>
            <ac:picMk id="8" creationId="{B940309B-EF54-13DD-F9F6-E5EEC22F2C29}"/>
          </ac:picMkLst>
        </pc:picChg>
        <pc:picChg chg="add mod ord modCrop">
          <ac:chgData name="VADOT Antoine" userId="f2972222-c982-4106-aa9b-46df6d035209" providerId="ADAL" clId="{A9F8FEE2-BAD1-4205-A6BB-9167B47368A6}" dt="2023-12-20T09:19:51.286" v="96" actId="26606"/>
          <ac:picMkLst>
            <pc:docMk/>
            <pc:sldMk cId="3269854217" sldId="261"/>
            <ac:picMk id="10" creationId="{88EC4A91-65CF-BB40-C656-550072DC59B2}"/>
          </ac:picMkLst>
        </pc:picChg>
        <pc:picChg chg="add mod ord modCrop">
          <ac:chgData name="VADOT Antoine" userId="f2972222-c982-4106-aa9b-46df6d035209" providerId="ADAL" clId="{A9F8FEE2-BAD1-4205-A6BB-9167B47368A6}" dt="2023-12-20T09:20:11.127" v="100" actId="1076"/>
          <ac:picMkLst>
            <pc:docMk/>
            <pc:sldMk cId="3269854217" sldId="261"/>
            <ac:picMk id="13" creationId="{D2522D47-16B2-B372-1AEE-7DF8646ECF0B}"/>
          </ac:picMkLst>
        </pc:picChg>
      </pc:sldChg>
      <pc:sldChg chg="addSp delSp modSp mod ord modNotesTx">
        <pc:chgData name="VADOT Antoine" userId="f2972222-c982-4106-aa9b-46df6d035209" providerId="ADAL" clId="{A9F8FEE2-BAD1-4205-A6BB-9167B47368A6}" dt="2023-12-20T10:30:50.330" v="743" actId="27309"/>
        <pc:sldMkLst>
          <pc:docMk/>
          <pc:sldMk cId="1185144828" sldId="262"/>
        </pc:sldMkLst>
        <pc:graphicFrameChg chg="add del modGraphic">
          <ac:chgData name="VADOT Antoine" userId="f2972222-c982-4106-aa9b-46df6d035209" providerId="ADAL" clId="{A9F8FEE2-BAD1-4205-A6BB-9167B47368A6}" dt="2023-12-20T10:30:50.330" v="743" actId="27309"/>
          <ac:graphicFrameMkLst>
            <pc:docMk/>
            <pc:sldMk cId="1185144828" sldId="262"/>
            <ac:graphicFrameMk id="6" creationId="{62441961-10B6-2E5B-6B57-B87EA0131933}"/>
          </ac:graphicFrameMkLst>
        </pc:graphicFrameChg>
      </pc:sldChg>
    </pc:docChg>
  </pc:docChgLst>
  <pc:docChgLst>
    <pc:chgData name="BRUCHARD Emmanuel" userId="474b2254-a8d3-4906-9adf-874625678629" providerId="ADAL" clId="{BC5D6D0B-941A-4941-8F8B-E9D3742F4B22}"/>
    <pc:docChg chg="undo custSel addSld delSld modSld">
      <pc:chgData name="BRUCHARD Emmanuel" userId="474b2254-a8d3-4906-9adf-874625678629" providerId="ADAL" clId="{BC5D6D0B-941A-4941-8F8B-E9D3742F4B22}" dt="2023-12-20T11:09:30.200" v="333" actId="478"/>
      <pc:docMkLst>
        <pc:docMk/>
      </pc:docMkLst>
      <pc:sldChg chg="addSp delSp modSp mod">
        <pc:chgData name="BRUCHARD Emmanuel" userId="474b2254-a8d3-4906-9adf-874625678629" providerId="ADAL" clId="{BC5D6D0B-941A-4941-8F8B-E9D3742F4B22}" dt="2023-12-20T11:08:20.695" v="310" actId="478"/>
        <pc:sldMkLst>
          <pc:docMk/>
          <pc:sldMk cId="3784089036" sldId="256"/>
        </pc:sldMkLst>
        <pc:picChg chg="add mod modCrop">
          <ac:chgData name="BRUCHARD Emmanuel" userId="474b2254-a8d3-4906-9adf-874625678629" providerId="ADAL" clId="{BC5D6D0B-941A-4941-8F8B-E9D3742F4B22}" dt="2023-12-19T23:13:14.692" v="64" actId="1076"/>
          <ac:picMkLst>
            <pc:docMk/>
            <pc:sldMk cId="3784089036" sldId="256"/>
            <ac:picMk id="5" creationId="{1BCB966A-8AD9-B502-218F-ECA7D35CCB07}"/>
          </ac:picMkLst>
        </pc:picChg>
        <pc:picChg chg="del">
          <ac:chgData name="BRUCHARD Emmanuel" userId="474b2254-a8d3-4906-9adf-874625678629" providerId="ADAL" clId="{BC5D6D0B-941A-4941-8F8B-E9D3742F4B22}" dt="2023-12-20T11:08:20.695" v="310" actId="478"/>
          <ac:picMkLst>
            <pc:docMk/>
            <pc:sldMk cId="3784089036" sldId="256"/>
            <ac:picMk id="7" creationId="{EA075A88-460E-045A-5DD6-48BB8089B44D}"/>
          </ac:picMkLst>
        </pc:picChg>
        <pc:picChg chg="del">
          <ac:chgData name="BRUCHARD Emmanuel" userId="474b2254-a8d3-4906-9adf-874625678629" providerId="ADAL" clId="{BC5D6D0B-941A-4941-8F8B-E9D3742F4B22}" dt="2023-12-19T23:11:32.716" v="56" actId="478"/>
          <ac:picMkLst>
            <pc:docMk/>
            <pc:sldMk cId="3784089036" sldId="256"/>
            <ac:picMk id="13" creationId="{00000000-0000-0000-0000-000000000000}"/>
          </ac:picMkLst>
        </pc:picChg>
      </pc:sldChg>
      <pc:sldChg chg="addSp delSp modSp mod">
        <pc:chgData name="BRUCHARD Emmanuel" userId="474b2254-a8d3-4906-9adf-874625678629" providerId="ADAL" clId="{BC5D6D0B-941A-4941-8F8B-E9D3742F4B22}" dt="2023-12-20T11:09:05.060" v="322"/>
        <pc:sldMkLst>
          <pc:docMk/>
          <pc:sldMk cId="1041548302" sldId="260"/>
        </pc:sldMkLst>
        <pc:spChg chg="mod">
          <ac:chgData name="BRUCHARD Emmanuel" userId="474b2254-a8d3-4906-9adf-874625678629" providerId="ADAL" clId="{BC5D6D0B-941A-4941-8F8B-E9D3742F4B22}" dt="2023-12-19T23:06:52.077" v="35" actId="6549"/>
          <ac:spMkLst>
            <pc:docMk/>
            <pc:sldMk cId="1041548302" sldId="260"/>
            <ac:spMk id="5" creationId="{105A8E41-4E63-4FE4-186A-D44B472D7B65}"/>
          </ac:spMkLst>
        </pc:spChg>
        <pc:spChg chg="mod">
          <ac:chgData name="BRUCHARD Emmanuel" userId="474b2254-a8d3-4906-9adf-874625678629" providerId="ADAL" clId="{BC5D6D0B-941A-4941-8F8B-E9D3742F4B22}" dt="2023-12-19T23:15:41.936" v="95" actId="14100"/>
          <ac:spMkLst>
            <pc:docMk/>
            <pc:sldMk cId="1041548302" sldId="260"/>
            <ac:spMk id="10" creationId="{72CB6EC0-D9AE-F2F4-F308-FE056CA08B0E}"/>
          </ac:spMkLst>
        </pc:spChg>
        <pc:picChg chg="add mod">
          <ac:chgData name="BRUCHARD Emmanuel" userId="474b2254-a8d3-4906-9adf-874625678629" providerId="ADAL" clId="{BC5D6D0B-941A-4941-8F8B-E9D3742F4B22}" dt="2023-12-20T11:09:05.060" v="322"/>
          <ac:picMkLst>
            <pc:docMk/>
            <pc:sldMk cId="1041548302" sldId="260"/>
            <ac:picMk id="3" creationId="{6405F88F-ADFA-8CD9-8454-8F2990CE23B7}"/>
          </ac:picMkLst>
        </pc:picChg>
        <pc:picChg chg="del">
          <ac:chgData name="BRUCHARD Emmanuel" userId="474b2254-a8d3-4906-9adf-874625678629" providerId="ADAL" clId="{BC5D6D0B-941A-4941-8F8B-E9D3742F4B22}" dt="2023-12-20T11:09:04.456" v="321" actId="478"/>
          <ac:picMkLst>
            <pc:docMk/>
            <pc:sldMk cId="1041548302" sldId="260"/>
            <ac:picMk id="8" creationId="{AE0239CF-B832-BC56-4773-562E176696A6}"/>
          </ac:picMkLst>
        </pc:picChg>
      </pc:sldChg>
      <pc:sldChg chg="addSp delSp modSp mod">
        <pc:chgData name="BRUCHARD Emmanuel" userId="474b2254-a8d3-4906-9adf-874625678629" providerId="ADAL" clId="{BC5D6D0B-941A-4941-8F8B-E9D3742F4B22}" dt="2023-12-20T11:09:10.111" v="324"/>
        <pc:sldMkLst>
          <pc:docMk/>
          <pc:sldMk cId="3269854217" sldId="261"/>
        </pc:sldMkLst>
        <pc:spChg chg="mod">
          <ac:chgData name="BRUCHARD Emmanuel" userId="474b2254-a8d3-4906-9adf-874625678629" providerId="ADAL" clId="{BC5D6D0B-941A-4941-8F8B-E9D3742F4B22}" dt="2023-12-19T23:07:00.193" v="44" actId="6549"/>
          <ac:spMkLst>
            <pc:docMk/>
            <pc:sldMk cId="3269854217" sldId="261"/>
            <ac:spMk id="5" creationId="{105A8E41-4E63-4FE4-186A-D44B472D7B65}"/>
          </ac:spMkLst>
        </pc:spChg>
        <pc:spChg chg="mod">
          <ac:chgData name="BRUCHARD Emmanuel" userId="474b2254-a8d3-4906-9adf-874625678629" providerId="ADAL" clId="{BC5D6D0B-941A-4941-8F8B-E9D3742F4B22}" dt="2023-12-19T23:17:00.416" v="125" actId="20577"/>
          <ac:spMkLst>
            <pc:docMk/>
            <pc:sldMk cId="3269854217" sldId="261"/>
            <ac:spMk id="11" creationId="{89037883-4299-EDF4-0512-83646F4D90BA}"/>
          </ac:spMkLst>
        </pc:spChg>
        <pc:picChg chg="add mod">
          <ac:chgData name="BRUCHARD Emmanuel" userId="474b2254-a8d3-4906-9adf-874625678629" providerId="ADAL" clId="{BC5D6D0B-941A-4941-8F8B-E9D3742F4B22}" dt="2023-12-20T11:09:10.111" v="324"/>
          <ac:picMkLst>
            <pc:docMk/>
            <pc:sldMk cId="3269854217" sldId="261"/>
            <ac:picMk id="3" creationId="{09DE7384-13AB-DDEE-64B8-3428B04E5978}"/>
          </ac:picMkLst>
        </pc:picChg>
        <pc:picChg chg="del">
          <ac:chgData name="BRUCHARD Emmanuel" userId="474b2254-a8d3-4906-9adf-874625678629" providerId="ADAL" clId="{BC5D6D0B-941A-4941-8F8B-E9D3742F4B22}" dt="2023-12-20T11:09:09.655" v="323" actId="478"/>
          <ac:picMkLst>
            <pc:docMk/>
            <pc:sldMk cId="3269854217" sldId="261"/>
            <ac:picMk id="9" creationId="{F48C2D0A-F5DE-D3B2-02F8-4B00CC305CE4}"/>
          </ac:picMkLst>
        </pc:picChg>
      </pc:sldChg>
      <pc:sldChg chg="addSp delSp modSp mod">
        <pc:chgData name="BRUCHARD Emmanuel" userId="474b2254-a8d3-4906-9adf-874625678629" providerId="ADAL" clId="{BC5D6D0B-941A-4941-8F8B-E9D3742F4B22}" dt="2023-12-20T11:09:26.375" v="332"/>
        <pc:sldMkLst>
          <pc:docMk/>
          <pc:sldMk cId="1185144828" sldId="262"/>
        </pc:sldMkLst>
        <pc:spChg chg="mod">
          <ac:chgData name="BRUCHARD Emmanuel" userId="474b2254-a8d3-4906-9adf-874625678629" providerId="ADAL" clId="{BC5D6D0B-941A-4941-8F8B-E9D3742F4B22}" dt="2023-12-19T23:19:21.342" v="156" actId="6549"/>
          <ac:spMkLst>
            <pc:docMk/>
            <pc:sldMk cId="1185144828" sldId="262"/>
            <ac:spMk id="5" creationId="{105A8E41-4E63-4FE4-186A-D44B472D7B65}"/>
          </ac:spMkLst>
        </pc:spChg>
        <pc:picChg chg="add mod">
          <ac:chgData name="BRUCHARD Emmanuel" userId="474b2254-a8d3-4906-9adf-874625678629" providerId="ADAL" clId="{BC5D6D0B-941A-4941-8F8B-E9D3742F4B22}" dt="2023-12-20T11:09:26.375" v="332"/>
          <ac:picMkLst>
            <pc:docMk/>
            <pc:sldMk cId="1185144828" sldId="262"/>
            <ac:picMk id="3" creationId="{4A442CF3-1B20-B363-6749-01B98ABF77B1}"/>
          </ac:picMkLst>
        </pc:picChg>
        <pc:picChg chg="del">
          <ac:chgData name="BRUCHARD Emmanuel" userId="474b2254-a8d3-4906-9adf-874625678629" providerId="ADAL" clId="{BC5D6D0B-941A-4941-8F8B-E9D3742F4B22}" dt="2023-12-20T11:09:25.888" v="331" actId="478"/>
          <ac:picMkLst>
            <pc:docMk/>
            <pc:sldMk cId="1185144828" sldId="262"/>
            <ac:picMk id="251" creationId="{0016E3A9-4966-BA5B-CEF6-5C279F5FA40F}"/>
          </ac:picMkLst>
        </pc:picChg>
      </pc:sldChg>
      <pc:sldChg chg="addSp delSp modSp mod">
        <pc:chgData name="BRUCHARD Emmanuel" userId="474b2254-a8d3-4906-9adf-874625678629" providerId="ADAL" clId="{BC5D6D0B-941A-4941-8F8B-E9D3742F4B22}" dt="2023-12-20T11:09:30.200" v="333" actId="478"/>
        <pc:sldMkLst>
          <pc:docMk/>
          <pc:sldMk cId="1148419111" sldId="263"/>
        </pc:sldMkLst>
        <pc:spChg chg="mod">
          <ac:chgData name="BRUCHARD Emmanuel" userId="474b2254-a8d3-4906-9adf-874625678629" providerId="ADAL" clId="{BC5D6D0B-941A-4941-8F8B-E9D3742F4B22}" dt="2023-12-19T23:19:27.617" v="166" actId="6549"/>
          <ac:spMkLst>
            <pc:docMk/>
            <pc:sldMk cId="1148419111" sldId="263"/>
            <ac:spMk id="14" creationId="{105A8E41-4E63-4FE4-186A-D44B472D7B65}"/>
          </ac:spMkLst>
        </pc:spChg>
        <pc:picChg chg="add mod modCrop">
          <ac:chgData name="BRUCHARD Emmanuel" userId="474b2254-a8d3-4906-9adf-874625678629" providerId="ADAL" clId="{BC5D6D0B-941A-4941-8F8B-E9D3742F4B22}" dt="2023-12-19T23:22:53.324" v="299" actId="1076"/>
          <ac:picMkLst>
            <pc:docMk/>
            <pc:sldMk cId="1148419111" sldId="263"/>
            <ac:picMk id="5" creationId="{76B361F9-D56D-398B-4E2C-6FF4B063C851}"/>
          </ac:picMkLst>
        </pc:picChg>
        <pc:picChg chg="del">
          <ac:chgData name="BRUCHARD Emmanuel" userId="474b2254-a8d3-4906-9adf-874625678629" providerId="ADAL" clId="{BC5D6D0B-941A-4941-8F8B-E9D3742F4B22}" dt="2023-12-20T11:09:30.200" v="333" actId="478"/>
          <ac:picMkLst>
            <pc:docMk/>
            <pc:sldMk cId="1148419111" sldId="263"/>
            <ac:picMk id="8" creationId="{8C20214C-1143-1696-661F-84E2C2DAD36D}"/>
          </ac:picMkLst>
        </pc:picChg>
      </pc:sldChg>
      <pc:sldChg chg="addSp delSp modSp mod">
        <pc:chgData name="BRUCHARD Emmanuel" userId="474b2254-a8d3-4906-9adf-874625678629" providerId="ADAL" clId="{BC5D6D0B-941A-4941-8F8B-E9D3742F4B22}" dt="2023-12-20T11:08:55.693" v="318"/>
        <pc:sldMkLst>
          <pc:docMk/>
          <pc:sldMk cId="2396557966" sldId="266"/>
        </pc:sldMkLst>
        <pc:spChg chg="mod">
          <ac:chgData name="BRUCHARD Emmanuel" userId="474b2254-a8d3-4906-9adf-874625678629" providerId="ADAL" clId="{BC5D6D0B-941A-4941-8F8B-E9D3742F4B22}" dt="2023-12-19T23:06:42.060" v="26" actId="6549"/>
          <ac:spMkLst>
            <pc:docMk/>
            <pc:sldMk cId="2396557966" sldId="266"/>
            <ac:spMk id="5" creationId="{105A8E41-4E63-4FE4-186A-D44B472D7B65}"/>
          </ac:spMkLst>
        </pc:spChg>
        <pc:graphicFrameChg chg="mod">
          <ac:chgData name="BRUCHARD Emmanuel" userId="474b2254-a8d3-4906-9adf-874625678629" providerId="ADAL" clId="{BC5D6D0B-941A-4941-8F8B-E9D3742F4B22}" dt="2023-12-20T09:09:29.624" v="309" actId="20577"/>
          <ac:graphicFrameMkLst>
            <pc:docMk/>
            <pc:sldMk cId="2396557966" sldId="266"/>
            <ac:graphicFrameMk id="107" creationId="{F95F33CB-779D-7174-3131-C89D6940C83E}"/>
          </ac:graphicFrameMkLst>
        </pc:graphicFrameChg>
        <pc:picChg chg="add mod">
          <ac:chgData name="BRUCHARD Emmanuel" userId="474b2254-a8d3-4906-9adf-874625678629" providerId="ADAL" clId="{BC5D6D0B-941A-4941-8F8B-E9D3742F4B22}" dt="2023-12-20T11:08:55.693" v="318"/>
          <ac:picMkLst>
            <pc:docMk/>
            <pc:sldMk cId="2396557966" sldId="266"/>
            <ac:picMk id="2" creationId="{1656835C-AD0B-AD27-95F7-67D6AA845DBB}"/>
          </ac:picMkLst>
        </pc:picChg>
        <pc:picChg chg="del">
          <ac:chgData name="BRUCHARD Emmanuel" userId="474b2254-a8d3-4906-9adf-874625678629" providerId="ADAL" clId="{BC5D6D0B-941A-4941-8F8B-E9D3742F4B22}" dt="2023-12-20T11:08:54.952" v="317" actId="478"/>
          <ac:picMkLst>
            <pc:docMk/>
            <pc:sldMk cId="2396557966" sldId="266"/>
            <ac:picMk id="50" creationId="{32D81350-C6C2-CB3A-6F28-86C931254EEF}"/>
          </ac:picMkLst>
        </pc:picChg>
      </pc:sldChg>
      <pc:sldChg chg="addSp delSp modSp mod">
        <pc:chgData name="BRUCHARD Emmanuel" userId="474b2254-a8d3-4906-9adf-874625678629" providerId="ADAL" clId="{BC5D6D0B-941A-4941-8F8B-E9D3742F4B22}" dt="2023-12-20T11:09:14.280" v="326"/>
        <pc:sldMkLst>
          <pc:docMk/>
          <pc:sldMk cId="1879733054" sldId="267"/>
        </pc:sldMkLst>
        <pc:spChg chg="mod">
          <ac:chgData name="BRUCHARD Emmanuel" userId="474b2254-a8d3-4906-9adf-874625678629" providerId="ADAL" clId="{BC5D6D0B-941A-4941-8F8B-E9D3742F4B22}" dt="2023-12-19T23:15:21.808" v="92" actId="20577"/>
          <ac:spMkLst>
            <pc:docMk/>
            <pc:sldMk cId="1879733054" sldId="267"/>
            <ac:spMk id="2" creationId="{036163BD-2174-F1E8-EEAC-EDC6DB348446}"/>
          </ac:spMkLst>
        </pc:spChg>
        <pc:spChg chg="mod">
          <ac:chgData name="BRUCHARD Emmanuel" userId="474b2254-a8d3-4906-9adf-874625678629" providerId="ADAL" clId="{BC5D6D0B-941A-4941-8F8B-E9D3742F4B22}" dt="2023-12-19T23:07:16.211" v="53" actId="6549"/>
          <ac:spMkLst>
            <pc:docMk/>
            <pc:sldMk cId="1879733054" sldId="267"/>
            <ac:spMk id="5" creationId="{105A8E41-4E63-4FE4-186A-D44B472D7B65}"/>
          </ac:spMkLst>
        </pc:spChg>
        <pc:picChg chg="add mod">
          <ac:chgData name="BRUCHARD Emmanuel" userId="474b2254-a8d3-4906-9adf-874625678629" providerId="ADAL" clId="{BC5D6D0B-941A-4941-8F8B-E9D3742F4B22}" dt="2023-12-20T11:09:14.280" v="326"/>
          <ac:picMkLst>
            <pc:docMk/>
            <pc:sldMk cId="1879733054" sldId="267"/>
            <ac:picMk id="6" creationId="{BFB9B030-B38F-BC11-FE1A-967CA0791948}"/>
          </ac:picMkLst>
        </pc:picChg>
        <pc:picChg chg="del">
          <ac:chgData name="BRUCHARD Emmanuel" userId="474b2254-a8d3-4906-9adf-874625678629" providerId="ADAL" clId="{BC5D6D0B-941A-4941-8F8B-E9D3742F4B22}" dt="2023-12-20T11:09:13.730" v="325" actId="478"/>
          <ac:picMkLst>
            <pc:docMk/>
            <pc:sldMk cId="1879733054" sldId="267"/>
            <ac:picMk id="7" creationId="{846450C7-1563-190B-788C-C1D577AD0E80}"/>
          </ac:picMkLst>
        </pc:picChg>
      </pc:sldChg>
      <pc:sldChg chg="modSp mod">
        <pc:chgData name="BRUCHARD Emmanuel" userId="474b2254-a8d3-4906-9adf-874625678629" providerId="ADAL" clId="{BC5D6D0B-941A-4941-8F8B-E9D3742F4B22}" dt="2023-12-20T11:08:36.032" v="314" actId="14100"/>
        <pc:sldMkLst>
          <pc:docMk/>
          <pc:sldMk cId="1056999790" sldId="268"/>
        </pc:sldMkLst>
        <pc:spChg chg="mod">
          <ac:chgData name="BRUCHARD Emmanuel" userId="474b2254-a8d3-4906-9adf-874625678629" providerId="ADAL" clId="{BC5D6D0B-941A-4941-8F8B-E9D3742F4B22}" dt="2023-12-19T23:06:28.499" v="8" actId="6549"/>
          <ac:spMkLst>
            <pc:docMk/>
            <pc:sldMk cId="1056999790" sldId="268"/>
            <ac:spMk id="10" creationId="{105A8E41-4E63-4FE4-186A-D44B472D7B65}"/>
          </ac:spMkLst>
        </pc:spChg>
        <pc:picChg chg="mod">
          <ac:chgData name="BRUCHARD Emmanuel" userId="474b2254-a8d3-4906-9adf-874625678629" providerId="ADAL" clId="{BC5D6D0B-941A-4941-8F8B-E9D3742F4B22}" dt="2023-12-20T11:08:36.032" v="314" actId="14100"/>
          <ac:picMkLst>
            <pc:docMk/>
            <pc:sldMk cId="1056999790" sldId="268"/>
            <ac:picMk id="3" creationId="{EC904803-3223-9E8A-5297-36D2D7C3B515}"/>
          </ac:picMkLst>
        </pc:picChg>
      </pc:sldChg>
      <pc:sldChg chg="addSp delSp modSp mod">
        <pc:chgData name="BRUCHARD Emmanuel" userId="474b2254-a8d3-4906-9adf-874625678629" providerId="ADAL" clId="{BC5D6D0B-941A-4941-8F8B-E9D3742F4B22}" dt="2023-12-20T11:09:01.191" v="320"/>
        <pc:sldMkLst>
          <pc:docMk/>
          <pc:sldMk cId="3680306071" sldId="273"/>
        </pc:sldMkLst>
        <pc:graphicFrameChg chg="mod">
          <ac:chgData name="BRUCHARD Emmanuel" userId="474b2254-a8d3-4906-9adf-874625678629" providerId="ADAL" clId="{BC5D6D0B-941A-4941-8F8B-E9D3742F4B22}" dt="2023-12-19T23:07:51.702" v="55" actId="20577"/>
          <ac:graphicFrameMkLst>
            <pc:docMk/>
            <pc:sldMk cId="3680306071" sldId="273"/>
            <ac:graphicFrameMk id="107" creationId="{F95F33CB-779D-7174-3131-C89D6940C83E}"/>
          </ac:graphicFrameMkLst>
        </pc:graphicFrameChg>
        <pc:picChg chg="add mod">
          <ac:chgData name="BRUCHARD Emmanuel" userId="474b2254-a8d3-4906-9adf-874625678629" providerId="ADAL" clId="{BC5D6D0B-941A-4941-8F8B-E9D3742F4B22}" dt="2023-12-20T11:09:01.191" v="320"/>
          <ac:picMkLst>
            <pc:docMk/>
            <pc:sldMk cId="3680306071" sldId="273"/>
            <ac:picMk id="2" creationId="{F251705F-727E-397A-BD56-DA8C52A05C3B}"/>
          </ac:picMkLst>
        </pc:picChg>
        <pc:picChg chg="del">
          <ac:chgData name="BRUCHARD Emmanuel" userId="474b2254-a8d3-4906-9adf-874625678629" providerId="ADAL" clId="{BC5D6D0B-941A-4941-8F8B-E9D3742F4B22}" dt="2023-12-20T11:09:00.813" v="319" actId="478"/>
          <ac:picMkLst>
            <pc:docMk/>
            <pc:sldMk cId="3680306071" sldId="273"/>
            <ac:picMk id="129" creationId="{8DDA3EF6-5AD4-7987-E17E-64A0AF9EFD7E}"/>
          </ac:picMkLst>
        </pc:picChg>
      </pc:sldChg>
      <pc:sldChg chg="addSp delSp modSp mod">
        <pc:chgData name="BRUCHARD Emmanuel" userId="474b2254-a8d3-4906-9adf-874625678629" providerId="ADAL" clId="{BC5D6D0B-941A-4941-8F8B-E9D3742F4B22}" dt="2023-12-20T11:08:46.486" v="316"/>
        <pc:sldMkLst>
          <pc:docMk/>
          <pc:sldMk cId="356059171" sldId="274"/>
        </pc:sldMkLst>
        <pc:spChg chg="mod">
          <ac:chgData name="BRUCHARD Emmanuel" userId="474b2254-a8d3-4906-9adf-874625678629" providerId="ADAL" clId="{BC5D6D0B-941A-4941-8F8B-E9D3742F4B22}" dt="2023-12-19T23:06:34.883" v="17" actId="6549"/>
          <ac:spMkLst>
            <pc:docMk/>
            <pc:sldMk cId="356059171" sldId="274"/>
            <ac:spMk id="9" creationId="{105A8E41-4E63-4FE4-186A-D44B472D7B65}"/>
          </ac:spMkLst>
        </pc:spChg>
        <pc:picChg chg="add mod">
          <ac:chgData name="BRUCHARD Emmanuel" userId="474b2254-a8d3-4906-9adf-874625678629" providerId="ADAL" clId="{BC5D6D0B-941A-4941-8F8B-E9D3742F4B22}" dt="2023-12-20T11:08:46.486" v="316"/>
          <ac:picMkLst>
            <pc:docMk/>
            <pc:sldMk cId="356059171" sldId="274"/>
            <ac:picMk id="3" creationId="{E14EA28B-E6F8-C431-8248-9D1D56B1542A}"/>
          </ac:picMkLst>
        </pc:picChg>
        <pc:picChg chg="del">
          <ac:chgData name="BRUCHARD Emmanuel" userId="474b2254-a8d3-4906-9adf-874625678629" providerId="ADAL" clId="{BC5D6D0B-941A-4941-8F8B-E9D3742F4B22}" dt="2023-12-20T11:08:45.653" v="315" actId="478"/>
          <ac:picMkLst>
            <pc:docMk/>
            <pc:sldMk cId="356059171" sldId="274"/>
            <ac:picMk id="15" creationId="{F37340CD-D83B-FD86-05B0-D9FFB4F8FDF3}"/>
          </ac:picMkLst>
        </pc:picChg>
      </pc:sldChg>
      <pc:sldChg chg="del">
        <pc:chgData name="BRUCHARD Emmanuel" userId="474b2254-a8d3-4906-9adf-874625678629" providerId="ADAL" clId="{BC5D6D0B-941A-4941-8F8B-E9D3742F4B22}" dt="2023-12-20T09:05:18.733" v="303" actId="2696"/>
        <pc:sldMkLst>
          <pc:docMk/>
          <pc:sldMk cId="1101456006" sldId="275"/>
        </pc:sldMkLst>
      </pc:sldChg>
      <pc:sldChg chg="del">
        <pc:chgData name="BRUCHARD Emmanuel" userId="474b2254-a8d3-4906-9adf-874625678629" providerId="ADAL" clId="{BC5D6D0B-941A-4941-8F8B-E9D3742F4B22}" dt="2023-12-20T09:05:23.043" v="304" actId="2696"/>
        <pc:sldMkLst>
          <pc:docMk/>
          <pc:sldMk cId="2909186498" sldId="276"/>
        </pc:sldMkLst>
      </pc:sldChg>
      <pc:sldChg chg="addSp delSp modSp add mod">
        <pc:chgData name="BRUCHARD Emmanuel" userId="474b2254-a8d3-4906-9adf-874625678629" providerId="ADAL" clId="{BC5D6D0B-941A-4941-8F8B-E9D3742F4B22}" dt="2023-12-20T11:09:17.771" v="328"/>
        <pc:sldMkLst>
          <pc:docMk/>
          <pc:sldMk cId="3831738016" sldId="277"/>
        </pc:sldMkLst>
        <pc:spChg chg="mod">
          <ac:chgData name="BRUCHARD Emmanuel" userId="474b2254-a8d3-4906-9adf-874625678629" providerId="ADAL" clId="{BC5D6D0B-941A-4941-8F8B-E9D3742F4B22}" dt="2023-12-19T23:18:48.906" v="147" actId="20577"/>
          <ac:spMkLst>
            <pc:docMk/>
            <pc:sldMk cId="3831738016" sldId="277"/>
            <ac:spMk id="2" creationId="{036163BD-2174-F1E8-EEAC-EDC6DB348446}"/>
          </ac:spMkLst>
        </pc:spChg>
        <pc:spChg chg="add del">
          <ac:chgData name="BRUCHARD Emmanuel" userId="474b2254-a8d3-4906-9adf-874625678629" providerId="ADAL" clId="{BC5D6D0B-941A-4941-8F8B-E9D3742F4B22}" dt="2023-12-19T23:17:37.653" v="129" actId="22"/>
          <ac:spMkLst>
            <pc:docMk/>
            <pc:sldMk cId="3831738016" sldId="277"/>
            <ac:spMk id="7" creationId="{51D83B7F-37D4-DC9A-F098-48C621326BED}"/>
          </ac:spMkLst>
        </pc:spChg>
        <pc:spChg chg="mod">
          <ac:chgData name="BRUCHARD Emmanuel" userId="474b2254-a8d3-4906-9adf-874625678629" providerId="ADAL" clId="{BC5D6D0B-941A-4941-8F8B-E9D3742F4B22}" dt="2023-12-20T09:03:36.797" v="302" actId="20577"/>
          <ac:spMkLst>
            <pc:docMk/>
            <pc:sldMk cId="3831738016" sldId="277"/>
            <ac:spMk id="9" creationId="{384F8F03-AF0F-B158-153F-D837F8A4DBA1}"/>
          </ac:spMkLst>
        </pc:spChg>
        <pc:picChg chg="del">
          <ac:chgData name="BRUCHARD Emmanuel" userId="474b2254-a8d3-4906-9adf-874625678629" providerId="ADAL" clId="{BC5D6D0B-941A-4941-8F8B-E9D3742F4B22}" dt="2023-12-19T23:17:33.377" v="127" actId="478"/>
          <ac:picMkLst>
            <pc:docMk/>
            <pc:sldMk cId="3831738016" sldId="277"/>
            <ac:picMk id="3" creationId="{42AEAC9E-380E-B6DE-788D-F6ED50E6944F}"/>
          </ac:picMkLst>
        </pc:picChg>
        <pc:picChg chg="add mod">
          <ac:chgData name="BRUCHARD Emmanuel" userId="474b2254-a8d3-4906-9adf-874625678629" providerId="ADAL" clId="{BC5D6D0B-941A-4941-8F8B-E9D3742F4B22}" dt="2023-12-20T11:09:17.771" v="328"/>
          <ac:picMkLst>
            <pc:docMk/>
            <pc:sldMk cId="3831738016" sldId="277"/>
            <ac:picMk id="6" creationId="{51499504-46DF-9876-5507-011DA87BFD46}"/>
          </ac:picMkLst>
        </pc:picChg>
        <pc:picChg chg="del">
          <ac:chgData name="BRUCHARD Emmanuel" userId="474b2254-a8d3-4906-9adf-874625678629" providerId="ADAL" clId="{BC5D6D0B-941A-4941-8F8B-E9D3742F4B22}" dt="2023-12-20T11:09:17.354" v="327" actId="478"/>
          <ac:picMkLst>
            <pc:docMk/>
            <pc:sldMk cId="3831738016" sldId="277"/>
            <ac:picMk id="7" creationId="{74967FB4-5C3D-4615-89ED-3D835E8C5695}"/>
          </ac:picMkLst>
        </pc:picChg>
        <pc:picChg chg="add mod modCrop">
          <ac:chgData name="BRUCHARD Emmanuel" userId="474b2254-a8d3-4906-9adf-874625678629" providerId="ADAL" clId="{BC5D6D0B-941A-4941-8F8B-E9D3742F4B22}" dt="2023-12-19T23:18:24.944" v="136" actId="1076"/>
          <ac:picMkLst>
            <pc:docMk/>
            <pc:sldMk cId="3831738016" sldId="277"/>
            <ac:picMk id="10" creationId="{DBE3AECC-11B5-25CD-FF3F-BAF6BCDA3CA4}"/>
          </ac:picMkLst>
        </pc:picChg>
      </pc:sldChg>
      <pc:sldChg chg="add">
        <pc:chgData name="BRUCHARD Emmanuel" userId="474b2254-a8d3-4906-9adf-874625678629" providerId="ADAL" clId="{BC5D6D0B-941A-4941-8F8B-E9D3742F4B22}" dt="2023-12-20T09:07:27.295" v="305" actId="2890"/>
        <pc:sldMkLst>
          <pc:docMk/>
          <pc:sldMk cId="3298476241" sldId="278"/>
        </pc:sldMkLst>
      </pc:sldChg>
      <pc:sldChg chg="addSp delSp modSp mod">
        <pc:chgData name="BRUCHARD Emmanuel" userId="474b2254-a8d3-4906-9adf-874625678629" providerId="ADAL" clId="{BC5D6D0B-941A-4941-8F8B-E9D3742F4B22}" dt="2023-12-20T11:09:22.667" v="330"/>
        <pc:sldMkLst>
          <pc:docMk/>
          <pc:sldMk cId="1484632294" sldId="280"/>
        </pc:sldMkLst>
        <pc:picChg chg="add mod">
          <ac:chgData name="BRUCHARD Emmanuel" userId="474b2254-a8d3-4906-9adf-874625678629" providerId="ADAL" clId="{BC5D6D0B-941A-4941-8F8B-E9D3742F4B22}" dt="2023-12-20T11:09:22.667" v="330"/>
          <ac:picMkLst>
            <pc:docMk/>
            <pc:sldMk cId="1484632294" sldId="280"/>
            <ac:picMk id="3" creationId="{39AD7112-D851-EB6B-120E-E5407548EDC5}"/>
          </ac:picMkLst>
        </pc:picChg>
        <pc:picChg chg="del">
          <ac:chgData name="BRUCHARD Emmanuel" userId="474b2254-a8d3-4906-9adf-874625678629" providerId="ADAL" clId="{BC5D6D0B-941A-4941-8F8B-E9D3742F4B22}" dt="2023-12-20T11:09:22.235" v="329" actId="478"/>
          <ac:picMkLst>
            <pc:docMk/>
            <pc:sldMk cId="1484632294" sldId="280"/>
            <ac:picMk id="7" creationId="{0A1ECF9B-35F4-9F45-9BB0-0F11289401E5}"/>
          </ac:picMkLst>
        </pc:picChg>
      </pc:sldChg>
    </pc:docChg>
  </pc:docChgLst>
  <pc:docChgLst>
    <pc:chgData name="BRUCHARD Emmanuel" userId="S::emmanuel.bruchard@reseau.eseo.fr::474b2254-a8d3-4906-9adf-874625678629" providerId="AD" clId="Web-{05B08486-6330-509F-B930-E13E37E31BC9}"/>
    <pc:docChg chg="modSld">
      <pc:chgData name="BRUCHARD Emmanuel" userId="S::emmanuel.bruchard@reseau.eseo.fr::474b2254-a8d3-4906-9adf-874625678629" providerId="AD" clId="Web-{05B08486-6330-509F-B930-E13E37E31BC9}" dt="2023-05-22T11:40:14.329" v="1" actId="1076"/>
      <pc:docMkLst>
        <pc:docMk/>
      </pc:docMkLst>
      <pc:sldChg chg="modSp">
        <pc:chgData name="BRUCHARD Emmanuel" userId="S::emmanuel.bruchard@reseau.eseo.fr::474b2254-a8d3-4906-9adf-874625678629" providerId="AD" clId="Web-{05B08486-6330-509F-B930-E13E37E31BC9}" dt="2023-05-22T11:40:14.329" v="1" actId="1076"/>
        <pc:sldMkLst>
          <pc:docMk/>
          <pc:sldMk cId="1056999790" sldId="268"/>
        </pc:sldMkLst>
        <pc:picChg chg="mod">
          <ac:chgData name="BRUCHARD Emmanuel" userId="S::emmanuel.bruchard@reseau.eseo.fr::474b2254-a8d3-4906-9adf-874625678629" providerId="AD" clId="Web-{05B08486-6330-509F-B930-E13E37E31BC9}" dt="2023-05-22T11:40:14.329" v="1" actId="1076"/>
          <ac:picMkLst>
            <pc:docMk/>
            <pc:sldMk cId="1056999790" sldId="268"/>
            <ac:picMk id="106" creationId="{C1F23E51-655A-57CF-604E-31684E503816}"/>
          </ac:picMkLst>
        </pc:picChg>
      </pc:sldChg>
    </pc:docChg>
  </pc:docChgLst>
  <pc:docChgLst>
    <pc:chgData name="BRUCHARD Emmanuel" userId="S::emmanuel.bruchard@reseau.eseo.fr::474b2254-a8d3-4906-9adf-874625678629" providerId="AD" clId="Web-{5D83C451-713B-400B-B11A-40650A38016A}"/>
    <pc:docChg chg="modSld">
      <pc:chgData name="BRUCHARD Emmanuel" userId="S::emmanuel.bruchard@reseau.eseo.fr::474b2254-a8d3-4906-9adf-874625678629" providerId="AD" clId="Web-{5D83C451-713B-400B-B11A-40650A38016A}" dt="2023-05-22T12:42:51.784" v="0"/>
      <pc:docMkLst>
        <pc:docMk/>
      </pc:docMkLst>
      <pc:sldChg chg="delSp">
        <pc:chgData name="BRUCHARD Emmanuel" userId="S::emmanuel.bruchard@reseau.eseo.fr::474b2254-a8d3-4906-9adf-874625678629" providerId="AD" clId="Web-{5D83C451-713B-400B-B11A-40650A38016A}" dt="2023-05-22T12:42:51.784" v="0"/>
        <pc:sldMkLst>
          <pc:docMk/>
          <pc:sldMk cId="1148419111" sldId="263"/>
        </pc:sldMkLst>
        <pc:spChg chg="del">
          <ac:chgData name="BRUCHARD Emmanuel" userId="S::emmanuel.bruchard@reseau.eseo.fr::474b2254-a8d3-4906-9adf-874625678629" providerId="AD" clId="Web-{5D83C451-713B-400B-B11A-40650A38016A}" dt="2023-05-22T12:42:51.784" v="0"/>
          <ac:spMkLst>
            <pc:docMk/>
            <pc:sldMk cId="1148419111" sldId="263"/>
            <ac:spMk id="5" creationId="{105A8E41-4E63-4FE4-186A-D44B472D7B65}"/>
          </ac:spMkLst>
        </pc:spChg>
      </pc:sldChg>
    </pc:docChg>
  </pc:docChgLst>
  <pc:docChgLst>
    <pc:chgData name="BRUCHARD Emmanuel" userId="S::emmanuel.bruchard@reseau.eseo.fr::474b2254-a8d3-4906-9adf-874625678629" providerId="AD" clId="Web-{5478A3AD-6512-4235-8557-CCD8D4D4CED0}"/>
    <pc:docChg chg="modSld">
      <pc:chgData name="BRUCHARD Emmanuel" userId="S::emmanuel.bruchard@reseau.eseo.fr::474b2254-a8d3-4906-9adf-874625678629" providerId="AD" clId="Web-{5478A3AD-6512-4235-8557-CCD8D4D4CED0}" dt="2023-05-17T14:43:04.221" v="15" actId="20577"/>
      <pc:docMkLst>
        <pc:docMk/>
      </pc:docMkLst>
      <pc:sldChg chg="addSp modSp">
        <pc:chgData name="BRUCHARD Emmanuel" userId="S::emmanuel.bruchard@reseau.eseo.fr::474b2254-a8d3-4906-9adf-874625678629" providerId="AD" clId="Web-{5478A3AD-6512-4235-8557-CCD8D4D4CED0}" dt="2023-05-17T14:43:04.221" v="15" actId="20577"/>
        <pc:sldMkLst>
          <pc:docMk/>
          <pc:sldMk cId="3680306071" sldId="273"/>
        </pc:sldMkLst>
        <pc:spChg chg="add">
          <ac:chgData name="BRUCHARD Emmanuel" userId="S::emmanuel.bruchard@reseau.eseo.fr::474b2254-a8d3-4906-9adf-874625678629" providerId="AD" clId="Web-{5478A3AD-6512-4235-8557-CCD8D4D4CED0}" dt="2023-05-17T14:41:54.016" v="0"/>
          <ac:spMkLst>
            <pc:docMk/>
            <pc:sldMk cId="3680306071" sldId="273"/>
            <ac:spMk id="30" creationId="{FFB2BB96-0A8B-6621-11AC-DE5AA8621821}"/>
          </ac:spMkLst>
        </pc:spChg>
        <pc:graphicFrameChg chg="modGraphic">
          <ac:chgData name="BRUCHARD Emmanuel" userId="S::emmanuel.bruchard@reseau.eseo.fr::474b2254-a8d3-4906-9adf-874625678629" providerId="AD" clId="Web-{5478A3AD-6512-4235-8557-CCD8D4D4CED0}" dt="2023-05-17T14:43:04.221" v="15" actId="20577"/>
          <ac:graphicFrameMkLst>
            <pc:docMk/>
            <pc:sldMk cId="3680306071" sldId="273"/>
            <ac:graphicFrameMk id="107" creationId="{F95F33CB-779D-7174-3131-C89D6940C83E}"/>
          </ac:graphicFrameMkLst>
        </pc:graphicFrameChg>
      </pc:sldChg>
    </pc:docChg>
  </pc:docChgLst>
  <pc:docChgLst>
    <pc:chgData name="BRUCHARD Emmanuel" userId="474b2254-a8d3-4906-9adf-874625678629" providerId="ADAL" clId="{B8CB1101-0A15-46C4-95FA-471B2A7F6645}"/>
    <pc:docChg chg="custSel modSld">
      <pc:chgData name="BRUCHARD Emmanuel" userId="474b2254-a8d3-4906-9adf-874625678629" providerId="ADAL" clId="{B8CB1101-0A15-46C4-95FA-471B2A7F6645}" dt="2023-05-22T14:47:18.454" v="137" actId="20577"/>
      <pc:docMkLst>
        <pc:docMk/>
      </pc:docMkLst>
      <pc:sldChg chg="modSp mod modNotesTx">
        <pc:chgData name="BRUCHARD Emmanuel" userId="474b2254-a8d3-4906-9adf-874625678629" providerId="ADAL" clId="{B8CB1101-0A15-46C4-95FA-471B2A7F6645}" dt="2023-05-22T14:47:18.454" v="137" actId="20577"/>
        <pc:sldMkLst>
          <pc:docMk/>
          <pc:sldMk cId="1185144828" sldId="262"/>
        </pc:sldMkLst>
        <pc:spChg chg="mod">
          <ac:chgData name="BRUCHARD Emmanuel" userId="474b2254-a8d3-4906-9adf-874625678629" providerId="ADAL" clId="{B8CB1101-0A15-46C4-95FA-471B2A7F6645}" dt="2023-05-22T14:47:18.454" v="137" actId="20577"/>
          <ac:spMkLst>
            <pc:docMk/>
            <pc:sldMk cId="1185144828" sldId="262"/>
            <ac:spMk id="8" creationId="{647C12B3-89C3-E20D-0D26-2EDE6588EA2E}"/>
          </ac:spMkLst>
        </pc:spChg>
      </pc:sldChg>
    </pc:docChg>
  </pc:docChgLst>
  <pc:docChgLst>
    <pc:chgData name="BRUCHARD Emmanuel" userId="S::emmanuel.bruchard@reseau.eseo.fr::474b2254-a8d3-4906-9adf-874625678629" providerId="AD" clId="Web-{6A6184EA-0894-435A-9E87-745928BF0CC5}"/>
    <pc:docChg chg="addSld delSld modSld sldOrd modMainMaster">
      <pc:chgData name="BRUCHARD Emmanuel" userId="S::emmanuel.bruchard@reseau.eseo.fr::474b2254-a8d3-4906-9adf-874625678629" providerId="AD" clId="Web-{6A6184EA-0894-435A-9E87-745928BF0CC5}" dt="2023-05-16T14:44:50.324" v="172"/>
      <pc:docMkLst>
        <pc:docMk/>
      </pc:docMkLst>
      <pc:sldChg chg="modTransition">
        <pc:chgData name="BRUCHARD Emmanuel" userId="S::emmanuel.bruchard@reseau.eseo.fr::474b2254-a8d3-4906-9adf-874625678629" providerId="AD" clId="Web-{6A6184EA-0894-435A-9E87-745928BF0CC5}" dt="2023-05-16T14:36:00.446" v="141"/>
        <pc:sldMkLst>
          <pc:docMk/>
          <pc:sldMk cId="3784089036" sldId="256"/>
        </pc:sldMkLst>
      </pc:sldChg>
      <pc:sldChg chg="addSp delSp modSp del modTransition">
        <pc:chgData name="BRUCHARD Emmanuel" userId="S::emmanuel.bruchard@reseau.eseo.fr::474b2254-a8d3-4906-9adf-874625678629" providerId="AD" clId="Web-{6A6184EA-0894-435A-9E87-745928BF0CC5}" dt="2023-05-16T14:42:23.006" v="166"/>
        <pc:sldMkLst>
          <pc:docMk/>
          <pc:sldMk cId="294083306" sldId="258"/>
        </pc:sldMkLst>
        <pc:spChg chg="mod">
          <ac:chgData name="BRUCHARD Emmanuel" userId="S::emmanuel.bruchard@reseau.eseo.fr::474b2254-a8d3-4906-9adf-874625678629" providerId="AD" clId="Web-{6A6184EA-0894-435A-9E87-745928BF0CC5}" dt="2023-05-16T14:14:00.229" v="55" actId="20577"/>
          <ac:spMkLst>
            <pc:docMk/>
            <pc:sldMk cId="294083306" sldId="258"/>
            <ac:spMk id="5" creationId="{105A8E41-4E63-4FE4-186A-D44B472D7B65}"/>
          </ac:spMkLst>
        </pc:spChg>
        <pc:picChg chg="add del mod">
          <ac:chgData name="BRUCHARD Emmanuel" userId="S::emmanuel.bruchard@reseau.eseo.fr::474b2254-a8d3-4906-9adf-874625678629" providerId="AD" clId="Web-{6A6184EA-0894-435A-9E87-745928BF0CC5}" dt="2023-05-16T14:41:33.348" v="159"/>
          <ac:picMkLst>
            <pc:docMk/>
            <pc:sldMk cId="294083306" sldId="258"/>
            <ac:picMk id="6" creationId="{F5A9E093-273A-E6FB-B566-2F0EE0E304D8}"/>
          </ac:picMkLst>
        </pc:picChg>
      </pc:sldChg>
      <pc:sldChg chg="modSp modTransition">
        <pc:chgData name="BRUCHARD Emmanuel" userId="S::emmanuel.bruchard@reseau.eseo.fr::474b2254-a8d3-4906-9adf-874625678629" providerId="AD" clId="Web-{6A6184EA-0894-435A-9E87-745928BF0CC5}" dt="2023-05-16T14:37:31.949" v="145"/>
        <pc:sldMkLst>
          <pc:docMk/>
          <pc:sldMk cId="1041548302" sldId="260"/>
        </pc:sldMkLst>
        <pc:spChg chg="mod">
          <ac:chgData name="BRUCHARD Emmanuel" userId="S::emmanuel.bruchard@reseau.eseo.fr::474b2254-a8d3-4906-9adf-874625678629" providerId="AD" clId="Web-{6A6184EA-0894-435A-9E87-745928BF0CC5}" dt="2023-05-16T14:13:44.306" v="50" actId="20577"/>
          <ac:spMkLst>
            <pc:docMk/>
            <pc:sldMk cId="1041548302" sldId="260"/>
            <ac:spMk id="10" creationId="{72CB6EC0-D9AE-F2F4-F308-FE056CA08B0E}"/>
          </ac:spMkLst>
        </pc:spChg>
      </pc:sldChg>
      <pc:sldChg chg="modTransition">
        <pc:chgData name="BRUCHARD Emmanuel" userId="S::emmanuel.bruchard@reseau.eseo.fr::474b2254-a8d3-4906-9adf-874625678629" providerId="AD" clId="Web-{6A6184EA-0894-435A-9E87-745928BF0CC5}" dt="2023-05-16T14:37:36.434" v="146"/>
        <pc:sldMkLst>
          <pc:docMk/>
          <pc:sldMk cId="3269854217" sldId="261"/>
        </pc:sldMkLst>
      </pc:sldChg>
      <pc:sldChg chg="addSp delSp modSp mod modTransition setBg setClrOvrMap">
        <pc:chgData name="BRUCHARD Emmanuel" userId="S::emmanuel.bruchard@reseau.eseo.fr::474b2254-a8d3-4906-9adf-874625678629" providerId="AD" clId="Web-{6A6184EA-0894-435A-9E87-745928BF0CC5}" dt="2023-05-16T14:44:27.901" v="170"/>
        <pc:sldMkLst>
          <pc:docMk/>
          <pc:sldMk cId="1185144828" sldId="262"/>
        </pc:sldMkLst>
        <pc:spChg chg="mod">
          <ac:chgData name="BRUCHARD Emmanuel" userId="S::emmanuel.bruchard@reseau.eseo.fr::474b2254-a8d3-4906-9adf-874625678629" providerId="AD" clId="Web-{6A6184EA-0894-435A-9E87-745928BF0CC5}" dt="2023-05-16T14:08:17.748" v="31"/>
          <ac:spMkLst>
            <pc:docMk/>
            <pc:sldMk cId="1185144828" sldId="262"/>
            <ac:spMk id="2" creationId="{036163BD-2174-F1E8-EEAC-EDC6DB348446}"/>
          </ac:spMkLst>
        </pc:spChg>
        <pc:spChg chg="del mod">
          <ac:chgData name="BRUCHARD Emmanuel" userId="S::emmanuel.bruchard@reseau.eseo.fr::474b2254-a8d3-4906-9adf-874625678629" providerId="AD" clId="Web-{6A6184EA-0894-435A-9E87-745928BF0CC5}" dt="2023-05-16T14:44:13.869" v="169"/>
          <ac:spMkLst>
            <pc:docMk/>
            <pc:sldMk cId="1185144828" sldId="262"/>
            <ac:spMk id="3" creationId="{058D6428-3214-6B29-6DC9-165132C42706}"/>
          </ac:spMkLst>
        </pc:spChg>
        <pc:spChg chg="mod">
          <ac:chgData name="BRUCHARD Emmanuel" userId="S::emmanuel.bruchard@reseau.eseo.fr::474b2254-a8d3-4906-9adf-874625678629" providerId="AD" clId="Web-{6A6184EA-0894-435A-9E87-745928BF0CC5}" dt="2023-05-16T14:08:17.748" v="31"/>
          <ac:spMkLst>
            <pc:docMk/>
            <pc:sldMk cId="1185144828" sldId="262"/>
            <ac:spMk id="4" creationId="{0F28E5B5-EEEC-2F1E-EEAE-57A057CF5C65}"/>
          </ac:spMkLst>
        </pc:spChg>
        <pc:spChg chg="mod ord">
          <ac:chgData name="BRUCHARD Emmanuel" userId="S::emmanuel.bruchard@reseau.eseo.fr::474b2254-a8d3-4906-9adf-874625678629" providerId="AD" clId="Web-{6A6184EA-0894-435A-9E87-745928BF0CC5}" dt="2023-05-16T14:08:17.748" v="31"/>
          <ac:spMkLst>
            <pc:docMk/>
            <pc:sldMk cId="1185144828" sldId="262"/>
            <ac:spMk id="5" creationId="{105A8E41-4E63-4FE4-186A-D44B472D7B65}"/>
          </ac:spMkLst>
        </pc:spChg>
        <pc:spChg chg="add mod">
          <ac:chgData name="BRUCHARD Emmanuel" userId="S::emmanuel.bruchard@reseau.eseo.fr::474b2254-a8d3-4906-9adf-874625678629" providerId="AD" clId="Web-{6A6184EA-0894-435A-9E87-745928BF0CC5}" dt="2023-05-16T14:44:27.901" v="170"/>
          <ac:spMkLst>
            <pc:docMk/>
            <pc:sldMk cId="1185144828" sldId="262"/>
            <ac:spMk id="8" creationId="{647C12B3-89C3-E20D-0D26-2EDE6588EA2E}"/>
          </ac:spMkLst>
        </pc:spChg>
        <pc:spChg chg="del">
          <ac:chgData name="BRUCHARD Emmanuel" userId="S::emmanuel.bruchard@reseau.eseo.fr::474b2254-a8d3-4906-9adf-874625678629" providerId="AD" clId="Web-{6A6184EA-0894-435A-9E87-745928BF0CC5}" dt="2023-05-16T14:08:17.748" v="31"/>
          <ac:spMkLst>
            <pc:docMk/>
            <pc:sldMk cId="1185144828" sldId="262"/>
            <ac:spMk id="10" creationId="{C314C310-850D-4491-AA52-C75BEA68B68C}"/>
          </ac:spMkLst>
        </pc:spChg>
        <pc:spChg chg="add">
          <ac:chgData name="BRUCHARD Emmanuel" userId="S::emmanuel.bruchard@reseau.eseo.fr::474b2254-a8d3-4906-9adf-874625678629" providerId="AD" clId="Web-{6A6184EA-0894-435A-9E87-745928BF0CC5}" dt="2023-05-16T14:08:17.748" v="31"/>
          <ac:spMkLst>
            <pc:docMk/>
            <pc:sldMk cId="1185144828" sldId="262"/>
            <ac:spMk id="21" creationId="{324E43EB-867C-4B35-9A5C-E435157C7297}"/>
          </ac:spMkLst>
        </pc:spChg>
        <pc:spChg chg="add">
          <ac:chgData name="BRUCHARD Emmanuel" userId="S::emmanuel.bruchard@reseau.eseo.fr::474b2254-a8d3-4906-9adf-874625678629" providerId="AD" clId="Web-{6A6184EA-0894-435A-9E87-745928BF0CC5}" dt="2023-05-16T14:08:17.748" v="31"/>
          <ac:spMkLst>
            <pc:docMk/>
            <pc:sldMk cId="1185144828" sldId="262"/>
            <ac:spMk id="23" creationId="{A7C0F5DA-B59F-4F13-8BB8-FFD8F2C572BC}"/>
          </ac:spMkLst>
        </pc:spChg>
        <pc:spChg chg="add">
          <ac:chgData name="BRUCHARD Emmanuel" userId="S::emmanuel.bruchard@reseau.eseo.fr::474b2254-a8d3-4906-9adf-874625678629" providerId="AD" clId="Web-{6A6184EA-0894-435A-9E87-745928BF0CC5}" dt="2023-05-16T14:08:17.748" v="31"/>
          <ac:spMkLst>
            <pc:docMk/>
            <pc:sldMk cId="1185144828" sldId="262"/>
            <ac:spMk id="25" creationId="{9CEA1DEC-CC9E-4776-9E08-048A15BFA6CA}"/>
          </ac:spMkLst>
        </pc:spChg>
        <pc:spChg chg="add">
          <ac:chgData name="BRUCHARD Emmanuel" userId="S::emmanuel.bruchard@reseau.eseo.fr::474b2254-a8d3-4906-9adf-874625678629" providerId="AD" clId="Web-{6A6184EA-0894-435A-9E87-745928BF0CC5}" dt="2023-05-16T14:08:17.748" v="31"/>
          <ac:spMkLst>
            <pc:docMk/>
            <pc:sldMk cId="1185144828" sldId="262"/>
            <ac:spMk id="27" creationId="{9CE399CF-F4B8-4832-A8CB-B93F6B1EF44B}"/>
          </ac:spMkLst>
        </pc:spChg>
        <pc:spChg chg="add">
          <ac:chgData name="BRUCHARD Emmanuel" userId="S::emmanuel.bruchard@reseau.eseo.fr::474b2254-a8d3-4906-9adf-874625678629" providerId="AD" clId="Web-{6A6184EA-0894-435A-9E87-745928BF0CC5}" dt="2023-05-16T14:08:17.748" v="31"/>
          <ac:spMkLst>
            <pc:docMk/>
            <pc:sldMk cId="1185144828" sldId="262"/>
            <ac:spMk id="29" creationId="{1F23E73A-FDC8-462C-83C1-3AA8961449CF}"/>
          </ac:spMkLst>
        </pc:spChg>
        <pc:grpChg chg="del">
          <ac:chgData name="BRUCHARD Emmanuel" userId="S::emmanuel.bruchard@reseau.eseo.fr::474b2254-a8d3-4906-9adf-874625678629" providerId="AD" clId="Web-{6A6184EA-0894-435A-9E87-745928BF0CC5}" dt="2023-05-16T14:08:17.748" v="31"/>
          <ac:grpSpMkLst>
            <pc:docMk/>
            <pc:sldMk cId="1185144828" sldId="262"/>
            <ac:grpSpMk id="12" creationId="{D4EC3799-3F52-48CE-85CC-83AED368EB42}"/>
          </ac:grpSpMkLst>
        </pc:grpChg>
        <pc:picChg chg="add del mod ord">
          <ac:chgData name="BRUCHARD Emmanuel" userId="S::emmanuel.bruchard@reseau.eseo.fr::474b2254-a8d3-4906-9adf-874625678629" providerId="AD" clId="Web-{6A6184EA-0894-435A-9E87-745928BF0CC5}" dt="2023-05-16T14:44:27.901" v="170"/>
          <ac:picMkLst>
            <pc:docMk/>
            <pc:sldMk cId="1185144828" sldId="262"/>
            <ac:picMk id="6" creationId="{E72D4878-8DF6-B31C-B194-90E058151EF2}"/>
          </ac:picMkLst>
        </pc:picChg>
        <pc:cxnChg chg="del">
          <ac:chgData name="BRUCHARD Emmanuel" userId="S::emmanuel.bruchard@reseau.eseo.fr::474b2254-a8d3-4906-9adf-874625678629" providerId="AD" clId="Web-{6A6184EA-0894-435A-9E87-745928BF0CC5}" dt="2023-05-16T14:08:17.748" v="31"/>
          <ac:cxnSpMkLst>
            <pc:docMk/>
            <pc:sldMk cId="1185144828" sldId="262"/>
            <ac:cxnSpMk id="16" creationId="{789E20C7-BB50-4317-93C7-90C8ED80B275}"/>
          </ac:cxnSpMkLst>
        </pc:cxnChg>
      </pc:sldChg>
      <pc:sldChg chg="addSp delSp modSp modTransition addAnim delAnim">
        <pc:chgData name="BRUCHARD Emmanuel" userId="S::emmanuel.bruchard@reseau.eseo.fr::474b2254-a8d3-4906-9adf-874625678629" providerId="AD" clId="Web-{6A6184EA-0894-435A-9E87-745928BF0CC5}" dt="2023-05-16T14:39:06.327" v="150"/>
        <pc:sldMkLst>
          <pc:docMk/>
          <pc:sldMk cId="1148419111" sldId="263"/>
        </pc:sldMkLst>
        <pc:spChg chg="mod">
          <ac:chgData name="BRUCHARD Emmanuel" userId="S::emmanuel.bruchard@reseau.eseo.fr::474b2254-a8d3-4906-9adf-874625678629" providerId="AD" clId="Web-{6A6184EA-0894-435A-9E87-745928BF0CC5}" dt="2023-05-16T14:39:06.327" v="150"/>
          <ac:spMkLst>
            <pc:docMk/>
            <pc:sldMk cId="1148419111" sldId="263"/>
            <ac:spMk id="2" creationId="{036163BD-2174-F1E8-EEAC-EDC6DB348446}"/>
          </ac:spMkLst>
        </pc:spChg>
        <pc:spChg chg="mod">
          <ac:chgData name="BRUCHARD Emmanuel" userId="S::emmanuel.bruchard@reseau.eseo.fr::474b2254-a8d3-4906-9adf-874625678629" providerId="AD" clId="Web-{6A6184EA-0894-435A-9E87-745928BF0CC5}" dt="2023-05-16T14:39:06.327" v="150"/>
          <ac:spMkLst>
            <pc:docMk/>
            <pc:sldMk cId="1148419111" sldId="263"/>
            <ac:spMk id="4" creationId="{0F28E5B5-EEEC-2F1E-EEAE-57A057CF5C65}"/>
          </ac:spMkLst>
        </pc:spChg>
        <pc:spChg chg="mod">
          <ac:chgData name="BRUCHARD Emmanuel" userId="S::emmanuel.bruchard@reseau.eseo.fr::474b2254-a8d3-4906-9adf-874625678629" providerId="AD" clId="Web-{6A6184EA-0894-435A-9E87-745928BF0CC5}" dt="2023-05-16T14:39:06.327" v="150"/>
          <ac:spMkLst>
            <pc:docMk/>
            <pc:sldMk cId="1148419111" sldId="263"/>
            <ac:spMk id="5" creationId="{105A8E41-4E63-4FE4-186A-D44B472D7B65}"/>
          </ac:spMkLst>
        </pc:spChg>
        <pc:spChg chg="add del">
          <ac:chgData name="BRUCHARD Emmanuel" userId="S::emmanuel.bruchard@reseau.eseo.fr::474b2254-a8d3-4906-9adf-874625678629" providerId="AD" clId="Web-{6A6184EA-0894-435A-9E87-745928BF0CC5}" dt="2023-05-16T14:39:06.327" v="150"/>
          <ac:spMkLst>
            <pc:docMk/>
            <pc:sldMk cId="1148419111" sldId="263"/>
            <ac:spMk id="25" creationId="{73C0A186-7444-4460-9C37-532E7671E99E}"/>
          </ac:spMkLst>
        </pc:spChg>
        <pc:spChg chg="add del">
          <ac:chgData name="BRUCHARD Emmanuel" userId="S::emmanuel.bruchard@reseau.eseo.fr::474b2254-a8d3-4906-9adf-874625678629" providerId="AD" clId="Web-{6A6184EA-0894-435A-9E87-745928BF0CC5}" dt="2023-05-16T14:39:06.327" v="150"/>
          <ac:spMkLst>
            <pc:docMk/>
            <pc:sldMk cId="1148419111" sldId="263"/>
            <ac:spMk id="27" creationId="{D22D1B95-2B54-43E9-85D9-B489F6C5DD0F}"/>
          </ac:spMkLst>
        </pc:spChg>
        <pc:spChg chg="add del">
          <ac:chgData name="BRUCHARD Emmanuel" userId="S::emmanuel.bruchard@reseau.eseo.fr::474b2254-a8d3-4906-9adf-874625678629" providerId="AD" clId="Web-{6A6184EA-0894-435A-9E87-745928BF0CC5}" dt="2023-05-16T14:39:06.327" v="150"/>
          <ac:spMkLst>
            <pc:docMk/>
            <pc:sldMk cId="1148419111" sldId="263"/>
            <ac:spMk id="29" creationId="{7D0F3F6D-A49D-4406-8D61-1C4F8D792F04}"/>
          </ac:spMkLst>
        </pc:spChg>
        <pc:spChg chg="add del">
          <ac:chgData name="BRUCHARD Emmanuel" userId="S::emmanuel.bruchard@reseau.eseo.fr::474b2254-a8d3-4906-9adf-874625678629" providerId="AD" clId="Web-{6A6184EA-0894-435A-9E87-745928BF0CC5}" dt="2023-05-16T14:39:06.327" v="150"/>
          <ac:spMkLst>
            <pc:docMk/>
            <pc:sldMk cId="1148419111" sldId="263"/>
            <ac:spMk id="31" creationId="{D953A318-DA8D-4405-9536-D889E45C5E3E}"/>
          </ac:spMkLst>
        </pc:spChg>
        <pc:spChg chg="add del">
          <ac:chgData name="BRUCHARD Emmanuel" userId="S::emmanuel.bruchard@reseau.eseo.fr::474b2254-a8d3-4906-9adf-874625678629" providerId="AD" clId="Web-{6A6184EA-0894-435A-9E87-745928BF0CC5}" dt="2023-05-16T14:39:06.327" v="150"/>
          <ac:spMkLst>
            <pc:docMk/>
            <pc:sldMk cId="1148419111" sldId="263"/>
            <ac:spMk id="33" creationId="{9E382A3D-2F90-475C-8DF2-F666FEA3425B}"/>
          </ac:spMkLst>
        </pc:spChg>
        <pc:spChg chg="add">
          <ac:chgData name="BRUCHARD Emmanuel" userId="S::emmanuel.bruchard@reseau.eseo.fr::474b2254-a8d3-4906-9adf-874625678629" providerId="AD" clId="Web-{6A6184EA-0894-435A-9E87-745928BF0CC5}" dt="2023-05-16T14:39:06.327" v="150"/>
          <ac:spMkLst>
            <pc:docMk/>
            <pc:sldMk cId="1148419111" sldId="263"/>
            <ac:spMk id="36" creationId="{670D6F2B-93AF-47D6-9378-5E54BE0AC69F}"/>
          </ac:spMkLst>
        </pc:spChg>
        <pc:spChg chg="add del">
          <ac:chgData name="BRUCHARD Emmanuel" userId="S::emmanuel.bruchard@reseau.eseo.fr::474b2254-a8d3-4906-9adf-874625678629" providerId="AD" clId="Web-{6A6184EA-0894-435A-9E87-745928BF0CC5}" dt="2023-05-16T14:35:32.554" v="139"/>
          <ac:spMkLst>
            <pc:docMk/>
            <pc:sldMk cId="1148419111" sldId="263"/>
            <ac:spMk id="42" creationId="{73C0A186-7444-4460-9C37-532E7671E99E}"/>
          </ac:spMkLst>
        </pc:spChg>
        <pc:spChg chg="add">
          <ac:chgData name="BRUCHARD Emmanuel" userId="S::emmanuel.bruchard@reseau.eseo.fr::474b2254-a8d3-4906-9adf-874625678629" providerId="AD" clId="Web-{6A6184EA-0894-435A-9E87-745928BF0CC5}" dt="2023-05-16T14:39:06.327" v="150"/>
          <ac:spMkLst>
            <pc:docMk/>
            <pc:sldMk cId="1148419111" sldId="263"/>
            <ac:spMk id="43" creationId="{B70F7E59-C971-4F55-8E3A-1E583B65FCB9}"/>
          </ac:spMkLst>
        </pc:spChg>
        <pc:spChg chg="add del">
          <ac:chgData name="BRUCHARD Emmanuel" userId="S::emmanuel.bruchard@reseau.eseo.fr::474b2254-a8d3-4906-9adf-874625678629" providerId="AD" clId="Web-{6A6184EA-0894-435A-9E87-745928BF0CC5}" dt="2023-05-16T14:35:32.554" v="139"/>
          <ac:spMkLst>
            <pc:docMk/>
            <pc:sldMk cId="1148419111" sldId="263"/>
            <ac:spMk id="44" creationId="{D22D1B95-2B54-43E9-85D9-B489F6C5DD0F}"/>
          </ac:spMkLst>
        </pc:spChg>
        <pc:spChg chg="add del">
          <ac:chgData name="BRUCHARD Emmanuel" userId="S::emmanuel.bruchard@reseau.eseo.fr::474b2254-a8d3-4906-9adf-874625678629" providerId="AD" clId="Web-{6A6184EA-0894-435A-9E87-745928BF0CC5}" dt="2023-05-16T14:35:32.554" v="139"/>
          <ac:spMkLst>
            <pc:docMk/>
            <pc:sldMk cId="1148419111" sldId="263"/>
            <ac:spMk id="46" creationId="{7D0F3F6D-A49D-4406-8D61-1C4F8D792F04}"/>
          </ac:spMkLst>
        </pc:spChg>
        <pc:spChg chg="add del">
          <ac:chgData name="BRUCHARD Emmanuel" userId="S::emmanuel.bruchard@reseau.eseo.fr::474b2254-a8d3-4906-9adf-874625678629" providerId="AD" clId="Web-{6A6184EA-0894-435A-9E87-745928BF0CC5}" dt="2023-05-16T14:35:32.554" v="139"/>
          <ac:spMkLst>
            <pc:docMk/>
            <pc:sldMk cId="1148419111" sldId="263"/>
            <ac:spMk id="48" creationId="{D953A318-DA8D-4405-9536-D889E45C5E3E}"/>
          </ac:spMkLst>
        </pc:spChg>
        <pc:spChg chg="add del">
          <ac:chgData name="BRUCHARD Emmanuel" userId="S::emmanuel.bruchard@reseau.eseo.fr::474b2254-a8d3-4906-9adf-874625678629" providerId="AD" clId="Web-{6A6184EA-0894-435A-9E87-745928BF0CC5}" dt="2023-05-16T14:35:32.554" v="139"/>
          <ac:spMkLst>
            <pc:docMk/>
            <pc:sldMk cId="1148419111" sldId="263"/>
            <ac:spMk id="50" creationId="{9E382A3D-2F90-475C-8DF2-F666FEA3425B}"/>
          </ac:spMkLst>
        </pc:spChg>
        <pc:grpChg chg="add del">
          <ac:chgData name="BRUCHARD Emmanuel" userId="S::emmanuel.bruchard@reseau.eseo.fr::474b2254-a8d3-4906-9adf-874625678629" providerId="AD" clId="Web-{6A6184EA-0894-435A-9E87-745928BF0CC5}" dt="2023-05-16T14:39:06.327" v="150"/>
          <ac:grpSpMkLst>
            <pc:docMk/>
            <pc:sldMk cId="1148419111" sldId="263"/>
            <ac:grpSpMk id="21" creationId="{93E10248-AF0E-477D-B4D2-47C02CE4E353}"/>
          </ac:grpSpMkLst>
        </pc:grpChg>
        <pc:grpChg chg="add">
          <ac:chgData name="BRUCHARD Emmanuel" userId="S::emmanuel.bruchard@reseau.eseo.fr::474b2254-a8d3-4906-9adf-874625678629" providerId="AD" clId="Web-{6A6184EA-0894-435A-9E87-745928BF0CC5}" dt="2023-05-16T14:39:06.327" v="150"/>
          <ac:grpSpMkLst>
            <pc:docMk/>
            <pc:sldMk cId="1148419111" sldId="263"/>
            <ac:grpSpMk id="35" creationId="{6503EB0F-2257-4A3E-A73B-E1DE769B459F}"/>
          </ac:grpSpMkLst>
        </pc:grpChg>
        <pc:grpChg chg="add">
          <ac:chgData name="BRUCHARD Emmanuel" userId="S::emmanuel.bruchard@reseau.eseo.fr::474b2254-a8d3-4906-9adf-874625678629" providerId="AD" clId="Web-{6A6184EA-0894-435A-9E87-745928BF0CC5}" dt="2023-05-16T14:39:06.327" v="150"/>
          <ac:grpSpMkLst>
            <pc:docMk/>
            <pc:sldMk cId="1148419111" sldId="263"/>
            <ac:grpSpMk id="37" creationId="{260EE1B3-DDB2-44D7-943C-63D9CEF2735D}"/>
          </ac:grpSpMkLst>
        </pc:grpChg>
        <pc:grpChg chg="add del">
          <ac:chgData name="BRUCHARD Emmanuel" userId="S::emmanuel.bruchard@reseau.eseo.fr::474b2254-a8d3-4906-9adf-874625678629" providerId="AD" clId="Web-{6A6184EA-0894-435A-9E87-745928BF0CC5}" dt="2023-05-16T14:35:32.554" v="139"/>
          <ac:grpSpMkLst>
            <pc:docMk/>
            <pc:sldMk cId="1148419111" sldId="263"/>
            <ac:grpSpMk id="38" creationId="{93E10248-AF0E-477D-B4D2-47C02CE4E353}"/>
          </ac:grpSpMkLst>
        </pc:grpChg>
        <pc:picChg chg="add mod ord">
          <ac:chgData name="BRUCHARD Emmanuel" userId="S::emmanuel.bruchard@reseau.eseo.fr::474b2254-a8d3-4906-9adf-874625678629" providerId="AD" clId="Web-{6A6184EA-0894-435A-9E87-745928BF0CC5}" dt="2023-05-16T14:39:06.327" v="150"/>
          <ac:picMkLst>
            <pc:docMk/>
            <pc:sldMk cId="1148419111" sldId="263"/>
            <ac:picMk id="6" creationId="{AF6094B4-E9AB-E0AE-24E8-0DC8E4E19B77}"/>
          </ac:picMkLst>
        </pc:picChg>
      </pc:sldChg>
      <pc:sldChg chg="addSp delSp modSp del modTransition">
        <pc:chgData name="BRUCHARD Emmanuel" userId="S::emmanuel.bruchard@reseau.eseo.fr::474b2254-a8d3-4906-9adf-874625678629" providerId="AD" clId="Web-{6A6184EA-0894-435A-9E87-745928BF0CC5}" dt="2023-05-16T14:26:37.395" v="80"/>
        <pc:sldMkLst>
          <pc:docMk/>
          <pc:sldMk cId="2556476447" sldId="265"/>
        </pc:sldMkLst>
        <pc:spChg chg="del">
          <ac:chgData name="BRUCHARD Emmanuel" userId="S::emmanuel.bruchard@reseau.eseo.fr::474b2254-a8d3-4906-9adf-874625678629" providerId="AD" clId="Web-{6A6184EA-0894-435A-9E87-745928BF0CC5}" dt="2023-05-16T14:11:51.896" v="43"/>
          <ac:spMkLst>
            <pc:docMk/>
            <pc:sldMk cId="2556476447" sldId="265"/>
            <ac:spMk id="2" creationId="{036163BD-2174-F1E8-EEAC-EDC6DB348446}"/>
          </ac:spMkLst>
        </pc:spChg>
        <pc:spChg chg="mod">
          <ac:chgData name="BRUCHARD Emmanuel" userId="S::emmanuel.bruchard@reseau.eseo.fr::474b2254-a8d3-4906-9adf-874625678629" providerId="AD" clId="Web-{6A6184EA-0894-435A-9E87-745928BF0CC5}" dt="2023-05-16T14:26:09.066" v="78"/>
          <ac:spMkLst>
            <pc:docMk/>
            <pc:sldMk cId="2556476447" sldId="265"/>
            <ac:spMk id="4" creationId="{0F28E5B5-EEEC-2F1E-EEAE-57A057CF5C65}"/>
          </ac:spMkLst>
        </pc:spChg>
        <pc:spChg chg="mod ord">
          <ac:chgData name="BRUCHARD Emmanuel" userId="S::emmanuel.bruchard@reseau.eseo.fr::474b2254-a8d3-4906-9adf-874625678629" providerId="AD" clId="Web-{6A6184EA-0894-435A-9E87-745928BF0CC5}" dt="2023-05-16T14:26:09.066" v="78"/>
          <ac:spMkLst>
            <pc:docMk/>
            <pc:sldMk cId="2556476447" sldId="265"/>
            <ac:spMk id="5" creationId="{105A8E41-4E63-4FE4-186A-D44B472D7B65}"/>
          </ac:spMkLst>
        </pc:spChg>
        <pc:spChg chg="add mod">
          <ac:chgData name="BRUCHARD Emmanuel" userId="S::emmanuel.bruchard@reseau.eseo.fr::474b2254-a8d3-4906-9adf-874625678629" providerId="AD" clId="Web-{6A6184EA-0894-435A-9E87-745928BF0CC5}" dt="2023-05-16T14:25:44.675" v="74" actId="20577"/>
          <ac:spMkLst>
            <pc:docMk/>
            <pc:sldMk cId="2556476447" sldId="265"/>
            <ac:spMk id="6" creationId="{F2BAF0CA-0E6E-D898-EAB3-34E484FCBAF1}"/>
          </ac:spMkLst>
        </pc:spChg>
        <pc:spChg chg="add mod ord">
          <ac:chgData name="BRUCHARD Emmanuel" userId="S::emmanuel.bruchard@reseau.eseo.fr::474b2254-a8d3-4906-9adf-874625678629" providerId="AD" clId="Web-{6A6184EA-0894-435A-9E87-745928BF0CC5}" dt="2023-05-16T14:26:09.066" v="78"/>
          <ac:spMkLst>
            <pc:docMk/>
            <pc:sldMk cId="2556476447" sldId="265"/>
            <ac:spMk id="8" creationId="{E1118ADC-7B69-1230-9AC2-6210A4EB0725}"/>
          </ac:spMkLst>
        </pc:spChg>
        <pc:spChg chg="mod">
          <ac:chgData name="BRUCHARD Emmanuel" userId="S::emmanuel.bruchard@reseau.eseo.fr::474b2254-a8d3-4906-9adf-874625678629" providerId="AD" clId="Web-{6A6184EA-0894-435A-9E87-745928BF0CC5}" dt="2023-05-16T14:26:09.066" v="78"/>
          <ac:spMkLst>
            <pc:docMk/>
            <pc:sldMk cId="2556476447" sldId="265"/>
            <ac:spMk id="28" creationId="{058D6428-3214-6B29-6DC9-165132C42706}"/>
          </ac:spMkLst>
        </pc:spChg>
        <pc:spChg chg="del">
          <ac:chgData name="BRUCHARD Emmanuel" userId="S::emmanuel.bruchard@reseau.eseo.fr::474b2254-a8d3-4906-9adf-874625678629" providerId="AD" clId="Web-{6A6184EA-0894-435A-9E87-745928BF0CC5}" dt="2023-05-16T14:26:09.066" v="78"/>
          <ac:spMkLst>
            <pc:docMk/>
            <pc:sldMk cId="2556476447" sldId="265"/>
            <ac:spMk id="33" creationId="{324E43EB-867C-4B35-9A5C-E435157C7297}"/>
          </ac:spMkLst>
        </pc:spChg>
        <pc:spChg chg="del">
          <ac:chgData name="BRUCHARD Emmanuel" userId="S::emmanuel.bruchard@reseau.eseo.fr::474b2254-a8d3-4906-9adf-874625678629" providerId="AD" clId="Web-{6A6184EA-0894-435A-9E87-745928BF0CC5}" dt="2023-05-16T14:26:09.066" v="78"/>
          <ac:spMkLst>
            <pc:docMk/>
            <pc:sldMk cId="2556476447" sldId="265"/>
            <ac:spMk id="35" creationId="{A7C0F5DA-B59F-4F13-8BB8-FFD8F2C572BC}"/>
          </ac:spMkLst>
        </pc:spChg>
        <pc:spChg chg="del">
          <ac:chgData name="BRUCHARD Emmanuel" userId="S::emmanuel.bruchard@reseau.eseo.fr::474b2254-a8d3-4906-9adf-874625678629" providerId="AD" clId="Web-{6A6184EA-0894-435A-9E87-745928BF0CC5}" dt="2023-05-16T14:26:09.066" v="78"/>
          <ac:spMkLst>
            <pc:docMk/>
            <pc:sldMk cId="2556476447" sldId="265"/>
            <ac:spMk id="37" creationId="{9CEA1DEC-CC9E-4776-9E08-048A15BFA6CA}"/>
          </ac:spMkLst>
        </pc:spChg>
        <pc:spChg chg="del">
          <ac:chgData name="BRUCHARD Emmanuel" userId="S::emmanuel.bruchard@reseau.eseo.fr::474b2254-a8d3-4906-9adf-874625678629" providerId="AD" clId="Web-{6A6184EA-0894-435A-9E87-745928BF0CC5}" dt="2023-05-16T14:26:09.066" v="78"/>
          <ac:spMkLst>
            <pc:docMk/>
            <pc:sldMk cId="2556476447" sldId="265"/>
            <ac:spMk id="39" creationId="{9CE399CF-F4B8-4832-A8CB-B93F6B1EF44B}"/>
          </ac:spMkLst>
        </pc:spChg>
        <pc:spChg chg="del">
          <ac:chgData name="BRUCHARD Emmanuel" userId="S::emmanuel.bruchard@reseau.eseo.fr::474b2254-a8d3-4906-9adf-874625678629" providerId="AD" clId="Web-{6A6184EA-0894-435A-9E87-745928BF0CC5}" dt="2023-05-16T14:26:09.066" v="78"/>
          <ac:spMkLst>
            <pc:docMk/>
            <pc:sldMk cId="2556476447" sldId="265"/>
            <ac:spMk id="41" creationId="{1F23E73A-FDC8-462C-83C1-3AA8961449CF}"/>
          </ac:spMkLst>
        </pc:spChg>
        <pc:spChg chg="add">
          <ac:chgData name="BRUCHARD Emmanuel" userId="S::emmanuel.bruchard@reseau.eseo.fr::474b2254-a8d3-4906-9adf-874625678629" providerId="AD" clId="Web-{6A6184EA-0894-435A-9E87-745928BF0CC5}" dt="2023-05-16T14:26:09.066" v="78"/>
          <ac:spMkLst>
            <pc:docMk/>
            <pc:sldMk cId="2556476447" sldId="265"/>
            <ac:spMk id="46" creationId="{FB3EF4D6-026A-4D52-B916-967329EE3FFE}"/>
          </ac:spMkLst>
        </pc:spChg>
        <pc:spChg chg="add">
          <ac:chgData name="BRUCHARD Emmanuel" userId="S::emmanuel.bruchard@reseau.eseo.fr::474b2254-a8d3-4906-9adf-874625678629" providerId="AD" clId="Web-{6A6184EA-0894-435A-9E87-745928BF0CC5}" dt="2023-05-16T14:26:09.066" v="78"/>
          <ac:spMkLst>
            <pc:docMk/>
            <pc:sldMk cId="2556476447" sldId="265"/>
            <ac:spMk id="48" creationId="{4DB4846F-6AA5-4DB3-9581-D95F22BD5662}"/>
          </ac:spMkLst>
        </pc:spChg>
        <pc:spChg chg="add">
          <ac:chgData name="BRUCHARD Emmanuel" userId="S::emmanuel.bruchard@reseau.eseo.fr::474b2254-a8d3-4906-9adf-874625678629" providerId="AD" clId="Web-{6A6184EA-0894-435A-9E87-745928BF0CC5}" dt="2023-05-16T14:26:09.066" v="78"/>
          <ac:spMkLst>
            <pc:docMk/>
            <pc:sldMk cId="2556476447" sldId="265"/>
            <ac:spMk id="50" creationId="{D54EC22E-2292-4292-A80B-E81DF64BFB26}"/>
          </ac:spMkLst>
        </pc:spChg>
        <pc:grpChg chg="add">
          <ac:chgData name="BRUCHARD Emmanuel" userId="S::emmanuel.bruchard@reseau.eseo.fr::474b2254-a8d3-4906-9adf-874625678629" providerId="AD" clId="Web-{6A6184EA-0894-435A-9E87-745928BF0CC5}" dt="2023-05-16T14:26:09.066" v="78"/>
          <ac:grpSpMkLst>
            <pc:docMk/>
            <pc:sldMk cId="2556476447" sldId="265"/>
            <ac:grpSpMk id="52" creationId="{992A2039-50D4-4D49-A79F-C82A1D913162}"/>
          </ac:grpSpMkLst>
        </pc:grpChg>
      </pc:sldChg>
      <pc:sldChg chg="addSp delSp modSp modTransition">
        <pc:chgData name="BRUCHARD Emmanuel" userId="S::emmanuel.bruchard@reseau.eseo.fr::474b2254-a8d3-4906-9adf-874625678629" providerId="AD" clId="Web-{6A6184EA-0894-435A-9E87-745928BF0CC5}" dt="2023-05-16T14:44:06.885" v="168"/>
        <pc:sldMkLst>
          <pc:docMk/>
          <pc:sldMk cId="2396557966" sldId="266"/>
        </pc:sldMkLst>
        <pc:spChg chg="mod">
          <ac:chgData name="BRUCHARD Emmanuel" userId="S::emmanuel.bruchard@reseau.eseo.fr::474b2254-a8d3-4906-9adf-874625678629" providerId="AD" clId="Web-{6A6184EA-0894-435A-9E87-745928BF0CC5}" dt="2023-05-16T14:21:43.792" v="69"/>
          <ac:spMkLst>
            <pc:docMk/>
            <pc:sldMk cId="2396557966" sldId="266"/>
            <ac:spMk id="2" creationId="{036163BD-2174-F1E8-EEAC-EDC6DB348446}"/>
          </ac:spMkLst>
        </pc:spChg>
        <pc:spChg chg="del">
          <ac:chgData name="BRUCHARD Emmanuel" userId="S::emmanuel.bruchard@reseau.eseo.fr::474b2254-a8d3-4906-9adf-874625678629" providerId="AD" clId="Web-{6A6184EA-0894-435A-9E87-745928BF0CC5}" dt="2023-05-16T14:21:43.792" v="69"/>
          <ac:spMkLst>
            <pc:docMk/>
            <pc:sldMk cId="2396557966" sldId="266"/>
            <ac:spMk id="106" creationId="{CC28BCC9-4093-4FD5-83EB-7EC297F51396}"/>
          </ac:spMkLst>
        </pc:spChg>
        <pc:grpChg chg="del">
          <ac:chgData name="BRUCHARD Emmanuel" userId="S::emmanuel.bruchard@reseau.eseo.fr::474b2254-a8d3-4906-9adf-874625678629" providerId="AD" clId="Web-{6A6184EA-0894-435A-9E87-745928BF0CC5}" dt="2023-05-16T14:21:43.792" v="69"/>
          <ac:grpSpMkLst>
            <pc:docMk/>
            <pc:sldMk cId="2396557966" sldId="266"/>
            <ac:grpSpMk id="100" creationId="{08BCF048-8940-4354-B9EC-5AD74E283CE3}"/>
          </ac:grpSpMkLst>
        </pc:grpChg>
        <pc:graphicFrameChg chg="mod modGraphic">
          <ac:chgData name="BRUCHARD Emmanuel" userId="S::emmanuel.bruchard@reseau.eseo.fr::474b2254-a8d3-4906-9adf-874625678629" providerId="AD" clId="Web-{6A6184EA-0894-435A-9E87-745928BF0CC5}" dt="2023-05-16T14:32:57.799" v="135" actId="20577"/>
          <ac:graphicFrameMkLst>
            <pc:docMk/>
            <pc:sldMk cId="2396557966" sldId="266"/>
            <ac:graphicFrameMk id="107" creationId="{F95F33CB-779D-7174-3131-C89D6940C83E}"/>
          </ac:graphicFrameMkLst>
        </pc:graphicFrameChg>
        <pc:picChg chg="add del">
          <ac:chgData name="BRUCHARD Emmanuel" userId="S::emmanuel.bruchard@reseau.eseo.fr::474b2254-a8d3-4906-9adf-874625678629" providerId="AD" clId="Web-{6A6184EA-0894-435A-9E87-745928BF0CC5}" dt="2023-05-16T14:44:06.885" v="168"/>
          <ac:picMkLst>
            <pc:docMk/>
            <pc:sldMk cId="2396557966" sldId="266"/>
            <ac:picMk id="276" creationId="{BB3313B2-E7A0-44FE-40F9-EBF905DF8ED9}"/>
          </ac:picMkLst>
        </pc:picChg>
      </pc:sldChg>
      <pc:sldChg chg="addSp delSp modSp modTransition">
        <pc:chgData name="BRUCHARD Emmanuel" userId="S::emmanuel.bruchard@reseau.eseo.fr::474b2254-a8d3-4906-9adf-874625678629" providerId="AD" clId="Web-{6A6184EA-0894-435A-9E87-745928BF0CC5}" dt="2023-05-16T14:44:50.324" v="172"/>
        <pc:sldMkLst>
          <pc:docMk/>
          <pc:sldMk cId="1879733054" sldId="267"/>
        </pc:sldMkLst>
        <pc:spChg chg="add mod">
          <ac:chgData name="BRUCHARD Emmanuel" userId="S::emmanuel.bruchard@reseau.eseo.fr::474b2254-a8d3-4906-9adf-874625678629" providerId="AD" clId="Web-{6A6184EA-0894-435A-9E87-745928BF0CC5}" dt="2023-05-16T14:44:50.324" v="172"/>
          <ac:spMkLst>
            <pc:docMk/>
            <pc:sldMk cId="1879733054" sldId="267"/>
            <ac:spMk id="9" creationId="{384F8F03-AF0F-B158-153F-D837F8A4DBA1}"/>
          </ac:spMkLst>
        </pc:spChg>
        <pc:spChg chg="del">
          <ac:chgData name="BRUCHARD Emmanuel" userId="S::emmanuel.bruchard@reseau.eseo.fr::474b2254-a8d3-4906-9adf-874625678629" providerId="AD" clId="Web-{6A6184EA-0894-435A-9E87-745928BF0CC5}" dt="2023-05-16T14:44:32.073" v="171"/>
          <ac:spMkLst>
            <pc:docMk/>
            <pc:sldMk cId="1879733054" sldId="267"/>
            <ac:spMk id="11" creationId="{89037883-4299-EDF4-0512-83646F4D90BA}"/>
          </ac:spMkLst>
        </pc:spChg>
        <pc:picChg chg="add del mod ord">
          <ac:chgData name="BRUCHARD Emmanuel" userId="S::emmanuel.bruchard@reseau.eseo.fr::474b2254-a8d3-4906-9adf-874625678629" providerId="AD" clId="Web-{6A6184EA-0894-435A-9E87-745928BF0CC5}" dt="2023-05-16T14:44:50.324" v="172"/>
          <ac:picMkLst>
            <pc:docMk/>
            <pc:sldMk cId="1879733054" sldId="267"/>
            <ac:picMk id="3" creationId="{9037453D-F8F5-7E5B-9F1C-90526DFD4FB8}"/>
          </ac:picMkLst>
        </pc:picChg>
      </pc:sldChg>
      <pc:sldChg chg="addSp delSp modSp new mod modTransition setBg setClrOvrMap">
        <pc:chgData name="BRUCHARD Emmanuel" userId="S::emmanuel.bruchard@reseau.eseo.fr::474b2254-a8d3-4906-9adf-874625678629" providerId="AD" clId="Web-{6A6184EA-0894-435A-9E87-745928BF0CC5}" dt="2023-05-16T14:42:08.412" v="165"/>
        <pc:sldMkLst>
          <pc:docMk/>
          <pc:sldMk cId="1056999790" sldId="268"/>
        </pc:sldMkLst>
        <pc:spChg chg="mod">
          <ac:chgData name="BRUCHARD Emmanuel" userId="S::emmanuel.bruchard@reseau.eseo.fr::474b2254-a8d3-4906-9adf-874625678629" providerId="AD" clId="Web-{6A6184EA-0894-435A-9E87-745928BF0CC5}" dt="2023-05-16T14:42:08.412" v="165"/>
          <ac:spMkLst>
            <pc:docMk/>
            <pc:sldMk cId="1056999790" sldId="268"/>
            <ac:spMk id="2" creationId="{DDE1A098-2B33-11AA-D433-4F45EA04A365}"/>
          </ac:spMkLst>
        </pc:spChg>
        <pc:spChg chg="del mod">
          <ac:chgData name="BRUCHARD Emmanuel" userId="S::emmanuel.bruchard@reseau.eseo.fr::474b2254-a8d3-4906-9adf-874625678629" providerId="AD" clId="Web-{6A6184EA-0894-435A-9E87-745928BF0CC5}" dt="2023-05-16T14:19:31.693" v="63"/>
          <ac:spMkLst>
            <pc:docMk/>
            <pc:sldMk cId="1056999790" sldId="268"/>
            <ac:spMk id="3" creationId="{188E58DD-10F3-6472-99E7-34FD7FD22B41}"/>
          </ac:spMkLst>
        </pc:spChg>
        <pc:spChg chg="add del">
          <ac:chgData name="BRUCHARD Emmanuel" userId="S::emmanuel.bruchard@reseau.eseo.fr::474b2254-a8d3-4906-9adf-874625678629" providerId="AD" clId="Web-{6A6184EA-0894-435A-9E87-745928BF0CC5}" dt="2023-05-16T14:19:31.693" v="63"/>
          <ac:spMkLst>
            <pc:docMk/>
            <pc:sldMk cId="1056999790" sldId="268"/>
            <ac:spMk id="8" creationId="{C314C310-850D-4491-AA52-C75BEA68B68C}"/>
          </ac:spMkLst>
        </pc:spChg>
        <pc:spChg chg="add del">
          <ac:chgData name="BRUCHARD Emmanuel" userId="S::emmanuel.bruchard@reseau.eseo.fr::474b2254-a8d3-4906-9adf-874625678629" providerId="AD" clId="Web-{6A6184EA-0894-435A-9E87-745928BF0CC5}" dt="2023-05-16T14:40:21.580" v="154"/>
          <ac:spMkLst>
            <pc:docMk/>
            <pc:sldMk cId="1056999790" sldId="268"/>
            <ac:spMk id="24" creationId="{F9ED434F-8767-46CC-B26B-5AF62FF01E66}"/>
          </ac:spMkLst>
        </pc:spChg>
        <pc:spChg chg="add del">
          <ac:chgData name="BRUCHARD Emmanuel" userId="S::emmanuel.bruchard@reseau.eseo.fr::474b2254-a8d3-4906-9adf-874625678629" providerId="AD" clId="Web-{6A6184EA-0894-435A-9E87-745928BF0CC5}" dt="2023-05-16T14:40:21.439" v="153"/>
          <ac:spMkLst>
            <pc:docMk/>
            <pc:sldMk cId="1056999790" sldId="268"/>
            <ac:spMk id="111" creationId="{6DFBE54E-A701-4039-AC57-CF06B37CC626}"/>
          </ac:spMkLst>
        </pc:spChg>
        <pc:spChg chg="add del">
          <ac:chgData name="BRUCHARD Emmanuel" userId="S::emmanuel.bruchard@reseau.eseo.fr::474b2254-a8d3-4906-9adf-874625678629" providerId="AD" clId="Web-{6A6184EA-0894-435A-9E87-745928BF0CC5}" dt="2023-05-16T14:40:21.439" v="153"/>
          <ac:spMkLst>
            <pc:docMk/>
            <pc:sldMk cId="1056999790" sldId="268"/>
            <ac:spMk id="113" creationId="{D33A9890-FE1F-4F08-8EF4-FD2B43954605}"/>
          </ac:spMkLst>
        </pc:spChg>
        <pc:spChg chg="add del">
          <ac:chgData name="BRUCHARD Emmanuel" userId="S::emmanuel.bruchard@reseau.eseo.fr::474b2254-a8d3-4906-9adf-874625678629" providerId="AD" clId="Web-{6A6184EA-0894-435A-9E87-745928BF0CC5}" dt="2023-05-16T14:40:21.439" v="153"/>
          <ac:spMkLst>
            <pc:docMk/>
            <pc:sldMk cId="1056999790" sldId="268"/>
            <ac:spMk id="115" creationId="{92515798-C8A3-40E7-A830-82681C81A0CD}"/>
          </ac:spMkLst>
        </pc:spChg>
        <pc:spChg chg="add del">
          <ac:chgData name="BRUCHARD Emmanuel" userId="S::emmanuel.bruchard@reseau.eseo.fr::474b2254-a8d3-4906-9adf-874625678629" providerId="AD" clId="Web-{6A6184EA-0894-435A-9E87-745928BF0CC5}" dt="2023-05-16T14:42:08.412" v="165"/>
          <ac:spMkLst>
            <pc:docMk/>
            <pc:sldMk cId="1056999790" sldId="268"/>
            <ac:spMk id="117" creationId="{6DFBE54E-A701-4039-AC57-CF06B37CC626}"/>
          </ac:spMkLst>
        </pc:spChg>
        <pc:spChg chg="add del">
          <ac:chgData name="BRUCHARD Emmanuel" userId="S::emmanuel.bruchard@reseau.eseo.fr::474b2254-a8d3-4906-9adf-874625678629" providerId="AD" clId="Web-{6A6184EA-0894-435A-9E87-745928BF0CC5}" dt="2023-05-16T14:42:08.412" v="165"/>
          <ac:spMkLst>
            <pc:docMk/>
            <pc:sldMk cId="1056999790" sldId="268"/>
            <ac:spMk id="118" creationId="{D33A9890-FE1F-4F08-8EF4-FD2B43954605}"/>
          </ac:spMkLst>
        </pc:spChg>
        <pc:spChg chg="add del">
          <ac:chgData name="BRUCHARD Emmanuel" userId="S::emmanuel.bruchard@reseau.eseo.fr::474b2254-a8d3-4906-9adf-874625678629" providerId="AD" clId="Web-{6A6184EA-0894-435A-9E87-745928BF0CC5}" dt="2023-05-16T14:42:08.412" v="165"/>
          <ac:spMkLst>
            <pc:docMk/>
            <pc:sldMk cId="1056999790" sldId="268"/>
            <ac:spMk id="119" creationId="{92515798-C8A3-40E7-A830-82681C81A0CD}"/>
          </ac:spMkLst>
        </pc:spChg>
        <pc:spChg chg="add del mod">
          <ac:chgData name="BRUCHARD Emmanuel" userId="S::emmanuel.bruchard@reseau.eseo.fr::474b2254-a8d3-4906-9adf-874625678629" providerId="AD" clId="Web-{6A6184EA-0894-435A-9E87-745928BF0CC5}" dt="2023-05-16T14:41:52.005" v="162"/>
          <ac:spMkLst>
            <pc:docMk/>
            <pc:sldMk cId="1056999790" sldId="268"/>
            <ac:spMk id="141" creationId="{92857851-6983-20C3-30EA-4E9A9F1580E5}"/>
          </ac:spMkLst>
        </pc:spChg>
        <pc:spChg chg="add mod">
          <ac:chgData name="BRUCHARD Emmanuel" userId="S::emmanuel.bruchard@reseau.eseo.fr::474b2254-a8d3-4906-9adf-874625678629" providerId="AD" clId="Web-{6A6184EA-0894-435A-9E87-745928BF0CC5}" dt="2023-05-16T14:42:08.412" v="165"/>
          <ac:spMkLst>
            <pc:docMk/>
            <pc:sldMk cId="1056999790" sldId="268"/>
            <ac:spMk id="145" creationId="{3FC9F4C1-055B-5BBE-66C4-5C75601806E9}"/>
          </ac:spMkLst>
        </pc:spChg>
        <pc:grpChg chg="add del">
          <ac:chgData name="BRUCHARD Emmanuel" userId="S::emmanuel.bruchard@reseau.eseo.fr::474b2254-a8d3-4906-9adf-874625678629" providerId="AD" clId="Web-{6A6184EA-0894-435A-9E87-745928BF0CC5}" dt="2023-05-16T14:19:31.693" v="63"/>
          <ac:grpSpMkLst>
            <pc:docMk/>
            <pc:sldMk cId="1056999790" sldId="268"/>
            <ac:grpSpMk id="10" creationId="{D4EC3799-3F52-48CE-85CC-83AED368EB42}"/>
          </ac:grpSpMkLst>
        </pc:grpChg>
        <pc:grpChg chg="add del">
          <ac:chgData name="BRUCHARD Emmanuel" userId="S::emmanuel.bruchard@reseau.eseo.fr::474b2254-a8d3-4906-9adf-874625678629" providerId="AD" clId="Web-{6A6184EA-0894-435A-9E87-745928BF0CC5}" dt="2023-05-16T14:40:21.580" v="154"/>
          <ac:grpSpMkLst>
            <pc:docMk/>
            <pc:sldMk cId="1056999790" sldId="268"/>
            <ac:grpSpMk id="20" creationId="{2F448CB3-7B4F-45D7-B7C0-DF553DF61453}"/>
          </ac:grpSpMkLst>
        </pc:grpChg>
        <pc:graphicFrameChg chg="add del mod modGraphic">
          <ac:chgData name="BRUCHARD Emmanuel" userId="S::emmanuel.bruchard@reseau.eseo.fr::474b2254-a8d3-4906-9adf-874625678629" providerId="AD" clId="Web-{6A6184EA-0894-435A-9E87-745928BF0CC5}" dt="2023-05-16T14:41:40.583" v="160"/>
          <ac:graphicFrameMkLst>
            <pc:docMk/>
            <pc:sldMk cId="1056999790" sldId="268"/>
            <ac:graphicFrameMk id="16" creationId="{132FC91F-F75E-A7D9-D084-390FF4DAC3FA}"/>
          </ac:graphicFrameMkLst>
        </pc:graphicFrameChg>
        <pc:picChg chg="add mod ord">
          <ac:chgData name="BRUCHARD Emmanuel" userId="S::emmanuel.bruchard@reseau.eseo.fr::474b2254-a8d3-4906-9adf-874625678629" providerId="AD" clId="Web-{6A6184EA-0894-435A-9E87-745928BF0CC5}" dt="2023-05-16T14:42:08.412" v="165"/>
          <ac:picMkLst>
            <pc:docMk/>
            <pc:sldMk cId="1056999790" sldId="268"/>
            <ac:picMk id="106" creationId="{C1F23E51-655A-57CF-604E-31684E503816}"/>
          </ac:picMkLst>
        </pc:picChg>
        <pc:picChg chg="add mod ord">
          <ac:chgData name="BRUCHARD Emmanuel" userId="S::emmanuel.bruchard@reseau.eseo.fr::474b2254-a8d3-4906-9adf-874625678629" providerId="AD" clId="Web-{6A6184EA-0894-435A-9E87-745928BF0CC5}" dt="2023-05-16T14:42:08.412" v="165"/>
          <ac:picMkLst>
            <pc:docMk/>
            <pc:sldMk cId="1056999790" sldId="268"/>
            <ac:picMk id="143" creationId="{5DF27E19-BC1B-E2F9-3A12-E6808405A088}"/>
          </ac:picMkLst>
        </pc:picChg>
        <pc:cxnChg chg="add del">
          <ac:chgData name="BRUCHARD Emmanuel" userId="S::emmanuel.bruchard@reseau.eseo.fr::474b2254-a8d3-4906-9adf-874625678629" providerId="AD" clId="Web-{6A6184EA-0894-435A-9E87-745928BF0CC5}" dt="2023-05-16T14:19:31.693" v="63"/>
          <ac:cxnSpMkLst>
            <pc:docMk/>
            <pc:sldMk cId="1056999790" sldId="268"/>
            <ac:cxnSpMk id="14" creationId="{789E20C7-BB50-4317-93C7-90C8ED80B275}"/>
          </ac:cxnSpMkLst>
        </pc:cxnChg>
      </pc:sldChg>
      <pc:sldChg chg="addSp delSp modSp add del mod ord replId modTransition setBg modShow">
        <pc:chgData name="BRUCHARD Emmanuel" userId="S::emmanuel.bruchard@reseau.eseo.fr::474b2254-a8d3-4906-9adf-874625678629" providerId="AD" clId="Web-{6A6184EA-0894-435A-9E87-745928BF0CC5}" dt="2023-05-16T14:31:24.296" v="122"/>
        <pc:sldMkLst>
          <pc:docMk/>
          <pc:sldMk cId="2359299445" sldId="269"/>
        </pc:sldMkLst>
        <pc:spChg chg="mod">
          <ac:chgData name="BRUCHARD Emmanuel" userId="S::emmanuel.bruchard@reseau.eseo.fr::474b2254-a8d3-4906-9adf-874625678629" providerId="AD" clId="Web-{6A6184EA-0894-435A-9E87-745928BF0CC5}" dt="2023-05-16T14:19:50.725" v="64"/>
          <ac:spMkLst>
            <pc:docMk/>
            <pc:sldMk cId="2359299445" sldId="269"/>
            <ac:spMk id="2" creationId="{DDE1A098-2B33-11AA-D433-4F45EA04A365}"/>
          </ac:spMkLst>
        </pc:spChg>
        <pc:spChg chg="del">
          <ac:chgData name="BRUCHARD Emmanuel" userId="S::emmanuel.bruchard@reseau.eseo.fr::474b2254-a8d3-4906-9adf-874625678629" providerId="AD" clId="Web-{6A6184EA-0894-435A-9E87-745928BF0CC5}" dt="2023-05-16T14:19:50.725" v="64"/>
          <ac:spMkLst>
            <pc:docMk/>
            <pc:sldMk cId="2359299445" sldId="269"/>
            <ac:spMk id="3" creationId="{188E58DD-10F3-6472-99E7-34FD7FD22B41}"/>
          </ac:spMkLst>
        </pc:spChg>
        <pc:spChg chg="del">
          <ac:chgData name="BRUCHARD Emmanuel" userId="S::emmanuel.bruchard@reseau.eseo.fr::474b2254-a8d3-4906-9adf-874625678629" providerId="AD" clId="Web-{6A6184EA-0894-435A-9E87-745928BF0CC5}" dt="2023-05-16T14:19:50.725" v="64"/>
          <ac:spMkLst>
            <pc:docMk/>
            <pc:sldMk cId="2359299445" sldId="269"/>
            <ac:spMk id="8" creationId="{C314C310-850D-4491-AA52-C75BEA68B68C}"/>
          </ac:spMkLst>
        </pc:spChg>
        <pc:spChg chg="add">
          <ac:chgData name="BRUCHARD Emmanuel" userId="S::emmanuel.bruchard@reseau.eseo.fr::474b2254-a8d3-4906-9adf-874625678629" providerId="AD" clId="Web-{6A6184EA-0894-435A-9E87-745928BF0CC5}" dt="2023-05-16T14:19:50.725" v="64"/>
          <ac:spMkLst>
            <pc:docMk/>
            <pc:sldMk cId="2359299445" sldId="269"/>
            <ac:spMk id="24" creationId="{F9ED434F-8767-46CC-B26B-5AF62FF01E66}"/>
          </ac:spMkLst>
        </pc:spChg>
        <pc:grpChg chg="del">
          <ac:chgData name="BRUCHARD Emmanuel" userId="S::emmanuel.bruchard@reseau.eseo.fr::474b2254-a8d3-4906-9adf-874625678629" providerId="AD" clId="Web-{6A6184EA-0894-435A-9E87-745928BF0CC5}" dt="2023-05-16T14:19:50.725" v="64"/>
          <ac:grpSpMkLst>
            <pc:docMk/>
            <pc:sldMk cId="2359299445" sldId="269"/>
            <ac:grpSpMk id="10" creationId="{D4EC3799-3F52-48CE-85CC-83AED368EB42}"/>
          </ac:grpSpMkLst>
        </pc:grpChg>
        <pc:grpChg chg="add">
          <ac:chgData name="BRUCHARD Emmanuel" userId="S::emmanuel.bruchard@reseau.eseo.fr::474b2254-a8d3-4906-9adf-874625678629" providerId="AD" clId="Web-{6A6184EA-0894-435A-9E87-745928BF0CC5}" dt="2023-05-16T14:19:50.725" v="64"/>
          <ac:grpSpMkLst>
            <pc:docMk/>
            <pc:sldMk cId="2359299445" sldId="269"/>
            <ac:grpSpMk id="20" creationId="{2F448CB3-7B4F-45D7-B7C0-DF553DF61453}"/>
          </ac:grpSpMkLst>
        </pc:grpChg>
        <pc:graphicFrameChg chg="add">
          <ac:chgData name="BRUCHARD Emmanuel" userId="S::emmanuel.bruchard@reseau.eseo.fr::474b2254-a8d3-4906-9adf-874625678629" providerId="AD" clId="Web-{6A6184EA-0894-435A-9E87-745928BF0CC5}" dt="2023-05-16T14:19:50.725" v="64"/>
          <ac:graphicFrameMkLst>
            <pc:docMk/>
            <pc:sldMk cId="2359299445" sldId="269"/>
            <ac:graphicFrameMk id="16" creationId="{5DE5ED56-162D-FDA0-37BF-3F8838DFB411}"/>
          </ac:graphicFrameMkLst>
        </pc:graphicFrameChg>
        <pc:cxnChg chg="del">
          <ac:chgData name="BRUCHARD Emmanuel" userId="S::emmanuel.bruchard@reseau.eseo.fr::474b2254-a8d3-4906-9adf-874625678629" providerId="AD" clId="Web-{6A6184EA-0894-435A-9E87-745928BF0CC5}" dt="2023-05-16T14:19:50.725" v="64"/>
          <ac:cxnSpMkLst>
            <pc:docMk/>
            <pc:sldMk cId="2359299445" sldId="269"/>
            <ac:cxnSpMk id="14" creationId="{789E20C7-BB50-4317-93C7-90C8ED80B275}"/>
          </ac:cxnSpMkLst>
        </pc:cxnChg>
      </pc:sldChg>
      <pc:sldChg chg="addSp delSp modSp add del mod ord replId modTransition setBg">
        <pc:chgData name="BRUCHARD Emmanuel" userId="S::emmanuel.bruchard@reseau.eseo.fr::474b2254-a8d3-4906-9adf-874625678629" providerId="AD" clId="Web-{6A6184EA-0894-435A-9E87-745928BF0CC5}" dt="2023-05-16T14:20:21.664" v="68"/>
        <pc:sldMkLst>
          <pc:docMk/>
          <pc:sldMk cId="1269466572" sldId="270"/>
        </pc:sldMkLst>
        <pc:spChg chg="mod">
          <ac:chgData name="BRUCHARD Emmanuel" userId="S::emmanuel.bruchard@reseau.eseo.fr::474b2254-a8d3-4906-9adf-874625678629" providerId="AD" clId="Web-{6A6184EA-0894-435A-9E87-745928BF0CC5}" dt="2023-05-16T14:20:00.882" v="65"/>
          <ac:spMkLst>
            <pc:docMk/>
            <pc:sldMk cId="1269466572" sldId="270"/>
            <ac:spMk id="2" creationId="{DDE1A098-2B33-11AA-D433-4F45EA04A365}"/>
          </ac:spMkLst>
        </pc:spChg>
        <pc:spChg chg="del">
          <ac:chgData name="BRUCHARD Emmanuel" userId="S::emmanuel.bruchard@reseau.eseo.fr::474b2254-a8d3-4906-9adf-874625678629" providerId="AD" clId="Web-{6A6184EA-0894-435A-9E87-745928BF0CC5}" dt="2023-05-16T14:20:00.882" v="65"/>
          <ac:spMkLst>
            <pc:docMk/>
            <pc:sldMk cId="1269466572" sldId="270"/>
            <ac:spMk id="3" creationId="{188E58DD-10F3-6472-99E7-34FD7FD22B41}"/>
          </ac:spMkLst>
        </pc:spChg>
        <pc:spChg chg="del">
          <ac:chgData name="BRUCHARD Emmanuel" userId="S::emmanuel.bruchard@reseau.eseo.fr::474b2254-a8d3-4906-9adf-874625678629" providerId="AD" clId="Web-{6A6184EA-0894-435A-9E87-745928BF0CC5}" dt="2023-05-16T14:20:00.882" v="65"/>
          <ac:spMkLst>
            <pc:docMk/>
            <pc:sldMk cId="1269466572" sldId="270"/>
            <ac:spMk id="8" creationId="{C314C310-850D-4491-AA52-C75BEA68B68C}"/>
          </ac:spMkLst>
        </pc:spChg>
        <pc:spChg chg="add">
          <ac:chgData name="BRUCHARD Emmanuel" userId="S::emmanuel.bruchard@reseau.eseo.fr::474b2254-a8d3-4906-9adf-874625678629" providerId="AD" clId="Web-{6A6184EA-0894-435A-9E87-745928BF0CC5}" dt="2023-05-16T14:20:00.882" v="65"/>
          <ac:spMkLst>
            <pc:docMk/>
            <pc:sldMk cId="1269466572" sldId="270"/>
            <ac:spMk id="24" creationId="{F9ED434F-8767-46CC-B26B-5AF62FF01E66}"/>
          </ac:spMkLst>
        </pc:spChg>
        <pc:grpChg chg="del">
          <ac:chgData name="BRUCHARD Emmanuel" userId="S::emmanuel.bruchard@reseau.eseo.fr::474b2254-a8d3-4906-9adf-874625678629" providerId="AD" clId="Web-{6A6184EA-0894-435A-9E87-745928BF0CC5}" dt="2023-05-16T14:20:00.882" v="65"/>
          <ac:grpSpMkLst>
            <pc:docMk/>
            <pc:sldMk cId="1269466572" sldId="270"/>
            <ac:grpSpMk id="10" creationId="{D4EC3799-3F52-48CE-85CC-83AED368EB42}"/>
          </ac:grpSpMkLst>
        </pc:grpChg>
        <pc:grpChg chg="add">
          <ac:chgData name="BRUCHARD Emmanuel" userId="S::emmanuel.bruchard@reseau.eseo.fr::474b2254-a8d3-4906-9adf-874625678629" providerId="AD" clId="Web-{6A6184EA-0894-435A-9E87-745928BF0CC5}" dt="2023-05-16T14:20:00.882" v="65"/>
          <ac:grpSpMkLst>
            <pc:docMk/>
            <pc:sldMk cId="1269466572" sldId="270"/>
            <ac:grpSpMk id="20" creationId="{2F448CB3-7B4F-45D7-B7C0-DF553DF61453}"/>
          </ac:grpSpMkLst>
        </pc:grpChg>
        <pc:graphicFrameChg chg="add">
          <ac:chgData name="BRUCHARD Emmanuel" userId="S::emmanuel.bruchard@reseau.eseo.fr::474b2254-a8d3-4906-9adf-874625678629" providerId="AD" clId="Web-{6A6184EA-0894-435A-9E87-745928BF0CC5}" dt="2023-05-16T14:20:00.882" v="65"/>
          <ac:graphicFrameMkLst>
            <pc:docMk/>
            <pc:sldMk cId="1269466572" sldId="270"/>
            <ac:graphicFrameMk id="16" creationId="{53CDBD1D-175E-2222-4EB6-6BBDE8BB2CDE}"/>
          </ac:graphicFrameMkLst>
        </pc:graphicFrameChg>
        <pc:cxnChg chg="del">
          <ac:chgData name="BRUCHARD Emmanuel" userId="S::emmanuel.bruchard@reseau.eseo.fr::474b2254-a8d3-4906-9adf-874625678629" providerId="AD" clId="Web-{6A6184EA-0894-435A-9E87-745928BF0CC5}" dt="2023-05-16T14:20:00.882" v="65"/>
          <ac:cxnSpMkLst>
            <pc:docMk/>
            <pc:sldMk cId="1269466572" sldId="270"/>
            <ac:cxnSpMk id="14" creationId="{789E20C7-BB50-4317-93C7-90C8ED80B275}"/>
          </ac:cxnSpMkLst>
        </pc:cxnChg>
      </pc:sldChg>
      <pc:sldChg chg="add del ord replId">
        <pc:chgData name="BRUCHARD Emmanuel" userId="S::emmanuel.bruchard@reseau.eseo.fr::474b2254-a8d3-4906-9adf-874625678629" providerId="AD" clId="Web-{6A6184EA-0894-435A-9E87-745928BF0CC5}" dt="2023-05-16T14:31:29.484" v="123"/>
        <pc:sldMkLst>
          <pc:docMk/>
          <pc:sldMk cId="1947114738" sldId="271"/>
        </pc:sldMkLst>
      </pc:sldChg>
      <pc:sldChg chg="addSp delSp modSp add del replId">
        <pc:chgData name="BRUCHARD Emmanuel" userId="S::emmanuel.bruchard@reseau.eseo.fr::474b2254-a8d3-4906-9adf-874625678629" providerId="AD" clId="Web-{6A6184EA-0894-435A-9E87-745928BF0CC5}" dt="2023-05-16T14:28:50.338" v="104"/>
        <pc:sldMkLst>
          <pc:docMk/>
          <pc:sldMk cId="316518972" sldId="272"/>
        </pc:sldMkLst>
        <pc:spChg chg="add del mod">
          <ac:chgData name="BRUCHARD Emmanuel" userId="S::emmanuel.bruchard@reseau.eseo.fr::474b2254-a8d3-4906-9adf-874625678629" providerId="AD" clId="Web-{6A6184EA-0894-435A-9E87-745928BF0CC5}" dt="2023-05-16T14:26:53.505" v="83"/>
          <ac:spMkLst>
            <pc:docMk/>
            <pc:sldMk cId="316518972" sldId="272"/>
            <ac:spMk id="39" creationId="{4F284864-6037-82AE-9318-FD7A383C9585}"/>
          </ac:spMkLst>
        </pc:spChg>
        <pc:spChg chg="add mod">
          <ac:chgData name="BRUCHARD Emmanuel" userId="S::emmanuel.bruchard@reseau.eseo.fr::474b2254-a8d3-4906-9adf-874625678629" providerId="AD" clId="Web-{6A6184EA-0894-435A-9E87-745928BF0CC5}" dt="2023-05-16T14:28:47.853" v="103" actId="20577"/>
          <ac:spMkLst>
            <pc:docMk/>
            <pc:sldMk cId="316518972" sldId="272"/>
            <ac:spMk id="40" creationId="{B3ADB69D-B97D-0F05-851A-85B2A33B0213}"/>
          </ac:spMkLst>
        </pc:spChg>
        <pc:graphicFrameChg chg="del">
          <ac:chgData name="BRUCHARD Emmanuel" userId="S::emmanuel.bruchard@reseau.eseo.fr::474b2254-a8d3-4906-9adf-874625678629" providerId="AD" clId="Web-{6A6184EA-0894-435A-9E87-745928BF0CC5}" dt="2023-05-16T14:26:44.333" v="81"/>
          <ac:graphicFrameMkLst>
            <pc:docMk/>
            <pc:sldMk cId="316518972" sldId="272"/>
            <ac:graphicFrameMk id="107" creationId="{F95F33CB-779D-7174-3131-C89D6940C83E}"/>
          </ac:graphicFrameMkLst>
        </pc:graphicFrameChg>
      </pc:sldChg>
      <pc:sldChg chg="modSp add replId modTransition">
        <pc:chgData name="BRUCHARD Emmanuel" userId="S::emmanuel.bruchard@reseau.eseo.fr::474b2254-a8d3-4906-9adf-874625678629" providerId="AD" clId="Web-{6A6184EA-0894-435A-9E87-745928BF0CC5}" dt="2023-05-16T14:37:08.651" v="144"/>
        <pc:sldMkLst>
          <pc:docMk/>
          <pc:sldMk cId="3680306071" sldId="273"/>
        </pc:sldMkLst>
        <pc:graphicFrameChg chg="modGraphic">
          <ac:chgData name="BRUCHARD Emmanuel" userId="S::emmanuel.bruchard@reseau.eseo.fr::474b2254-a8d3-4906-9adf-874625678629" providerId="AD" clId="Web-{6A6184EA-0894-435A-9E87-745928BF0CC5}" dt="2023-05-16T14:32:24.782" v="131" actId="20577"/>
          <ac:graphicFrameMkLst>
            <pc:docMk/>
            <pc:sldMk cId="3680306071" sldId="273"/>
            <ac:graphicFrameMk id="107" creationId="{F95F33CB-779D-7174-3131-C89D6940C83E}"/>
          </ac:graphicFrameMkLst>
        </pc:graphicFrameChg>
      </pc:sldChg>
      <pc:sldChg chg="add replId">
        <pc:chgData name="BRUCHARD Emmanuel" userId="S::emmanuel.bruchard@reseau.eseo.fr::474b2254-a8d3-4906-9adf-874625678629" providerId="AD" clId="Web-{6A6184EA-0894-435A-9E87-745928BF0CC5}" dt="2023-05-16T14:41:28.332" v="158"/>
        <pc:sldMkLst>
          <pc:docMk/>
          <pc:sldMk cId="356059171" sldId="274"/>
        </pc:sldMkLst>
      </pc:sldChg>
      <pc:sldChg chg="addSp modSp add del mod replId setClrOvrMap">
        <pc:chgData name="BRUCHARD Emmanuel" userId="S::emmanuel.bruchard@reseau.eseo.fr::474b2254-a8d3-4906-9adf-874625678629" providerId="AD" clId="Web-{6A6184EA-0894-435A-9E87-745928BF0CC5}" dt="2023-05-16T14:31:12.577" v="121"/>
        <pc:sldMkLst>
          <pc:docMk/>
          <pc:sldMk cId="1258092370" sldId="274"/>
        </pc:sldMkLst>
        <pc:spChg chg="mod">
          <ac:chgData name="BRUCHARD Emmanuel" userId="S::emmanuel.bruchard@reseau.eseo.fr::474b2254-a8d3-4906-9adf-874625678629" providerId="AD" clId="Web-{6A6184EA-0894-435A-9E87-745928BF0CC5}" dt="2023-05-16T14:30:47.810" v="117"/>
          <ac:spMkLst>
            <pc:docMk/>
            <pc:sldMk cId="1258092370" sldId="274"/>
            <ac:spMk id="2" creationId="{036163BD-2174-F1E8-EEAC-EDC6DB348446}"/>
          </ac:spMkLst>
        </pc:spChg>
        <pc:spChg chg="add">
          <ac:chgData name="BRUCHARD Emmanuel" userId="S::emmanuel.bruchard@reseau.eseo.fr::474b2254-a8d3-4906-9adf-874625678629" providerId="AD" clId="Web-{6A6184EA-0894-435A-9E87-745928BF0CC5}" dt="2023-05-16T14:30:47.810" v="117"/>
          <ac:spMkLst>
            <pc:docMk/>
            <pc:sldMk cId="1258092370" sldId="274"/>
            <ac:spMk id="112" creationId="{643780CE-2BE5-46F6-97B2-60DF30217ED3}"/>
          </ac:spMkLst>
        </pc:spChg>
        <pc:spChg chg="add">
          <ac:chgData name="BRUCHARD Emmanuel" userId="S::emmanuel.bruchard@reseau.eseo.fr::474b2254-a8d3-4906-9adf-874625678629" providerId="AD" clId="Web-{6A6184EA-0894-435A-9E87-745928BF0CC5}" dt="2023-05-16T14:30:47.810" v="117"/>
          <ac:spMkLst>
            <pc:docMk/>
            <pc:sldMk cId="1258092370" sldId="274"/>
            <ac:spMk id="114" creationId="{61A87A49-68E6-459E-A5A6-46229FF42125}"/>
          </ac:spMkLst>
        </pc:spChg>
        <pc:spChg chg="add">
          <ac:chgData name="BRUCHARD Emmanuel" userId="S::emmanuel.bruchard@reseau.eseo.fr::474b2254-a8d3-4906-9adf-874625678629" providerId="AD" clId="Web-{6A6184EA-0894-435A-9E87-745928BF0CC5}" dt="2023-05-16T14:30:47.810" v="117"/>
          <ac:spMkLst>
            <pc:docMk/>
            <pc:sldMk cId="1258092370" sldId="274"/>
            <ac:spMk id="116" creationId="{F6ACD5FC-CAFE-48EB-B765-60EED2E052F0}"/>
          </ac:spMkLst>
        </pc:spChg>
        <pc:spChg chg="add">
          <ac:chgData name="BRUCHARD Emmanuel" userId="S::emmanuel.bruchard@reseau.eseo.fr::474b2254-a8d3-4906-9adf-874625678629" providerId="AD" clId="Web-{6A6184EA-0894-435A-9E87-745928BF0CC5}" dt="2023-05-16T14:30:47.810" v="117"/>
          <ac:spMkLst>
            <pc:docMk/>
            <pc:sldMk cId="1258092370" sldId="274"/>
            <ac:spMk id="118" creationId="{9F33B405-D785-4738-B1C0-6A0AA5E98286}"/>
          </ac:spMkLst>
        </pc:spChg>
        <pc:spChg chg="add">
          <ac:chgData name="BRUCHARD Emmanuel" userId="S::emmanuel.bruchard@reseau.eseo.fr::474b2254-a8d3-4906-9adf-874625678629" providerId="AD" clId="Web-{6A6184EA-0894-435A-9E87-745928BF0CC5}" dt="2023-05-16T14:30:47.810" v="117"/>
          <ac:spMkLst>
            <pc:docMk/>
            <pc:sldMk cId="1258092370" sldId="274"/>
            <ac:spMk id="120" creationId="{4233DC0E-DE6C-4FB6-A529-51B162641AB8}"/>
          </ac:spMkLst>
        </pc:spChg>
        <pc:spChg chg="add">
          <ac:chgData name="BRUCHARD Emmanuel" userId="S::emmanuel.bruchard@reseau.eseo.fr::474b2254-a8d3-4906-9adf-874625678629" providerId="AD" clId="Web-{6A6184EA-0894-435A-9E87-745928BF0CC5}" dt="2023-05-16T14:30:47.810" v="117"/>
          <ac:spMkLst>
            <pc:docMk/>
            <pc:sldMk cId="1258092370" sldId="274"/>
            <ac:spMk id="122" creationId="{3870477F-E451-4BC3-863F-0E2FC572884B}"/>
          </ac:spMkLst>
        </pc:spChg>
        <pc:spChg chg="add">
          <ac:chgData name="BRUCHARD Emmanuel" userId="S::emmanuel.bruchard@reseau.eseo.fr::474b2254-a8d3-4906-9adf-874625678629" providerId="AD" clId="Web-{6A6184EA-0894-435A-9E87-745928BF0CC5}" dt="2023-05-16T14:30:47.810" v="117"/>
          <ac:spMkLst>
            <pc:docMk/>
            <pc:sldMk cId="1258092370" sldId="274"/>
            <ac:spMk id="124" creationId="{B4A81DE1-E2BC-4A31-99EE-71350421B0EA}"/>
          </ac:spMkLst>
        </pc:spChg>
        <pc:graphicFrameChg chg="add mod">
          <ac:chgData name="BRUCHARD Emmanuel" userId="S::emmanuel.bruchard@reseau.eseo.fr::474b2254-a8d3-4906-9adf-874625678629" providerId="AD" clId="Web-{6A6184EA-0894-435A-9E87-745928BF0CC5}" dt="2023-05-16T14:31:05.498" v="120" actId="1076"/>
          <ac:graphicFrameMkLst>
            <pc:docMk/>
            <pc:sldMk cId="1258092370" sldId="274"/>
            <ac:graphicFrameMk id="54" creationId="{BF9E2448-75D6-77C5-6C28-874EF1681F25}"/>
          </ac:graphicFrameMkLst>
        </pc:graphicFrameChg>
        <pc:graphicFrameChg chg="mod modGraphic">
          <ac:chgData name="BRUCHARD Emmanuel" userId="S::emmanuel.bruchard@reseau.eseo.fr::474b2254-a8d3-4906-9adf-874625678629" providerId="AD" clId="Web-{6A6184EA-0894-435A-9E87-745928BF0CC5}" dt="2023-05-16T14:30:47.810" v="117"/>
          <ac:graphicFrameMkLst>
            <pc:docMk/>
            <pc:sldMk cId="1258092370" sldId="274"/>
            <ac:graphicFrameMk id="107" creationId="{F95F33CB-779D-7174-3131-C89D6940C83E}"/>
          </ac:graphicFrameMkLst>
        </pc:graphicFrameChg>
      </pc:sldChg>
      <pc:sldMasterChg chg="modTransition modSldLayout">
        <pc:chgData name="BRUCHARD Emmanuel" userId="S::emmanuel.bruchard@reseau.eseo.fr::474b2254-a8d3-4906-9adf-874625678629" providerId="AD" clId="Web-{6A6184EA-0894-435A-9E87-745928BF0CC5}" dt="2023-05-16T14:36:00.446" v="141"/>
        <pc:sldMasterMkLst>
          <pc:docMk/>
          <pc:sldMasterMk cId="3848894581" sldId="2147483773"/>
        </pc:sldMasterMkLst>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136199685" sldId="2147483762"/>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4021708535" sldId="2147483763"/>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4143236494" sldId="2147483764"/>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1856488011" sldId="2147483765"/>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3296546657" sldId="2147483766"/>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752947408" sldId="2147483767"/>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3576505463" sldId="2147483768"/>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1883955191" sldId="2147483769"/>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3658777366" sldId="2147483770"/>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1792277419" sldId="2147483771"/>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3848894581" sldId="2147483773"/>
            <pc:sldLayoutMk cId="1370047569" sldId="2147483772"/>
          </pc:sldLayoutMkLst>
        </pc:sldLayoutChg>
      </pc:sldMasterChg>
      <pc:sldMasterChg chg="modTransition modSldLayout">
        <pc:chgData name="BRUCHARD Emmanuel" userId="S::emmanuel.bruchard@reseau.eseo.fr::474b2254-a8d3-4906-9adf-874625678629" providerId="AD" clId="Web-{6A6184EA-0894-435A-9E87-745928BF0CC5}" dt="2023-05-16T14:36:00.446" v="141"/>
        <pc:sldMasterMkLst>
          <pc:docMk/>
          <pc:sldMasterMk cId="4288810433" sldId="2147483774"/>
        </pc:sldMasterMkLst>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279295434" sldId="2147483775"/>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4278334424" sldId="2147483776"/>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3054214703" sldId="2147483777"/>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2314608858" sldId="2147483778"/>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2600545184" sldId="2147483779"/>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2453430798" sldId="2147483780"/>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2522112542" sldId="2147483781"/>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2469956212" sldId="2147483782"/>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2003516400" sldId="2147483783"/>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125973180" sldId="2147483784"/>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4046630313" sldId="2147483785"/>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3188482465" sldId="2147483786"/>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3168762945" sldId="2147483787"/>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1303701631" sldId="2147483788"/>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2512779808" sldId="2147483789"/>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655551599" sldId="2147483790"/>
          </pc:sldLayoutMkLst>
        </pc:sldLayoutChg>
        <pc:sldLayoutChg chg="modTransition">
          <pc:chgData name="BRUCHARD Emmanuel" userId="S::emmanuel.bruchard@reseau.eseo.fr::474b2254-a8d3-4906-9adf-874625678629" providerId="AD" clId="Web-{6A6184EA-0894-435A-9E87-745928BF0CC5}" dt="2023-05-16T14:36:00.446" v="141"/>
          <pc:sldLayoutMkLst>
            <pc:docMk/>
            <pc:sldMasterMk cId="4288810433" sldId="2147483774"/>
            <pc:sldLayoutMk cId="1194259106" sldId="2147483791"/>
          </pc:sldLayoutMkLst>
        </pc:sldLayoutChg>
      </pc:sldMasterChg>
    </pc:docChg>
  </pc:docChgLst>
  <pc:docChgLst>
    <pc:chgData name="Emmanuel BRUCHARD" userId="474b2254-a8d3-4906-9adf-874625678629" providerId="ADAL" clId="{3BFBAAAD-1FD4-6447-BBF6-AE4FA7D3CE87}"/>
    <pc:docChg chg="undo custSel modSld">
      <pc:chgData name="Emmanuel BRUCHARD" userId="474b2254-a8d3-4906-9adf-874625678629" providerId="ADAL" clId="{3BFBAAAD-1FD4-6447-BBF6-AE4FA7D3CE87}" dt="2023-05-22T21:44:34.212" v="29" actId="478"/>
      <pc:docMkLst>
        <pc:docMk/>
      </pc:docMkLst>
      <pc:sldChg chg="modSp">
        <pc:chgData name="Emmanuel BRUCHARD" userId="474b2254-a8d3-4906-9adf-874625678629" providerId="ADAL" clId="{3BFBAAAD-1FD4-6447-BBF6-AE4FA7D3CE87}" dt="2023-05-22T21:44:34.212" v="29" actId="478"/>
        <pc:sldMkLst>
          <pc:docMk/>
          <pc:sldMk cId="1185144828" sldId="262"/>
        </pc:sldMkLst>
        <pc:graphicFrameChg chg="modGraphic">
          <ac:chgData name="Emmanuel BRUCHARD" userId="474b2254-a8d3-4906-9adf-874625678629" providerId="ADAL" clId="{3BFBAAAD-1FD4-6447-BBF6-AE4FA7D3CE87}" dt="2023-05-22T21:44:34.212" v="29" actId="478"/>
          <ac:graphicFrameMkLst>
            <pc:docMk/>
            <pc:sldMk cId="1185144828" sldId="262"/>
            <ac:graphicFrameMk id="46" creationId="{2DFEDD55-E25E-FA4A-5A0C-071683F576BA}"/>
          </ac:graphicFrameMkLst>
        </pc:graphicFrameChg>
      </pc:sldChg>
      <pc:sldChg chg="addSp delSp modSp">
        <pc:chgData name="Emmanuel BRUCHARD" userId="474b2254-a8d3-4906-9adf-874625678629" providerId="ADAL" clId="{3BFBAAAD-1FD4-6447-BBF6-AE4FA7D3CE87}" dt="2023-05-22T21:42:12.998" v="8" actId="3680"/>
        <pc:sldMkLst>
          <pc:docMk/>
          <pc:sldMk cId="1879733054" sldId="267"/>
        </pc:sldMkLst>
        <pc:graphicFrameChg chg="add del">
          <ac:chgData name="Emmanuel BRUCHARD" userId="474b2254-a8d3-4906-9adf-874625678629" providerId="ADAL" clId="{3BFBAAAD-1FD4-6447-BBF6-AE4FA7D3CE87}" dt="2023-05-22T21:42:12.998" v="8" actId="3680"/>
          <ac:graphicFrameMkLst>
            <pc:docMk/>
            <pc:sldMk cId="1879733054" sldId="267"/>
            <ac:graphicFrameMk id="6" creationId="{45B6F464-A364-C321-DE18-D4F440745536}"/>
          </ac:graphicFrameMkLst>
        </pc:graphicFrameChg>
        <pc:picChg chg="add mod">
          <ac:chgData name="Emmanuel BRUCHARD" userId="474b2254-a8d3-4906-9adf-874625678629" providerId="ADAL" clId="{3BFBAAAD-1FD4-6447-BBF6-AE4FA7D3CE87}" dt="2023-05-22T21:41:45.638" v="6" actId="1076"/>
          <ac:picMkLst>
            <pc:docMk/>
            <pc:sldMk cId="1879733054" sldId="267"/>
            <ac:picMk id="3" creationId="{42AEAC9E-380E-B6DE-788D-F6ED50E6944F}"/>
          </ac:picMkLst>
        </pc:picChg>
        <pc:picChg chg="del">
          <ac:chgData name="Emmanuel BRUCHARD" userId="474b2254-a8d3-4906-9adf-874625678629" providerId="ADAL" clId="{3BFBAAAD-1FD4-6447-BBF6-AE4FA7D3CE87}" dt="2023-05-22T21:40:50.881" v="0" actId="478"/>
          <ac:picMkLst>
            <pc:docMk/>
            <pc:sldMk cId="1879733054" sldId="267"/>
            <ac:picMk id="8" creationId="{223F9417-D867-B95D-C64F-E075AB3BEB13}"/>
          </ac:picMkLst>
        </pc:picChg>
        <pc:picChg chg="del">
          <ac:chgData name="Emmanuel BRUCHARD" userId="474b2254-a8d3-4906-9adf-874625678629" providerId="ADAL" clId="{3BFBAAAD-1FD4-6447-BBF6-AE4FA7D3CE87}" dt="2023-05-22T21:41:10.060" v="2" actId="478"/>
          <ac:picMkLst>
            <pc:docMk/>
            <pc:sldMk cId="1879733054" sldId="267"/>
            <ac:picMk id="11" creationId="{87EEEF2E-BD7E-7075-7D1B-6F2F9E8F84FF}"/>
          </ac:picMkLst>
        </pc:picChg>
      </pc:sldChg>
    </pc:docChg>
  </pc:docChgLst>
  <pc:docChgLst>
    <pc:chgData name="DAMIEN Matthieu" userId="e972078c-ee7d-4252-91c9-fbab9894a1a8" providerId="ADAL" clId="{ECAC1EBA-0EA5-4862-AEDD-A99AD900C875}"/>
    <pc:docChg chg="undo redo custSel addSld delSld modSld sldOrd modMainMaster">
      <pc:chgData name="DAMIEN Matthieu" userId="e972078c-ee7d-4252-91c9-fbab9894a1a8" providerId="ADAL" clId="{ECAC1EBA-0EA5-4862-AEDD-A99AD900C875}" dt="2023-05-17T14:51:03.370" v="179" actId="2696"/>
      <pc:docMkLst>
        <pc:docMk/>
      </pc:docMkLst>
      <pc:sldChg chg="modTransition">
        <pc:chgData name="DAMIEN Matthieu" userId="e972078c-ee7d-4252-91c9-fbab9894a1a8" providerId="ADAL" clId="{ECAC1EBA-0EA5-4862-AEDD-A99AD900C875}" dt="2023-05-17T14:32:06.733" v="16"/>
        <pc:sldMkLst>
          <pc:docMk/>
          <pc:sldMk cId="3784089036" sldId="256"/>
        </pc:sldMkLst>
      </pc:sldChg>
      <pc:sldChg chg="modTransition">
        <pc:chgData name="DAMIEN Matthieu" userId="e972078c-ee7d-4252-91c9-fbab9894a1a8" providerId="ADAL" clId="{ECAC1EBA-0EA5-4862-AEDD-A99AD900C875}" dt="2023-05-17T14:32:06.733" v="16"/>
        <pc:sldMkLst>
          <pc:docMk/>
          <pc:sldMk cId="1041548302" sldId="260"/>
        </pc:sldMkLst>
      </pc:sldChg>
      <pc:sldChg chg="modTransition">
        <pc:chgData name="DAMIEN Matthieu" userId="e972078c-ee7d-4252-91c9-fbab9894a1a8" providerId="ADAL" clId="{ECAC1EBA-0EA5-4862-AEDD-A99AD900C875}" dt="2023-05-17T14:32:06.733" v="16"/>
        <pc:sldMkLst>
          <pc:docMk/>
          <pc:sldMk cId="3269854217" sldId="261"/>
        </pc:sldMkLst>
      </pc:sldChg>
      <pc:sldChg chg="modTransition">
        <pc:chgData name="DAMIEN Matthieu" userId="e972078c-ee7d-4252-91c9-fbab9894a1a8" providerId="ADAL" clId="{ECAC1EBA-0EA5-4862-AEDD-A99AD900C875}" dt="2023-05-17T14:32:06.733" v="16"/>
        <pc:sldMkLst>
          <pc:docMk/>
          <pc:sldMk cId="1185144828" sldId="262"/>
        </pc:sldMkLst>
      </pc:sldChg>
      <pc:sldChg chg="modTransition">
        <pc:chgData name="DAMIEN Matthieu" userId="e972078c-ee7d-4252-91c9-fbab9894a1a8" providerId="ADAL" clId="{ECAC1EBA-0EA5-4862-AEDD-A99AD900C875}" dt="2023-05-17T14:32:06.733" v="16"/>
        <pc:sldMkLst>
          <pc:docMk/>
          <pc:sldMk cId="1148419111" sldId="263"/>
        </pc:sldMkLst>
      </pc:sldChg>
      <pc:sldChg chg="addSp delSp modSp mod ord modTransition">
        <pc:chgData name="DAMIEN Matthieu" userId="e972078c-ee7d-4252-91c9-fbab9894a1a8" providerId="ADAL" clId="{ECAC1EBA-0EA5-4862-AEDD-A99AD900C875}" dt="2023-05-17T14:50:07.296" v="177" actId="207"/>
        <pc:sldMkLst>
          <pc:docMk/>
          <pc:sldMk cId="2396557966" sldId="266"/>
        </pc:sldMkLst>
        <pc:spChg chg="add del mod">
          <ac:chgData name="DAMIEN Matthieu" userId="e972078c-ee7d-4252-91c9-fbab9894a1a8" providerId="ADAL" clId="{ECAC1EBA-0EA5-4862-AEDD-A99AD900C875}" dt="2023-05-17T14:46:34.143" v="134" actId="478"/>
          <ac:spMkLst>
            <pc:docMk/>
            <pc:sldMk cId="2396557966" sldId="266"/>
            <ac:spMk id="2" creationId="{036163BD-2174-F1E8-EEAC-EDC6DB348446}"/>
          </ac:spMkLst>
        </pc:spChg>
        <pc:spChg chg="add del mod">
          <ac:chgData name="DAMIEN Matthieu" userId="e972078c-ee7d-4252-91c9-fbab9894a1a8" providerId="ADAL" clId="{ECAC1EBA-0EA5-4862-AEDD-A99AD900C875}" dt="2023-05-17T14:46:09.568" v="117"/>
          <ac:spMkLst>
            <pc:docMk/>
            <pc:sldMk cId="2396557966" sldId="266"/>
            <ac:spMk id="3" creationId="{2797AC9C-8175-A24C-4427-37E2886AB43B}"/>
          </ac:spMkLst>
        </pc:spChg>
        <pc:spChg chg="add del mod">
          <ac:chgData name="DAMIEN Matthieu" userId="e972078c-ee7d-4252-91c9-fbab9894a1a8" providerId="ADAL" clId="{ECAC1EBA-0EA5-4862-AEDD-A99AD900C875}" dt="2023-05-17T14:46:07.194" v="109" actId="478"/>
          <ac:spMkLst>
            <pc:docMk/>
            <pc:sldMk cId="2396557966" sldId="266"/>
            <ac:spMk id="7" creationId="{26236141-4E3F-B1E4-EEA5-1FDCDC974CF9}"/>
          </ac:spMkLst>
        </pc:spChg>
        <pc:spChg chg="add del mod">
          <ac:chgData name="DAMIEN Matthieu" userId="e972078c-ee7d-4252-91c9-fbab9894a1a8" providerId="ADAL" clId="{ECAC1EBA-0EA5-4862-AEDD-A99AD900C875}" dt="2023-05-17T14:46:04.744" v="108"/>
          <ac:spMkLst>
            <pc:docMk/>
            <pc:sldMk cId="2396557966" sldId="266"/>
            <ac:spMk id="8" creationId="{6057F532-2443-01BE-5F77-C98154FE7182}"/>
          </ac:spMkLst>
        </pc:spChg>
        <pc:spChg chg="add del mod">
          <ac:chgData name="DAMIEN Matthieu" userId="e972078c-ee7d-4252-91c9-fbab9894a1a8" providerId="ADAL" clId="{ECAC1EBA-0EA5-4862-AEDD-A99AD900C875}" dt="2023-05-17T14:46:36.403" v="135" actId="478"/>
          <ac:spMkLst>
            <pc:docMk/>
            <pc:sldMk cId="2396557966" sldId="266"/>
            <ac:spMk id="10" creationId="{38F64ACE-5BAE-F2D2-BAA4-E745335E41E9}"/>
          </ac:spMkLst>
        </pc:spChg>
        <pc:spChg chg="add del mod">
          <ac:chgData name="DAMIEN Matthieu" userId="e972078c-ee7d-4252-91c9-fbab9894a1a8" providerId="ADAL" clId="{ECAC1EBA-0EA5-4862-AEDD-A99AD900C875}" dt="2023-05-17T14:50:03.858" v="175" actId="478"/>
          <ac:spMkLst>
            <pc:docMk/>
            <pc:sldMk cId="2396557966" sldId="266"/>
            <ac:spMk id="11" creationId="{4FD9CBAD-477D-AAFA-742C-B72D0EC5BF2A}"/>
          </ac:spMkLst>
        </pc:spChg>
        <pc:spChg chg="add mod">
          <ac:chgData name="DAMIEN Matthieu" userId="e972078c-ee7d-4252-91c9-fbab9894a1a8" providerId="ADAL" clId="{ECAC1EBA-0EA5-4862-AEDD-A99AD900C875}" dt="2023-05-17T14:50:07.296" v="177" actId="207"/>
          <ac:spMkLst>
            <pc:docMk/>
            <pc:sldMk cId="2396557966" sldId="266"/>
            <ac:spMk id="12" creationId="{A3AD1497-E81C-CDAF-D4D2-DF8498701C67}"/>
          </ac:spMkLst>
        </pc:spChg>
        <pc:graphicFrameChg chg="mod">
          <ac:chgData name="DAMIEN Matthieu" userId="e972078c-ee7d-4252-91c9-fbab9894a1a8" providerId="ADAL" clId="{ECAC1EBA-0EA5-4862-AEDD-A99AD900C875}" dt="2023-05-17T14:35:22.841" v="37"/>
          <ac:graphicFrameMkLst>
            <pc:docMk/>
            <pc:sldMk cId="2396557966" sldId="266"/>
            <ac:graphicFrameMk id="107" creationId="{F95F33CB-779D-7174-3131-C89D6940C83E}"/>
          </ac:graphicFrameMkLst>
        </pc:graphicFrameChg>
      </pc:sldChg>
      <pc:sldChg chg="modTransition">
        <pc:chgData name="DAMIEN Matthieu" userId="e972078c-ee7d-4252-91c9-fbab9894a1a8" providerId="ADAL" clId="{ECAC1EBA-0EA5-4862-AEDD-A99AD900C875}" dt="2023-05-17T14:32:06.733" v="16"/>
        <pc:sldMkLst>
          <pc:docMk/>
          <pc:sldMk cId="1879733054" sldId="267"/>
        </pc:sldMkLst>
      </pc:sldChg>
      <pc:sldChg chg="modTransition">
        <pc:chgData name="DAMIEN Matthieu" userId="e972078c-ee7d-4252-91c9-fbab9894a1a8" providerId="ADAL" clId="{ECAC1EBA-0EA5-4862-AEDD-A99AD900C875}" dt="2023-05-17T14:32:06.733" v="16"/>
        <pc:sldMkLst>
          <pc:docMk/>
          <pc:sldMk cId="1056999790" sldId="268"/>
        </pc:sldMkLst>
      </pc:sldChg>
      <pc:sldChg chg="addSp delSp modSp mod modTransition">
        <pc:chgData name="DAMIEN Matthieu" userId="e972078c-ee7d-4252-91c9-fbab9894a1a8" providerId="ADAL" clId="{ECAC1EBA-0EA5-4862-AEDD-A99AD900C875}" dt="2023-05-17T14:47:58.406" v="147"/>
        <pc:sldMkLst>
          <pc:docMk/>
          <pc:sldMk cId="3680306071" sldId="273"/>
        </pc:sldMkLst>
        <pc:spChg chg="del mod">
          <ac:chgData name="DAMIEN Matthieu" userId="e972078c-ee7d-4252-91c9-fbab9894a1a8" providerId="ADAL" clId="{ECAC1EBA-0EA5-4862-AEDD-A99AD900C875}" dt="2023-05-17T14:36:19.544" v="39" actId="478"/>
          <ac:spMkLst>
            <pc:docMk/>
            <pc:sldMk cId="3680306071" sldId="273"/>
            <ac:spMk id="2" creationId="{036163BD-2174-F1E8-EEAC-EDC6DB348446}"/>
          </ac:spMkLst>
        </pc:spChg>
        <pc:spChg chg="mod ord">
          <ac:chgData name="DAMIEN Matthieu" userId="e972078c-ee7d-4252-91c9-fbab9894a1a8" providerId="ADAL" clId="{ECAC1EBA-0EA5-4862-AEDD-A99AD900C875}" dt="2023-05-17T14:38:16.616" v="45" actId="26606"/>
          <ac:spMkLst>
            <pc:docMk/>
            <pc:sldMk cId="3680306071" sldId="273"/>
            <ac:spMk id="4" creationId="{0F28E5B5-EEEC-2F1E-EEAE-57A057CF5C65}"/>
          </ac:spMkLst>
        </pc:spChg>
        <pc:spChg chg="mod">
          <ac:chgData name="DAMIEN Matthieu" userId="e972078c-ee7d-4252-91c9-fbab9894a1a8" providerId="ADAL" clId="{ECAC1EBA-0EA5-4862-AEDD-A99AD900C875}" dt="2023-05-17T14:38:16.616" v="45" actId="26606"/>
          <ac:spMkLst>
            <pc:docMk/>
            <pc:sldMk cId="3680306071" sldId="273"/>
            <ac:spMk id="5" creationId="{105A8E41-4E63-4FE4-186A-D44B472D7B65}"/>
          </ac:spMkLst>
        </pc:spChg>
        <pc:spChg chg="add del mod">
          <ac:chgData name="DAMIEN Matthieu" userId="e972078c-ee7d-4252-91c9-fbab9894a1a8" providerId="ADAL" clId="{ECAC1EBA-0EA5-4862-AEDD-A99AD900C875}" dt="2023-05-17T14:36:24.825" v="42" actId="478"/>
          <ac:spMkLst>
            <pc:docMk/>
            <pc:sldMk cId="3680306071" sldId="273"/>
            <ac:spMk id="6" creationId="{ECF99DC1-D64B-A996-6113-0191D2A9AC53}"/>
          </ac:spMkLst>
        </pc:spChg>
        <pc:spChg chg="add del mod">
          <ac:chgData name="DAMIEN Matthieu" userId="e972078c-ee7d-4252-91c9-fbab9894a1a8" providerId="ADAL" clId="{ECAC1EBA-0EA5-4862-AEDD-A99AD900C875}" dt="2023-05-17T14:36:22.376" v="41"/>
          <ac:spMkLst>
            <pc:docMk/>
            <pc:sldMk cId="3680306071" sldId="273"/>
            <ac:spMk id="7" creationId="{AA5572CE-23EF-36E3-8BC2-CDCF78E9C0A9}"/>
          </ac:spMkLst>
        </pc:spChg>
        <pc:spChg chg="add del mod">
          <ac:chgData name="DAMIEN Matthieu" userId="e972078c-ee7d-4252-91c9-fbab9894a1a8" providerId="ADAL" clId="{ECAC1EBA-0EA5-4862-AEDD-A99AD900C875}" dt="2023-05-17T14:47:55.343" v="145" actId="478"/>
          <ac:spMkLst>
            <pc:docMk/>
            <pc:sldMk cId="3680306071" sldId="273"/>
            <ac:spMk id="8" creationId="{AC803719-BA75-4C90-C7FC-E80F1DC4D740}"/>
          </ac:spMkLst>
        </pc:spChg>
        <pc:spChg chg="add del mod">
          <ac:chgData name="DAMIEN Matthieu" userId="e972078c-ee7d-4252-91c9-fbab9894a1a8" providerId="ADAL" clId="{ECAC1EBA-0EA5-4862-AEDD-A99AD900C875}" dt="2023-05-17T14:47:57.632" v="146" actId="478"/>
          <ac:spMkLst>
            <pc:docMk/>
            <pc:sldMk cId="3680306071" sldId="273"/>
            <ac:spMk id="10" creationId="{9572F6AB-9DEC-1E17-436E-27DB8470E079}"/>
          </ac:spMkLst>
        </pc:spChg>
        <pc:spChg chg="add mod">
          <ac:chgData name="DAMIEN Matthieu" userId="e972078c-ee7d-4252-91c9-fbab9894a1a8" providerId="ADAL" clId="{ECAC1EBA-0EA5-4862-AEDD-A99AD900C875}" dt="2023-05-17T14:47:58.406" v="147"/>
          <ac:spMkLst>
            <pc:docMk/>
            <pc:sldMk cId="3680306071" sldId="273"/>
            <ac:spMk id="11" creationId="{A29E6701-C40D-E5C0-F5E3-6EAB6DE93C92}"/>
          </ac:spMkLst>
        </pc:spChg>
        <pc:spChg chg="add">
          <ac:chgData name="DAMIEN Matthieu" userId="e972078c-ee7d-4252-91c9-fbab9894a1a8" providerId="ADAL" clId="{ECAC1EBA-0EA5-4862-AEDD-A99AD900C875}" dt="2023-05-17T14:38:16.616" v="45" actId="26606"/>
          <ac:spMkLst>
            <pc:docMk/>
            <pc:sldMk cId="3680306071" sldId="273"/>
            <ac:spMk id="112" creationId="{71616407-3E4D-4469-BDAF-3837EBF9FDA8}"/>
          </ac:spMkLst>
        </pc:spChg>
        <pc:graphicFrameChg chg="mod">
          <ac:chgData name="DAMIEN Matthieu" userId="e972078c-ee7d-4252-91c9-fbab9894a1a8" providerId="ADAL" clId="{ECAC1EBA-0EA5-4862-AEDD-A99AD900C875}" dt="2023-05-17T14:40:28.374" v="56" actId="14100"/>
          <ac:graphicFrameMkLst>
            <pc:docMk/>
            <pc:sldMk cId="3680306071" sldId="273"/>
            <ac:graphicFrameMk id="107" creationId="{F95F33CB-779D-7174-3131-C89D6940C83E}"/>
          </ac:graphicFrameMkLst>
        </pc:graphicFrameChg>
      </pc:sldChg>
      <pc:sldChg chg="delSp modSp mod modTransition">
        <pc:chgData name="DAMIEN Matthieu" userId="e972078c-ee7d-4252-91c9-fbab9894a1a8" providerId="ADAL" clId="{ECAC1EBA-0EA5-4862-AEDD-A99AD900C875}" dt="2023-05-17T14:32:06.733" v="16"/>
        <pc:sldMkLst>
          <pc:docMk/>
          <pc:sldMk cId="356059171" sldId="274"/>
        </pc:sldMkLst>
        <pc:spChg chg="mod topLvl">
          <ac:chgData name="DAMIEN Matthieu" userId="e972078c-ee7d-4252-91c9-fbab9894a1a8" providerId="ADAL" clId="{ECAC1EBA-0EA5-4862-AEDD-A99AD900C875}" dt="2023-05-17T14:30:57.472" v="11" actId="1076"/>
          <ac:spMkLst>
            <pc:docMk/>
            <pc:sldMk cId="356059171" sldId="274"/>
            <ac:spMk id="4" creationId="{85533D84-8CE9-3063-9547-CBBF3B7D5EEA}"/>
          </ac:spMkLst>
        </pc:spChg>
        <pc:spChg chg="mod topLvl">
          <ac:chgData name="DAMIEN Matthieu" userId="e972078c-ee7d-4252-91c9-fbab9894a1a8" providerId="ADAL" clId="{ECAC1EBA-0EA5-4862-AEDD-A99AD900C875}" dt="2023-05-17T14:30:57.472" v="11" actId="1076"/>
          <ac:spMkLst>
            <pc:docMk/>
            <pc:sldMk cId="356059171" sldId="274"/>
            <ac:spMk id="5" creationId="{EC9B970B-90B4-3972-D812-1635C03240A9}"/>
          </ac:spMkLst>
        </pc:spChg>
        <pc:spChg chg="mod topLvl">
          <ac:chgData name="DAMIEN Matthieu" userId="e972078c-ee7d-4252-91c9-fbab9894a1a8" providerId="ADAL" clId="{ECAC1EBA-0EA5-4862-AEDD-A99AD900C875}" dt="2023-05-17T14:30:57.472" v="11" actId="1076"/>
          <ac:spMkLst>
            <pc:docMk/>
            <pc:sldMk cId="356059171" sldId="274"/>
            <ac:spMk id="6" creationId="{938E73B3-FD16-561B-AA15-51190B0BBA01}"/>
          </ac:spMkLst>
        </pc:spChg>
        <pc:spChg chg="mod topLvl">
          <ac:chgData name="DAMIEN Matthieu" userId="e972078c-ee7d-4252-91c9-fbab9894a1a8" providerId="ADAL" clId="{ECAC1EBA-0EA5-4862-AEDD-A99AD900C875}" dt="2023-05-17T14:30:57.472" v="11" actId="1076"/>
          <ac:spMkLst>
            <pc:docMk/>
            <pc:sldMk cId="356059171" sldId="274"/>
            <ac:spMk id="7" creationId="{0E24F73B-6479-22D7-C738-114E09E2AD62}"/>
          </ac:spMkLst>
        </pc:spChg>
        <pc:spChg chg="mod topLvl">
          <ac:chgData name="DAMIEN Matthieu" userId="e972078c-ee7d-4252-91c9-fbab9894a1a8" providerId="ADAL" clId="{ECAC1EBA-0EA5-4862-AEDD-A99AD900C875}" dt="2023-05-17T14:30:57.472" v="11" actId="1076"/>
          <ac:spMkLst>
            <pc:docMk/>
            <pc:sldMk cId="356059171" sldId="274"/>
            <ac:spMk id="10" creationId="{D9F5D23D-9F09-C3A1-EC74-72EEB5ED7A97}"/>
          </ac:spMkLst>
        </pc:spChg>
        <pc:spChg chg="mod topLvl">
          <ac:chgData name="DAMIEN Matthieu" userId="e972078c-ee7d-4252-91c9-fbab9894a1a8" providerId="ADAL" clId="{ECAC1EBA-0EA5-4862-AEDD-A99AD900C875}" dt="2023-05-17T14:30:57.472" v="11" actId="1076"/>
          <ac:spMkLst>
            <pc:docMk/>
            <pc:sldMk cId="356059171" sldId="274"/>
            <ac:spMk id="11" creationId="{3B157908-95BF-89D4-DC5B-5BD006EF179D}"/>
          </ac:spMkLst>
        </pc:spChg>
        <pc:spChg chg="mod topLvl">
          <ac:chgData name="DAMIEN Matthieu" userId="e972078c-ee7d-4252-91c9-fbab9894a1a8" providerId="ADAL" clId="{ECAC1EBA-0EA5-4862-AEDD-A99AD900C875}" dt="2023-05-17T14:30:57.472" v="11" actId="1076"/>
          <ac:spMkLst>
            <pc:docMk/>
            <pc:sldMk cId="356059171" sldId="274"/>
            <ac:spMk id="12" creationId="{C62FE089-2685-F4E8-66EF-2703765517A4}"/>
          </ac:spMkLst>
        </pc:spChg>
        <pc:spChg chg="mod topLvl">
          <ac:chgData name="DAMIEN Matthieu" userId="e972078c-ee7d-4252-91c9-fbab9894a1a8" providerId="ADAL" clId="{ECAC1EBA-0EA5-4862-AEDD-A99AD900C875}" dt="2023-05-17T14:30:57.472" v="11" actId="1076"/>
          <ac:spMkLst>
            <pc:docMk/>
            <pc:sldMk cId="356059171" sldId="274"/>
            <ac:spMk id="13" creationId="{FF6B5BE9-6B4C-203B-CFF5-CDF155839270}"/>
          </ac:spMkLst>
        </pc:spChg>
        <pc:spChg chg="mod topLvl">
          <ac:chgData name="DAMIEN Matthieu" userId="e972078c-ee7d-4252-91c9-fbab9894a1a8" providerId="ADAL" clId="{ECAC1EBA-0EA5-4862-AEDD-A99AD900C875}" dt="2023-05-17T14:30:57.472" v="11" actId="1076"/>
          <ac:spMkLst>
            <pc:docMk/>
            <pc:sldMk cId="356059171" sldId="274"/>
            <ac:spMk id="14" creationId="{711DAE82-B3D5-DAA5-7813-01235B4E1A03}"/>
          </ac:spMkLst>
        </pc:spChg>
        <pc:grpChg chg="del mod">
          <ac:chgData name="DAMIEN Matthieu" userId="e972078c-ee7d-4252-91c9-fbab9894a1a8" providerId="ADAL" clId="{ECAC1EBA-0EA5-4862-AEDD-A99AD900C875}" dt="2023-05-17T14:30:41.563" v="10" actId="165"/>
          <ac:grpSpMkLst>
            <pc:docMk/>
            <pc:sldMk cId="356059171" sldId="274"/>
            <ac:grpSpMk id="3" creationId="{F97DF8AD-7685-1B54-FA2F-5C2E737B1612}"/>
          </ac:grpSpMkLst>
        </pc:grpChg>
        <pc:graphicFrameChg chg="del mod">
          <ac:chgData name="DAMIEN Matthieu" userId="e972078c-ee7d-4252-91c9-fbab9894a1a8" providerId="ADAL" clId="{ECAC1EBA-0EA5-4862-AEDD-A99AD900C875}" dt="2023-05-17T14:30:29.180" v="7" actId="18245"/>
          <ac:graphicFrameMkLst>
            <pc:docMk/>
            <pc:sldMk cId="356059171" sldId="274"/>
            <ac:graphicFrameMk id="16" creationId="{132FC91F-F75E-A7D9-D084-390FF4DAC3FA}"/>
          </ac:graphicFrameMkLst>
        </pc:graphicFrameChg>
        <pc:picChg chg="mod">
          <ac:chgData name="DAMIEN Matthieu" userId="e972078c-ee7d-4252-91c9-fbab9894a1a8" providerId="ADAL" clId="{ECAC1EBA-0EA5-4862-AEDD-A99AD900C875}" dt="2023-05-17T14:30:34.761" v="9" actId="1076"/>
          <ac:picMkLst>
            <pc:docMk/>
            <pc:sldMk cId="356059171" sldId="274"/>
            <ac:picMk id="106" creationId="{C1F23E51-655A-57CF-604E-31684E503816}"/>
          </ac:picMkLst>
        </pc:picChg>
      </pc:sldChg>
      <pc:sldChg chg="addSp delSp add del setBg delDesignElem">
        <pc:chgData name="DAMIEN Matthieu" userId="e972078c-ee7d-4252-91c9-fbab9894a1a8" providerId="ADAL" clId="{ECAC1EBA-0EA5-4862-AEDD-A99AD900C875}" dt="2023-05-17T14:40:58.212" v="59"/>
        <pc:sldMkLst>
          <pc:docMk/>
          <pc:sldMk cId="629976197" sldId="275"/>
        </pc:sldMkLst>
        <pc:spChg chg="add del">
          <ac:chgData name="DAMIEN Matthieu" userId="e972078c-ee7d-4252-91c9-fbab9894a1a8" providerId="ADAL" clId="{ECAC1EBA-0EA5-4862-AEDD-A99AD900C875}" dt="2023-05-17T14:40:58.212" v="59"/>
          <ac:spMkLst>
            <pc:docMk/>
            <pc:sldMk cId="629976197" sldId="275"/>
            <ac:spMk id="117" creationId="{6DFBE54E-A701-4039-AC57-CF06B37CC626}"/>
          </ac:spMkLst>
        </pc:spChg>
        <pc:spChg chg="add del">
          <ac:chgData name="DAMIEN Matthieu" userId="e972078c-ee7d-4252-91c9-fbab9894a1a8" providerId="ADAL" clId="{ECAC1EBA-0EA5-4862-AEDD-A99AD900C875}" dt="2023-05-17T14:40:58.212" v="59"/>
          <ac:spMkLst>
            <pc:docMk/>
            <pc:sldMk cId="629976197" sldId="275"/>
            <ac:spMk id="118" creationId="{D33A9890-FE1F-4F08-8EF4-FD2B43954605}"/>
          </ac:spMkLst>
        </pc:spChg>
        <pc:spChg chg="add del">
          <ac:chgData name="DAMIEN Matthieu" userId="e972078c-ee7d-4252-91c9-fbab9894a1a8" providerId="ADAL" clId="{ECAC1EBA-0EA5-4862-AEDD-A99AD900C875}" dt="2023-05-17T14:40:58.212" v="59"/>
          <ac:spMkLst>
            <pc:docMk/>
            <pc:sldMk cId="629976197" sldId="275"/>
            <ac:spMk id="119" creationId="{92515798-C8A3-40E7-A830-82681C81A0CD}"/>
          </ac:spMkLst>
        </pc:spChg>
      </pc:sldChg>
      <pc:sldChg chg="addSp delSp modSp add del mod modTransition">
        <pc:chgData name="DAMIEN Matthieu" userId="e972078c-ee7d-4252-91c9-fbab9894a1a8" providerId="ADAL" clId="{ECAC1EBA-0EA5-4862-AEDD-A99AD900C875}" dt="2023-05-17T14:46:16.266" v="128" actId="2696"/>
        <pc:sldMkLst>
          <pc:docMk/>
          <pc:sldMk cId="1502803664" sldId="275"/>
        </pc:sldMkLst>
        <pc:spChg chg="add del">
          <ac:chgData name="DAMIEN Matthieu" userId="e972078c-ee7d-4252-91c9-fbab9894a1a8" providerId="ADAL" clId="{ECAC1EBA-0EA5-4862-AEDD-A99AD900C875}" dt="2023-05-17T14:42:09.341" v="62" actId="11529"/>
          <ac:spMkLst>
            <pc:docMk/>
            <pc:sldMk cId="1502803664" sldId="275"/>
            <ac:spMk id="3" creationId="{CBE3A956-DFC1-4425-A6DB-45BDC6DDCD79}"/>
          </ac:spMkLst>
        </pc:spChg>
        <pc:spChg chg="mod">
          <ac:chgData name="DAMIEN Matthieu" userId="e972078c-ee7d-4252-91c9-fbab9894a1a8" providerId="ADAL" clId="{ECAC1EBA-0EA5-4862-AEDD-A99AD900C875}" dt="2023-05-17T14:44:52.954" v="90" actId="1076"/>
          <ac:spMkLst>
            <pc:docMk/>
            <pc:sldMk cId="1502803664" sldId="275"/>
            <ac:spMk id="4" creationId="{85533D84-8CE9-3063-9547-CBBF3B7D5EEA}"/>
          </ac:spMkLst>
        </pc:spChg>
        <pc:spChg chg="mod">
          <ac:chgData name="DAMIEN Matthieu" userId="e972078c-ee7d-4252-91c9-fbab9894a1a8" providerId="ADAL" clId="{ECAC1EBA-0EA5-4862-AEDD-A99AD900C875}" dt="2023-05-17T14:46:11.708" v="127" actId="1076"/>
          <ac:spMkLst>
            <pc:docMk/>
            <pc:sldMk cId="1502803664" sldId="275"/>
            <ac:spMk id="5" creationId="{EC9B970B-90B4-3972-D812-1635C03240A9}"/>
          </ac:spMkLst>
        </pc:spChg>
        <pc:spChg chg="del mod">
          <ac:chgData name="DAMIEN Matthieu" userId="e972078c-ee7d-4252-91c9-fbab9894a1a8" providerId="ADAL" clId="{ECAC1EBA-0EA5-4862-AEDD-A99AD900C875}" dt="2023-05-17T14:43:08.174" v="77" actId="478"/>
          <ac:spMkLst>
            <pc:docMk/>
            <pc:sldMk cId="1502803664" sldId="275"/>
            <ac:spMk id="6" creationId="{938E73B3-FD16-561B-AA15-51190B0BBA01}"/>
          </ac:spMkLst>
        </pc:spChg>
        <pc:spChg chg="del">
          <ac:chgData name="DAMIEN Matthieu" userId="e972078c-ee7d-4252-91c9-fbab9894a1a8" providerId="ADAL" clId="{ECAC1EBA-0EA5-4862-AEDD-A99AD900C875}" dt="2023-05-17T14:42:57.725" v="70" actId="478"/>
          <ac:spMkLst>
            <pc:docMk/>
            <pc:sldMk cId="1502803664" sldId="275"/>
            <ac:spMk id="7" creationId="{0E24F73B-6479-22D7-C738-114E09E2AD62}"/>
          </ac:spMkLst>
        </pc:spChg>
        <pc:spChg chg="del">
          <ac:chgData name="DAMIEN Matthieu" userId="e972078c-ee7d-4252-91c9-fbab9894a1a8" providerId="ADAL" clId="{ECAC1EBA-0EA5-4862-AEDD-A99AD900C875}" dt="2023-05-17T14:43:27.539" v="81" actId="478"/>
          <ac:spMkLst>
            <pc:docMk/>
            <pc:sldMk cId="1502803664" sldId="275"/>
            <ac:spMk id="8" creationId="{0F28E5B5-EEEC-2F1E-EEAE-57A057CF5C65}"/>
          </ac:spMkLst>
        </pc:spChg>
        <pc:spChg chg="del">
          <ac:chgData name="DAMIEN Matthieu" userId="e972078c-ee7d-4252-91c9-fbab9894a1a8" providerId="ADAL" clId="{ECAC1EBA-0EA5-4862-AEDD-A99AD900C875}" dt="2023-05-17T14:42:58.299" v="71" actId="478"/>
          <ac:spMkLst>
            <pc:docMk/>
            <pc:sldMk cId="1502803664" sldId="275"/>
            <ac:spMk id="10" creationId="{D9F5D23D-9F09-C3A1-EC74-72EEB5ED7A97}"/>
          </ac:spMkLst>
        </pc:spChg>
        <pc:spChg chg="del">
          <ac:chgData name="DAMIEN Matthieu" userId="e972078c-ee7d-4252-91c9-fbab9894a1a8" providerId="ADAL" clId="{ECAC1EBA-0EA5-4862-AEDD-A99AD900C875}" dt="2023-05-17T14:43:00.155" v="72" actId="478"/>
          <ac:spMkLst>
            <pc:docMk/>
            <pc:sldMk cId="1502803664" sldId="275"/>
            <ac:spMk id="11" creationId="{3B157908-95BF-89D4-DC5B-5BD006EF179D}"/>
          </ac:spMkLst>
        </pc:spChg>
        <pc:spChg chg="del">
          <ac:chgData name="DAMIEN Matthieu" userId="e972078c-ee7d-4252-91c9-fbab9894a1a8" providerId="ADAL" clId="{ECAC1EBA-0EA5-4862-AEDD-A99AD900C875}" dt="2023-05-17T14:43:02.556" v="75" actId="478"/>
          <ac:spMkLst>
            <pc:docMk/>
            <pc:sldMk cId="1502803664" sldId="275"/>
            <ac:spMk id="12" creationId="{C62FE089-2685-F4E8-66EF-2703765517A4}"/>
          </ac:spMkLst>
        </pc:spChg>
        <pc:spChg chg="del">
          <ac:chgData name="DAMIEN Matthieu" userId="e972078c-ee7d-4252-91c9-fbab9894a1a8" providerId="ADAL" clId="{ECAC1EBA-0EA5-4862-AEDD-A99AD900C875}" dt="2023-05-17T14:43:02.140" v="74" actId="478"/>
          <ac:spMkLst>
            <pc:docMk/>
            <pc:sldMk cId="1502803664" sldId="275"/>
            <ac:spMk id="13" creationId="{FF6B5BE9-6B4C-203B-CFF5-CDF155839270}"/>
          </ac:spMkLst>
        </pc:spChg>
        <pc:spChg chg="del">
          <ac:chgData name="DAMIEN Matthieu" userId="e972078c-ee7d-4252-91c9-fbab9894a1a8" providerId="ADAL" clId="{ECAC1EBA-0EA5-4862-AEDD-A99AD900C875}" dt="2023-05-17T14:43:01.467" v="73" actId="478"/>
          <ac:spMkLst>
            <pc:docMk/>
            <pc:sldMk cId="1502803664" sldId="275"/>
            <ac:spMk id="14" creationId="{711DAE82-B3D5-DAA5-7813-01235B4E1A03}"/>
          </ac:spMkLst>
        </pc:spChg>
        <pc:spChg chg="add del mod">
          <ac:chgData name="DAMIEN Matthieu" userId="e972078c-ee7d-4252-91c9-fbab9894a1a8" providerId="ADAL" clId="{ECAC1EBA-0EA5-4862-AEDD-A99AD900C875}" dt="2023-05-17T14:46:11.511" v="126" actId="478"/>
          <ac:spMkLst>
            <pc:docMk/>
            <pc:sldMk cId="1502803664" sldId="275"/>
            <ac:spMk id="15" creationId="{39AB2294-9B9C-A63A-1393-D4654A6307F1}"/>
          </ac:spMkLst>
        </pc:spChg>
        <pc:spChg chg="add del">
          <ac:chgData name="DAMIEN Matthieu" userId="e972078c-ee7d-4252-91c9-fbab9894a1a8" providerId="ADAL" clId="{ECAC1EBA-0EA5-4862-AEDD-A99AD900C875}" dt="2023-05-17T14:46:11.307" v="125" actId="22"/>
          <ac:spMkLst>
            <pc:docMk/>
            <pc:sldMk cId="1502803664" sldId="275"/>
            <ac:spMk id="17" creationId="{7D2E07FD-E4CA-16CA-596C-4D5CD93C0E28}"/>
          </ac:spMkLst>
        </pc:spChg>
        <pc:spChg chg="add del mod">
          <ac:chgData name="DAMIEN Matthieu" userId="e972078c-ee7d-4252-91c9-fbab9894a1a8" providerId="ADAL" clId="{ECAC1EBA-0EA5-4862-AEDD-A99AD900C875}" dt="2023-05-17T14:46:10.819" v="123"/>
          <ac:spMkLst>
            <pc:docMk/>
            <pc:sldMk cId="1502803664" sldId="275"/>
            <ac:spMk id="18" creationId="{C1EB727D-54F4-408E-7252-49DCCDBFB8FB}"/>
          </ac:spMkLst>
        </pc:spChg>
        <pc:spChg chg="add del mod">
          <ac:chgData name="DAMIEN Matthieu" userId="e972078c-ee7d-4252-91c9-fbab9894a1a8" providerId="ADAL" clId="{ECAC1EBA-0EA5-4862-AEDD-A99AD900C875}" dt="2023-05-17T14:46:08.816" v="114"/>
          <ac:spMkLst>
            <pc:docMk/>
            <pc:sldMk cId="1502803664" sldId="275"/>
            <ac:spMk id="19" creationId="{661B66FD-54D4-98CC-913A-268D3B8E0BC7}"/>
          </ac:spMkLst>
        </pc:spChg>
      </pc:sldChg>
      <pc:sldChg chg="addSp delSp modSp add del mod modTransition">
        <pc:chgData name="DAMIEN Matthieu" userId="e972078c-ee7d-4252-91c9-fbab9894a1a8" providerId="ADAL" clId="{ECAC1EBA-0EA5-4862-AEDD-A99AD900C875}" dt="2023-05-17T14:51:03.370" v="179" actId="2696"/>
        <pc:sldMkLst>
          <pc:docMk/>
          <pc:sldMk cId="1507309226" sldId="275"/>
        </pc:sldMkLst>
        <pc:spChg chg="add del mod">
          <ac:chgData name="DAMIEN Matthieu" userId="e972078c-ee7d-4252-91c9-fbab9894a1a8" providerId="ADAL" clId="{ECAC1EBA-0EA5-4862-AEDD-A99AD900C875}" dt="2023-05-17T14:49:10.202" v="167"/>
          <ac:spMkLst>
            <pc:docMk/>
            <pc:sldMk cId="1507309226" sldId="275"/>
            <ac:spMk id="3" creationId="{1886F60D-E9A6-4AFC-6F7D-025A5EEBA31A}"/>
          </ac:spMkLst>
        </pc:spChg>
        <pc:spChg chg="mod">
          <ac:chgData name="DAMIEN Matthieu" userId="e972078c-ee7d-4252-91c9-fbab9894a1a8" providerId="ADAL" clId="{ECAC1EBA-0EA5-4862-AEDD-A99AD900C875}" dt="2023-05-17T14:48:42.796" v="157" actId="1076"/>
          <ac:spMkLst>
            <pc:docMk/>
            <pc:sldMk cId="1507309226" sldId="275"/>
            <ac:spMk id="4" creationId="{85533D84-8CE9-3063-9547-CBBF3B7D5EEA}"/>
          </ac:spMkLst>
        </pc:spChg>
        <pc:spChg chg="mod">
          <ac:chgData name="DAMIEN Matthieu" userId="e972078c-ee7d-4252-91c9-fbab9894a1a8" providerId="ADAL" clId="{ECAC1EBA-0EA5-4862-AEDD-A99AD900C875}" dt="2023-05-17T14:49:29.034" v="171" actId="1076"/>
          <ac:spMkLst>
            <pc:docMk/>
            <pc:sldMk cId="1507309226" sldId="275"/>
            <ac:spMk id="5" creationId="{EC9B970B-90B4-3972-D812-1635C03240A9}"/>
          </ac:spMkLst>
        </pc:spChg>
        <pc:spChg chg="del">
          <ac:chgData name="DAMIEN Matthieu" userId="e972078c-ee7d-4252-91c9-fbab9894a1a8" providerId="ADAL" clId="{ECAC1EBA-0EA5-4862-AEDD-A99AD900C875}" dt="2023-05-17T14:48:56.796" v="159" actId="478"/>
          <ac:spMkLst>
            <pc:docMk/>
            <pc:sldMk cId="1507309226" sldId="275"/>
            <ac:spMk id="6" creationId="{938E73B3-FD16-561B-AA15-51190B0BBA01}"/>
          </ac:spMkLst>
        </pc:spChg>
        <pc:spChg chg="del">
          <ac:chgData name="DAMIEN Matthieu" userId="e972078c-ee7d-4252-91c9-fbab9894a1a8" providerId="ADAL" clId="{ECAC1EBA-0EA5-4862-AEDD-A99AD900C875}" dt="2023-05-17T14:49:00.864" v="162" actId="478"/>
          <ac:spMkLst>
            <pc:docMk/>
            <pc:sldMk cId="1507309226" sldId="275"/>
            <ac:spMk id="7" creationId="{0E24F73B-6479-22D7-C738-114E09E2AD62}"/>
          </ac:spMkLst>
        </pc:spChg>
        <pc:spChg chg="del">
          <ac:chgData name="DAMIEN Matthieu" userId="e972078c-ee7d-4252-91c9-fbab9894a1a8" providerId="ADAL" clId="{ECAC1EBA-0EA5-4862-AEDD-A99AD900C875}" dt="2023-05-17T14:49:00.392" v="161" actId="478"/>
          <ac:spMkLst>
            <pc:docMk/>
            <pc:sldMk cId="1507309226" sldId="275"/>
            <ac:spMk id="10" creationId="{D9F5D23D-9F09-C3A1-EC74-72EEB5ED7A97}"/>
          </ac:spMkLst>
        </pc:spChg>
        <pc:spChg chg="del">
          <ac:chgData name="DAMIEN Matthieu" userId="e972078c-ee7d-4252-91c9-fbab9894a1a8" providerId="ADAL" clId="{ECAC1EBA-0EA5-4862-AEDD-A99AD900C875}" dt="2023-05-17T14:48:59.770" v="160" actId="478"/>
          <ac:spMkLst>
            <pc:docMk/>
            <pc:sldMk cId="1507309226" sldId="275"/>
            <ac:spMk id="11" creationId="{3B157908-95BF-89D4-DC5B-5BD006EF179D}"/>
          </ac:spMkLst>
        </pc:spChg>
        <pc:spChg chg="del">
          <ac:chgData name="DAMIEN Matthieu" userId="e972078c-ee7d-4252-91c9-fbab9894a1a8" providerId="ADAL" clId="{ECAC1EBA-0EA5-4862-AEDD-A99AD900C875}" dt="2023-05-17T14:49:01.428" v="163" actId="478"/>
          <ac:spMkLst>
            <pc:docMk/>
            <pc:sldMk cId="1507309226" sldId="275"/>
            <ac:spMk id="12" creationId="{C62FE089-2685-F4E8-66EF-2703765517A4}"/>
          </ac:spMkLst>
        </pc:spChg>
        <pc:spChg chg="del">
          <ac:chgData name="DAMIEN Matthieu" userId="e972078c-ee7d-4252-91c9-fbab9894a1a8" providerId="ADAL" clId="{ECAC1EBA-0EA5-4862-AEDD-A99AD900C875}" dt="2023-05-17T14:49:01.870" v="164" actId="478"/>
          <ac:spMkLst>
            <pc:docMk/>
            <pc:sldMk cId="1507309226" sldId="275"/>
            <ac:spMk id="13" creationId="{FF6B5BE9-6B4C-203B-CFF5-CDF155839270}"/>
          </ac:spMkLst>
        </pc:spChg>
        <pc:spChg chg="add del">
          <ac:chgData name="DAMIEN Matthieu" userId="e972078c-ee7d-4252-91c9-fbab9894a1a8" providerId="ADAL" clId="{ECAC1EBA-0EA5-4862-AEDD-A99AD900C875}" dt="2023-05-17T14:49:13.444" v="169" actId="478"/>
          <ac:spMkLst>
            <pc:docMk/>
            <pc:sldMk cId="1507309226" sldId="275"/>
            <ac:spMk id="14" creationId="{711DAE82-B3D5-DAA5-7813-01235B4E1A03}"/>
          </ac:spMkLst>
        </pc:spChg>
        <pc:spChg chg="add mod">
          <ac:chgData name="DAMIEN Matthieu" userId="e972078c-ee7d-4252-91c9-fbab9894a1a8" providerId="ADAL" clId="{ECAC1EBA-0EA5-4862-AEDD-A99AD900C875}" dt="2023-05-17T14:49:33.623" v="172" actId="207"/>
          <ac:spMkLst>
            <pc:docMk/>
            <pc:sldMk cId="1507309226" sldId="275"/>
            <ac:spMk id="15" creationId="{A001303B-B223-A1D5-54AB-6A02075DF461}"/>
          </ac:spMkLst>
        </pc:spChg>
      </pc:sldChg>
      <pc:sldMasterChg chg="modTransition modSldLayout">
        <pc:chgData name="DAMIEN Matthieu" userId="e972078c-ee7d-4252-91c9-fbab9894a1a8" providerId="ADAL" clId="{ECAC1EBA-0EA5-4862-AEDD-A99AD900C875}" dt="2023-05-17T14:32:06.733" v="16"/>
        <pc:sldMasterMkLst>
          <pc:docMk/>
          <pc:sldMasterMk cId="3848894581" sldId="2147483773"/>
        </pc:sldMasterMkLst>
        <pc:sldLayoutChg chg="modTransition">
          <pc:chgData name="DAMIEN Matthieu" userId="e972078c-ee7d-4252-91c9-fbab9894a1a8" providerId="ADAL" clId="{ECAC1EBA-0EA5-4862-AEDD-A99AD900C875}" dt="2023-05-17T14:32:06.733" v="16"/>
          <pc:sldLayoutMkLst>
            <pc:docMk/>
            <pc:sldMasterMk cId="3848894581" sldId="2147483773"/>
            <pc:sldLayoutMk cId="136199685" sldId="2147483762"/>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4021708535" sldId="2147483763"/>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4143236494" sldId="2147483764"/>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1856488011" sldId="2147483765"/>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3296546657" sldId="2147483766"/>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752947408" sldId="2147483767"/>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3576505463" sldId="2147483768"/>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1883955191" sldId="2147483769"/>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3658777366" sldId="2147483770"/>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1792277419" sldId="2147483771"/>
          </pc:sldLayoutMkLst>
        </pc:sldLayoutChg>
        <pc:sldLayoutChg chg="modTransition">
          <pc:chgData name="DAMIEN Matthieu" userId="e972078c-ee7d-4252-91c9-fbab9894a1a8" providerId="ADAL" clId="{ECAC1EBA-0EA5-4862-AEDD-A99AD900C875}" dt="2023-05-17T14:32:06.733" v="16"/>
          <pc:sldLayoutMkLst>
            <pc:docMk/>
            <pc:sldMasterMk cId="3848894581" sldId="2147483773"/>
            <pc:sldLayoutMk cId="1370047569" sldId="2147483772"/>
          </pc:sldLayoutMkLst>
        </pc:sldLayoutChg>
      </pc:sldMasterChg>
      <pc:sldMasterChg chg="modTransition modSldLayout">
        <pc:chgData name="DAMIEN Matthieu" userId="e972078c-ee7d-4252-91c9-fbab9894a1a8" providerId="ADAL" clId="{ECAC1EBA-0EA5-4862-AEDD-A99AD900C875}" dt="2023-05-17T14:32:06.733" v="16"/>
        <pc:sldMasterMkLst>
          <pc:docMk/>
          <pc:sldMasterMk cId="4288810433" sldId="2147483774"/>
        </pc:sldMasterMkLst>
        <pc:sldLayoutChg chg="modTransition">
          <pc:chgData name="DAMIEN Matthieu" userId="e972078c-ee7d-4252-91c9-fbab9894a1a8" providerId="ADAL" clId="{ECAC1EBA-0EA5-4862-AEDD-A99AD900C875}" dt="2023-05-17T14:32:06.733" v="16"/>
          <pc:sldLayoutMkLst>
            <pc:docMk/>
            <pc:sldMasterMk cId="4288810433" sldId="2147483774"/>
            <pc:sldLayoutMk cId="279295434" sldId="2147483775"/>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4278334424" sldId="2147483776"/>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3054214703" sldId="2147483777"/>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2314608858" sldId="2147483778"/>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2600545184" sldId="2147483779"/>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2453430798" sldId="2147483780"/>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2522112542" sldId="2147483781"/>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2469956212" sldId="2147483782"/>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2003516400" sldId="2147483783"/>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125973180" sldId="2147483784"/>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4046630313" sldId="2147483785"/>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3188482465" sldId="2147483786"/>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3168762945" sldId="2147483787"/>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1303701631" sldId="2147483788"/>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2512779808" sldId="2147483789"/>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655551599" sldId="2147483790"/>
          </pc:sldLayoutMkLst>
        </pc:sldLayoutChg>
        <pc:sldLayoutChg chg="modTransition">
          <pc:chgData name="DAMIEN Matthieu" userId="e972078c-ee7d-4252-91c9-fbab9894a1a8" providerId="ADAL" clId="{ECAC1EBA-0EA5-4862-AEDD-A99AD900C875}" dt="2023-05-17T14:32:06.733" v="16"/>
          <pc:sldLayoutMkLst>
            <pc:docMk/>
            <pc:sldMasterMk cId="4288810433" sldId="2147483774"/>
            <pc:sldLayoutMk cId="1194259106" sldId="2147483791"/>
          </pc:sldLayoutMkLst>
        </pc:sldLayoutChg>
      </pc:sldMasterChg>
    </pc:docChg>
  </pc:docChgLst>
  <pc:docChgLst>
    <pc:chgData name="BRUCHARD Emmanuel" userId="S::emmanuel.bruchard@reseau.eseo.fr::474b2254-a8d3-4906-9adf-874625678629" providerId="AD" clId="Web-{41F7C1A8-4D91-067C-2C68-DD0234418773}"/>
    <pc:docChg chg="modSld">
      <pc:chgData name="BRUCHARD Emmanuel" userId="S::emmanuel.bruchard@reseau.eseo.fr::474b2254-a8d3-4906-9adf-874625678629" providerId="AD" clId="Web-{41F7C1A8-4D91-067C-2C68-DD0234418773}" dt="2023-05-17T14:27:47.254" v="4"/>
      <pc:docMkLst>
        <pc:docMk/>
      </pc:docMkLst>
      <pc:sldChg chg="delSp modSp">
        <pc:chgData name="BRUCHARD Emmanuel" userId="S::emmanuel.bruchard@reseau.eseo.fr::474b2254-a8d3-4906-9adf-874625678629" providerId="AD" clId="Web-{41F7C1A8-4D91-067C-2C68-DD0234418773}" dt="2023-05-17T14:27:47.254" v="4"/>
        <pc:sldMkLst>
          <pc:docMk/>
          <pc:sldMk cId="3784089036" sldId="256"/>
        </pc:sldMkLst>
        <pc:picChg chg="mod">
          <ac:chgData name="BRUCHARD Emmanuel" userId="S::emmanuel.bruchard@reseau.eseo.fr::474b2254-a8d3-4906-9adf-874625678629" providerId="AD" clId="Web-{41F7C1A8-4D91-067C-2C68-DD0234418773}" dt="2023-05-17T14:27:47.254" v="4"/>
          <ac:picMkLst>
            <pc:docMk/>
            <pc:sldMk cId="3784089036" sldId="256"/>
            <ac:picMk id="13" creationId="{00000000-0000-0000-0000-000000000000}"/>
          </ac:picMkLst>
        </pc:picChg>
        <pc:picChg chg="del">
          <ac:chgData name="BRUCHARD Emmanuel" userId="S::emmanuel.bruchard@reseau.eseo.fr::474b2254-a8d3-4906-9adf-874625678629" providerId="AD" clId="Web-{41F7C1A8-4D91-067C-2C68-DD0234418773}" dt="2023-05-17T14:26:45.455" v="0"/>
          <ac:picMkLst>
            <pc:docMk/>
            <pc:sldMk cId="3784089036" sldId="256"/>
            <ac:picMk id="20" creationId="{64C8DC35-2D5A-30B8-1485-642261355313}"/>
          </ac:picMkLst>
        </pc:picChg>
      </pc:sldChg>
    </pc:docChg>
  </pc:docChgLst>
  <pc:docChgLst>
    <pc:chgData name="BRUCHARD Emmanuel" userId="S::emmanuel.bruchard@reseau.eseo.fr::474b2254-a8d3-4906-9adf-874625678629" providerId="AD" clId="Web-{78A3EB6C-12EC-127A-C13E-14BA8FDA1F8F}"/>
    <pc:docChg chg="modSld">
      <pc:chgData name="BRUCHARD Emmanuel" userId="S::emmanuel.bruchard@reseau.eseo.fr::474b2254-a8d3-4906-9adf-874625678629" providerId="AD" clId="Web-{78A3EB6C-12EC-127A-C13E-14BA8FDA1F8F}" dt="2023-05-22T15:01:11.912" v="151" actId="20577"/>
      <pc:docMkLst>
        <pc:docMk/>
      </pc:docMkLst>
      <pc:sldChg chg="delSp modSp">
        <pc:chgData name="BRUCHARD Emmanuel" userId="S::emmanuel.bruchard@reseau.eseo.fr::474b2254-a8d3-4906-9adf-874625678629" providerId="AD" clId="Web-{78A3EB6C-12EC-127A-C13E-14BA8FDA1F8F}" dt="2023-05-22T15:01:11.912" v="151" actId="20577"/>
        <pc:sldMkLst>
          <pc:docMk/>
          <pc:sldMk cId="1041548302" sldId="260"/>
        </pc:sldMkLst>
        <pc:spChg chg="mod">
          <ac:chgData name="BRUCHARD Emmanuel" userId="S::emmanuel.bruchard@reseau.eseo.fr::474b2254-a8d3-4906-9adf-874625678629" providerId="AD" clId="Web-{78A3EB6C-12EC-127A-C13E-14BA8FDA1F8F}" dt="2023-05-22T15:00:49.865" v="149"/>
          <ac:spMkLst>
            <pc:docMk/>
            <pc:sldMk cId="1041548302" sldId="260"/>
            <ac:spMk id="2" creationId="{036163BD-2174-F1E8-EEAC-EDC6DB348446}"/>
          </ac:spMkLst>
        </pc:spChg>
        <pc:spChg chg="mod">
          <ac:chgData name="BRUCHARD Emmanuel" userId="S::emmanuel.bruchard@reseau.eseo.fr::474b2254-a8d3-4906-9adf-874625678629" providerId="AD" clId="Web-{78A3EB6C-12EC-127A-C13E-14BA8FDA1F8F}" dt="2023-05-22T15:00:49.865" v="149"/>
          <ac:spMkLst>
            <pc:docMk/>
            <pc:sldMk cId="1041548302" sldId="260"/>
            <ac:spMk id="4" creationId="{0F28E5B5-EEEC-2F1E-EEAE-57A057CF5C65}"/>
          </ac:spMkLst>
        </pc:spChg>
        <pc:spChg chg="mod">
          <ac:chgData name="BRUCHARD Emmanuel" userId="S::emmanuel.bruchard@reseau.eseo.fr::474b2254-a8d3-4906-9adf-874625678629" providerId="AD" clId="Web-{78A3EB6C-12EC-127A-C13E-14BA8FDA1F8F}" dt="2023-05-22T15:00:49.865" v="149"/>
          <ac:spMkLst>
            <pc:docMk/>
            <pc:sldMk cId="1041548302" sldId="260"/>
            <ac:spMk id="5" creationId="{105A8E41-4E63-4FE4-186A-D44B472D7B65}"/>
          </ac:spMkLst>
        </pc:spChg>
        <pc:spChg chg="mod ord">
          <ac:chgData name="BRUCHARD Emmanuel" userId="S::emmanuel.bruchard@reseau.eseo.fr::474b2254-a8d3-4906-9adf-874625678629" providerId="AD" clId="Web-{78A3EB6C-12EC-127A-C13E-14BA8FDA1F8F}" dt="2023-05-22T15:01:11.912" v="151" actId="20577"/>
          <ac:spMkLst>
            <pc:docMk/>
            <pc:sldMk cId="1041548302" sldId="260"/>
            <ac:spMk id="10" creationId="{72CB6EC0-D9AE-F2F4-F308-FE056CA08B0E}"/>
          </ac:spMkLst>
        </pc:spChg>
        <pc:spChg chg="del mod">
          <ac:chgData name="BRUCHARD Emmanuel" userId="S::emmanuel.bruchard@reseau.eseo.fr::474b2254-a8d3-4906-9adf-874625678629" providerId="AD" clId="Web-{78A3EB6C-12EC-127A-C13E-14BA8FDA1F8F}" dt="2023-05-22T15:00:34.208" v="140"/>
          <ac:spMkLst>
            <pc:docMk/>
            <pc:sldMk cId="1041548302" sldId="260"/>
            <ac:spMk id="15" creationId="{4BD3046A-A860-7FF0-8486-F63DB3AD796F}"/>
          </ac:spMkLst>
        </pc:spChg>
        <pc:picChg chg="mod">
          <ac:chgData name="BRUCHARD Emmanuel" userId="S::emmanuel.bruchard@reseau.eseo.fr::474b2254-a8d3-4906-9adf-874625678629" providerId="AD" clId="Web-{78A3EB6C-12EC-127A-C13E-14BA8FDA1F8F}" dt="2023-05-22T15:00:49.865" v="149"/>
          <ac:picMkLst>
            <pc:docMk/>
            <pc:sldMk cId="1041548302" sldId="260"/>
            <ac:picMk id="6" creationId="{CC5ED3D1-1A2B-0B8A-D63B-C0CDB4CCA0D5}"/>
          </ac:picMkLst>
        </pc:picChg>
        <pc:picChg chg="mod">
          <ac:chgData name="BRUCHARD Emmanuel" userId="S::emmanuel.bruchard@reseau.eseo.fr::474b2254-a8d3-4906-9adf-874625678629" providerId="AD" clId="Web-{78A3EB6C-12EC-127A-C13E-14BA8FDA1F8F}" dt="2023-05-22T15:00:49.865" v="149"/>
          <ac:picMkLst>
            <pc:docMk/>
            <pc:sldMk cId="1041548302" sldId="260"/>
            <ac:picMk id="7" creationId="{759B2F3B-B248-4BD3-8738-D80E8C9CA1C8}"/>
          </ac:picMkLst>
        </pc:picChg>
      </pc:sldChg>
      <pc:sldChg chg="addSp delSp modSp mod setBg setClrOvrMap modNotes">
        <pc:chgData name="BRUCHARD Emmanuel" userId="S::emmanuel.bruchard@reseau.eseo.fr::474b2254-a8d3-4906-9adf-874625678629" providerId="AD" clId="Web-{78A3EB6C-12EC-127A-C13E-14BA8FDA1F8F}" dt="2023-05-22T14:54:46.725" v="56" actId="20577"/>
        <pc:sldMkLst>
          <pc:docMk/>
          <pc:sldMk cId="1185144828" sldId="262"/>
        </pc:sldMkLst>
        <pc:spChg chg="mod">
          <ac:chgData name="BRUCHARD Emmanuel" userId="S::emmanuel.bruchard@reseau.eseo.fr::474b2254-a8d3-4906-9adf-874625678629" providerId="AD" clId="Web-{78A3EB6C-12EC-127A-C13E-14BA8FDA1F8F}" dt="2023-05-22T14:49:49.464" v="13"/>
          <ac:spMkLst>
            <pc:docMk/>
            <pc:sldMk cId="1185144828" sldId="262"/>
            <ac:spMk id="2" creationId="{036163BD-2174-F1E8-EEAC-EDC6DB348446}"/>
          </ac:spMkLst>
        </pc:spChg>
        <pc:spChg chg="mod">
          <ac:chgData name="BRUCHARD Emmanuel" userId="S::emmanuel.bruchard@reseau.eseo.fr::474b2254-a8d3-4906-9adf-874625678629" providerId="AD" clId="Web-{78A3EB6C-12EC-127A-C13E-14BA8FDA1F8F}" dt="2023-05-22T14:48:44.930" v="2"/>
          <ac:spMkLst>
            <pc:docMk/>
            <pc:sldMk cId="1185144828" sldId="262"/>
            <ac:spMk id="4" creationId="{0F28E5B5-EEEC-2F1E-EEAE-57A057CF5C65}"/>
          </ac:spMkLst>
        </pc:spChg>
        <pc:spChg chg="ord">
          <ac:chgData name="BRUCHARD Emmanuel" userId="S::emmanuel.bruchard@reseau.eseo.fr::474b2254-a8d3-4906-9adf-874625678629" providerId="AD" clId="Web-{78A3EB6C-12EC-127A-C13E-14BA8FDA1F8F}" dt="2023-05-22T14:48:44.930" v="2"/>
          <ac:spMkLst>
            <pc:docMk/>
            <pc:sldMk cId="1185144828" sldId="262"/>
            <ac:spMk id="5" creationId="{105A8E41-4E63-4FE4-186A-D44B472D7B65}"/>
          </ac:spMkLst>
        </pc:spChg>
        <pc:spChg chg="add del">
          <ac:chgData name="BRUCHARD Emmanuel" userId="S::emmanuel.bruchard@reseau.eseo.fr::474b2254-a8d3-4906-9adf-874625678629" providerId="AD" clId="Web-{78A3EB6C-12EC-127A-C13E-14BA8FDA1F8F}" dt="2023-05-22T14:48:44.930" v="2"/>
          <ac:spMkLst>
            <pc:docMk/>
            <pc:sldMk cId="1185144828" sldId="262"/>
            <ac:spMk id="8" creationId="{647C12B3-89C3-E20D-0D26-2EDE6588EA2E}"/>
          </ac:spMkLst>
        </pc:spChg>
        <pc:spChg chg="add del">
          <ac:chgData name="BRUCHARD Emmanuel" userId="S::emmanuel.bruchard@reseau.eseo.fr::474b2254-a8d3-4906-9adf-874625678629" providerId="AD" clId="Web-{78A3EB6C-12EC-127A-C13E-14BA8FDA1F8F}" dt="2023-05-22T14:48:44.930" v="2"/>
          <ac:spMkLst>
            <pc:docMk/>
            <pc:sldMk cId="1185144828" sldId="262"/>
            <ac:spMk id="21" creationId="{324E43EB-867C-4B35-9A5C-E435157C7297}"/>
          </ac:spMkLst>
        </pc:spChg>
        <pc:spChg chg="add del">
          <ac:chgData name="BRUCHARD Emmanuel" userId="S::emmanuel.bruchard@reseau.eseo.fr::474b2254-a8d3-4906-9adf-874625678629" providerId="AD" clId="Web-{78A3EB6C-12EC-127A-C13E-14BA8FDA1F8F}" dt="2023-05-22T14:48:44.930" v="2"/>
          <ac:spMkLst>
            <pc:docMk/>
            <pc:sldMk cId="1185144828" sldId="262"/>
            <ac:spMk id="23" creationId="{A7C0F5DA-B59F-4F13-8BB8-FFD8F2C572BC}"/>
          </ac:spMkLst>
        </pc:spChg>
        <pc:spChg chg="add del">
          <ac:chgData name="BRUCHARD Emmanuel" userId="S::emmanuel.bruchard@reseau.eseo.fr::474b2254-a8d3-4906-9adf-874625678629" providerId="AD" clId="Web-{78A3EB6C-12EC-127A-C13E-14BA8FDA1F8F}" dt="2023-05-22T14:48:44.930" v="2"/>
          <ac:spMkLst>
            <pc:docMk/>
            <pc:sldMk cId="1185144828" sldId="262"/>
            <ac:spMk id="25" creationId="{9CEA1DEC-CC9E-4776-9E08-048A15BFA6CA}"/>
          </ac:spMkLst>
        </pc:spChg>
        <pc:spChg chg="add del">
          <ac:chgData name="BRUCHARD Emmanuel" userId="S::emmanuel.bruchard@reseau.eseo.fr::474b2254-a8d3-4906-9adf-874625678629" providerId="AD" clId="Web-{78A3EB6C-12EC-127A-C13E-14BA8FDA1F8F}" dt="2023-05-22T14:48:44.930" v="2"/>
          <ac:spMkLst>
            <pc:docMk/>
            <pc:sldMk cId="1185144828" sldId="262"/>
            <ac:spMk id="27" creationId="{9CE399CF-F4B8-4832-A8CB-B93F6B1EF44B}"/>
          </ac:spMkLst>
        </pc:spChg>
        <pc:spChg chg="add del">
          <ac:chgData name="BRUCHARD Emmanuel" userId="S::emmanuel.bruchard@reseau.eseo.fr::474b2254-a8d3-4906-9adf-874625678629" providerId="AD" clId="Web-{78A3EB6C-12EC-127A-C13E-14BA8FDA1F8F}" dt="2023-05-22T14:48:44.930" v="2"/>
          <ac:spMkLst>
            <pc:docMk/>
            <pc:sldMk cId="1185144828" sldId="262"/>
            <ac:spMk id="29" creationId="{1F23E73A-FDC8-462C-83C1-3AA8961449CF}"/>
          </ac:spMkLst>
        </pc:spChg>
        <pc:spChg chg="add del">
          <ac:chgData name="BRUCHARD Emmanuel" userId="S::emmanuel.bruchard@reseau.eseo.fr::474b2254-a8d3-4906-9adf-874625678629" providerId="AD" clId="Web-{78A3EB6C-12EC-127A-C13E-14BA8FDA1F8F}" dt="2023-05-22T14:48:44.836" v="1"/>
          <ac:spMkLst>
            <pc:docMk/>
            <pc:sldMk cId="1185144828" sldId="262"/>
            <ac:spMk id="39" creationId="{F9ED434F-8767-46CC-B26B-5AF62FF01E66}"/>
          </ac:spMkLst>
        </pc:spChg>
        <pc:spChg chg="add del">
          <ac:chgData name="BRUCHARD Emmanuel" userId="S::emmanuel.bruchard@reseau.eseo.fr::474b2254-a8d3-4906-9adf-874625678629" providerId="AD" clId="Web-{78A3EB6C-12EC-127A-C13E-14BA8FDA1F8F}" dt="2023-05-22T14:49:49.464" v="13"/>
          <ac:spMkLst>
            <pc:docMk/>
            <pc:sldMk cId="1185144828" sldId="262"/>
            <ac:spMk id="44" creationId="{CC28BCC9-4093-4FD5-83EB-7EC297F51396}"/>
          </ac:spMkLst>
        </pc:spChg>
        <pc:spChg chg="add">
          <ac:chgData name="BRUCHARD Emmanuel" userId="S::emmanuel.bruchard@reseau.eseo.fr::474b2254-a8d3-4906-9adf-874625678629" providerId="AD" clId="Web-{78A3EB6C-12EC-127A-C13E-14BA8FDA1F8F}" dt="2023-05-22T14:49:49.464" v="13"/>
          <ac:spMkLst>
            <pc:docMk/>
            <pc:sldMk cId="1185144828" sldId="262"/>
            <ac:spMk id="51" creationId="{6DFBE54E-A701-4039-AC57-CF06B37CC626}"/>
          </ac:spMkLst>
        </pc:spChg>
        <pc:spChg chg="add">
          <ac:chgData name="BRUCHARD Emmanuel" userId="S::emmanuel.bruchard@reseau.eseo.fr::474b2254-a8d3-4906-9adf-874625678629" providerId="AD" clId="Web-{78A3EB6C-12EC-127A-C13E-14BA8FDA1F8F}" dt="2023-05-22T14:49:49.464" v="13"/>
          <ac:spMkLst>
            <pc:docMk/>
            <pc:sldMk cId="1185144828" sldId="262"/>
            <ac:spMk id="53" creationId="{D33A9890-FE1F-4F08-8EF4-FD2B43954605}"/>
          </ac:spMkLst>
        </pc:spChg>
        <pc:spChg chg="add">
          <ac:chgData name="BRUCHARD Emmanuel" userId="S::emmanuel.bruchard@reseau.eseo.fr::474b2254-a8d3-4906-9adf-874625678629" providerId="AD" clId="Web-{78A3EB6C-12EC-127A-C13E-14BA8FDA1F8F}" dt="2023-05-22T14:49:49.464" v="13"/>
          <ac:spMkLst>
            <pc:docMk/>
            <pc:sldMk cId="1185144828" sldId="262"/>
            <ac:spMk id="55" creationId="{92515798-C8A3-40E7-A830-82681C81A0CD}"/>
          </ac:spMkLst>
        </pc:spChg>
        <pc:grpChg chg="add del">
          <ac:chgData name="BRUCHARD Emmanuel" userId="S::emmanuel.bruchard@reseau.eseo.fr::474b2254-a8d3-4906-9adf-874625678629" providerId="AD" clId="Web-{78A3EB6C-12EC-127A-C13E-14BA8FDA1F8F}" dt="2023-05-22T14:48:44.836" v="1"/>
          <ac:grpSpMkLst>
            <pc:docMk/>
            <pc:sldMk cId="1185144828" sldId="262"/>
            <ac:grpSpMk id="35" creationId="{2F448CB3-7B4F-45D7-B7C0-DF553DF61453}"/>
          </ac:grpSpMkLst>
        </pc:grpChg>
        <pc:grpChg chg="add del">
          <ac:chgData name="BRUCHARD Emmanuel" userId="S::emmanuel.bruchard@reseau.eseo.fr::474b2254-a8d3-4906-9adf-874625678629" providerId="AD" clId="Web-{78A3EB6C-12EC-127A-C13E-14BA8FDA1F8F}" dt="2023-05-22T14:49:49.464" v="13"/>
          <ac:grpSpMkLst>
            <pc:docMk/>
            <pc:sldMk cId="1185144828" sldId="262"/>
            <ac:grpSpMk id="43" creationId="{08BCF048-8940-4354-B9EC-5AD74E283CE3}"/>
          </ac:grpSpMkLst>
        </pc:grpChg>
        <pc:graphicFrameChg chg="add del">
          <ac:chgData name="BRUCHARD Emmanuel" userId="S::emmanuel.bruchard@reseau.eseo.fr::474b2254-a8d3-4906-9adf-874625678629" providerId="AD" clId="Web-{78A3EB6C-12EC-127A-C13E-14BA8FDA1F8F}" dt="2023-05-22T14:48:44.836" v="1"/>
          <ac:graphicFrameMkLst>
            <pc:docMk/>
            <pc:sldMk cId="1185144828" sldId="262"/>
            <ac:graphicFrameMk id="31" creationId="{CE548CB5-0B1F-4034-36FF-8AA7B4C133D8}"/>
          </ac:graphicFrameMkLst>
        </pc:graphicFrameChg>
        <pc:graphicFrameChg chg="add mod modGraphic">
          <ac:chgData name="BRUCHARD Emmanuel" userId="S::emmanuel.bruchard@reseau.eseo.fr::474b2254-a8d3-4906-9adf-874625678629" providerId="AD" clId="Web-{78A3EB6C-12EC-127A-C13E-14BA8FDA1F8F}" dt="2023-05-22T14:54:46.725" v="56" actId="20577"/>
          <ac:graphicFrameMkLst>
            <pc:docMk/>
            <pc:sldMk cId="1185144828" sldId="262"/>
            <ac:graphicFrameMk id="46" creationId="{2DFEDD55-E25E-FA4A-5A0C-071683F576BA}"/>
          </ac:graphicFrameMkLst>
        </pc:graphicFrameChg>
      </pc:sldChg>
      <pc:sldChg chg="addSp delSp modSp">
        <pc:chgData name="BRUCHARD Emmanuel" userId="S::emmanuel.bruchard@reseau.eseo.fr::474b2254-a8d3-4906-9adf-874625678629" providerId="AD" clId="Web-{78A3EB6C-12EC-127A-C13E-14BA8FDA1F8F}" dt="2023-05-22T15:00:21.520" v="136"/>
        <pc:sldMkLst>
          <pc:docMk/>
          <pc:sldMk cId="1879733054" sldId="267"/>
        </pc:sldMkLst>
        <pc:spChg chg="ord">
          <ac:chgData name="BRUCHARD Emmanuel" userId="S::emmanuel.bruchard@reseau.eseo.fr::474b2254-a8d3-4906-9adf-874625678629" providerId="AD" clId="Web-{78A3EB6C-12EC-127A-C13E-14BA8FDA1F8F}" dt="2023-05-22T15:00:21.520" v="136"/>
          <ac:spMkLst>
            <pc:docMk/>
            <pc:sldMk cId="1879733054" sldId="267"/>
            <ac:spMk id="5" creationId="{105A8E41-4E63-4FE4-186A-D44B472D7B65}"/>
          </ac:spMkLst>
        </pc:spChg>
        <pc:spChg chg="mod">
          <ac:chgData name="BRUCHARD Emmanuel" userId="S::emmanuel.bruchard@reseau.eseo.fr::474b2254-a8d3-4906-9adf-874625678629" providerId="AD" clId="Web-{78A3EB6C-12EC-127A-C13E-14BA8FDA1F8F}" dt="2023-05-22T15:00:21.520" v="136"/>
          <ac:spMkLst>
            <pc:docMk/>
            <pc:sldMk cId="1879733054" sldId="267"/>
            <ac:spMk id="9" creationId="{384F8F03-AF0F-B158-153F-D837F8A4DBA1}"/>
          </ac:spMkLst>
        </pc:spChg>
        <pc:picChg chg="del">
          <ac:chgData name="BRUCHARD Emmanuel" userId="S::emmanuel.bruchard@reseau.eseo.fr::474b2254-a8d3-4906-9adf-874625678629" providerId="AD" clId="Web-{78A3EB6C-12EC-127A-C13E-14BA8FDA1F8F}" dt="2023-05-22T14:55:35.446" v="59"/>
          <ac:picMkLst>
            <pc:docMk/>
            <pc:sldMk cId="1879733054" sldId="267"/>
            <ac:picMk id="6" creationId="{2EB0D24E-257E-F9C2-7335-3CA058273A0A}"/>
          </ac:picMkLst>
        </pc:picChg>
        <pc:picChg chg="del">
          <ac:chgData name="BRUCHARD Emmanuel" userId="S::emmanuel.bruchard@reseau.eseo.fr::474b2254-a8d3-4906-9adf-874625678629" providerId="AD" clId="Web-{78A3EB6C-12EC-127A-C13E-14BA8FDA1F8F}" dt="2023-05-22T14:55:31.352" v="57"/>
          <ac:picMkLst>
            <pc:docMk/>
            <pc:sldMk cId="1879733054" sldId="267"/>
            <ac:picMk id="7" creationId="{4609D8A0-1FA5-A208-43CF-FB2272A5DBFB}"/>
          </ac:picMkLst>
        </pc:picChg>
        <pc:picChg chg="add">
          <ac:chgData name="BRUCHARD Emmanuel" userId="S::emmanuel.bruchard@reseau.eseo.fr::474b2254-a8d3-4906-9adf-874625678629" providerId="AD" clId="Web-{78A3EB6C-12EC-127A-C13E-14BA8FDA1F8F}" dt="2023-05-22T15:00:01.081" v="133"/>
          <ac:picMkLst>
            <pc:docMk/>
            <pc:sldMk cId="1879733054" sldId="267"/>
            <ac:picMk id="8" creationId="{223F9417-D867-B95D-C64F-E075AB3BEB13}"/>
          </ac:picMkLst>
        </pc:picChg>
        <pc:picChg chg="add mod">
          <ac:chgData name="BRUCHARD Emmanuel" userId="S::emmanuel.bruchard@reseau.eseo.fr::474b2254-a8d3-4906-9adf-874625678629" providerId="AD" clId="Web-{78A3EB6C-12EC-127A-C13E-14BA8FDA1F8F}" dt="2023-05-22T15:00:21.520" v="136"/>
          <ac:picMkLst>
            <pc:docMk/>
            <pc:sldMk cId="1879733054" sldId="267"/>
            <ac:picMk id="11" creationId="{87EEEF2E-BD7E-7075-7D1B-6F2F9E8F84FF}"/>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55DC2-E446-4DC3-A497-8E5E23D553EA}" type="doc">
      <dgm:prSet loTypeId="urn:microsoft.com/office/officeart/2009/3/layout/HorizontalOrganizationChart" loCatId="hierarchy" qsTypeId="urn:microsoft.com/office/officeart/2005/8/quickstyle/simple4" qsCatId="simple" csTypeId="urn:microsoft.com/office/officeart/2005/8/colors/colorful5" csCatId="colorful" phldr="1"/>
      <dgm:spPr/>
      <dgm:t>
        <a:bodyPr/>
        <a:lstStyle/>
        <a:p>
          <a:endParaRPr lang="en-US"/>
        </a:p>
      </dgm:t>
    </dgm:pt>
    <dgm:pt modelId="{BBA86443-0E35-4B7A-8005-A4F1FAA6E36A}">
      <dgm:prSet/>
      <dgm:spPr/>
      <dgm:t>
        <a:bodyPr/>
        <a:lstStyle/>
        <a:p>
          <a:r>
            <a:rPr lang="fr-FR"/>
            <a:t>Objectif du projet</a:t>
          </a:r>
          <a:endParaRPr lang="en-US"/>
        </a:p>
      </dgm:t>
    </dgm:pt>
    <dgm:pt modelId="{2BB5A57D-6E94-4A5E-9446-6B8D088A0893}" type="parTrans" cxnId="{44B2C002-FF1C-46A5-A377-3D500A7384D2}">
      <dgm:prSet/>
      <dgm:spPr/>
      <dgm:t>
        <a:bodyPr/>
        <a:lstStyle/>
        <a:p>
          <a:endParaRPr lang="en-US"/>
        </a:p>
      </dgm:t>
    </dgm:pt>
    <dgm:pt modelId="{FCC31A2B-59A9-4587-9C5A-502CEAE52F7F}" type="sibTrans" cxnId="{44B2C002-FF1C-46A5-A377-3D500A7384D2}">
      <dgm:prSet/>
      <dgm:spPr/>
      <dgm:t>
        <a:bodyPr/>
        <a:lstStyle/>
        <a:p>
          <a:endParaRPr lang="en-US"/>
        </a:p>
      </dgm:t>
    </dgm:pt>
    <dgm:pt modelId="{49CCB5E4-FC2C-4035-8DF9-F5455D8FC87A}">
      <dgm:prSet/>
      <dgm:spPr/>
      <dgm:t>
        <a:bodyPr/>
        <a:lstStyle/>
        <a:p>
          <a:r>
            <a:rPr lang="fr-FR"/>
            <a:t>Conception d'un sablier qui affiche le temps écoulé sur deux matrices de </a:t>
          </a:r>
          <a:r>
            <a:rPr lang="fr-FR" err="1"/>
            <a:t>Led</a:t>
          </a:r>
          <a:r>
            <a:rPr lang="fr-FR"/>
            <a:t>, </a:t>
          </a:r>
          <a:r>
            <a:rPr lang="fr-FR">
              <a:latin typeface="Century Gothic" panose="020B0502020202020204"/>
            </a:rPr>
            <a:t>simple</a:t>
          </a:r>
          <a:r>
            <a:rPr lang="fr-FR"/>
            <a:t> d'utilisation, réglable et alimenté par une pile</a:t>
          </a:r>
          <a:endParaRPr lang="en-US"/>
        </a:p>
      </dgm:t>
    </dgm:pt>
    <dgm:pt modelId="{144B7D55-3765-4483-9A3C-953F1D41FC1C}" type="parTrans" cxnId="{144C5BCD-6507-4ADA-98B5-C44E132F79C6}">
      <dgm:prSet/>
      <dgm:spPr/>
      <dgm:t>
        <a:bodyPr/>
        <a:lstStyle/>
        <a:p>
          <a:endParaRPr lang="en-US"/>
        </a:p>
      </dgm:t>
    </dgm:pt>
    <dgm:pt modelId="{4728EB13-6F47-45E8-BBE9-AE2C83B3719B}" type="sibTrans" cxnId="{144C5BCD-6507-4ADA-98B5-C44E132F79C6}">
      <dgm:prSet/>
      <dgm:spPr/>
      <dgm:t>
        <a:bodyPr/>
        <a:lstStyle/>
        <a:p>
          <a:endParaRPr lang="en-US"/>
        </a:p>
      </dgm:t>
    </dgm:pt>
    <dgm:pt modelId="{0D40EC76-2B40-4BE5-B7A1-DFA2CD50E81D}">
      <dgm:prSet/>
      <dgm:spPr/>
      <dgm:t>
        <a:bodyPr/>
        <a:lstStyle/>
        <a:p>
          <a:r>
            <a:rPr lang="fr-FR"/>
            <a:t>Contraintes</a:t>
          </a:r>
          <a:endParaRPr lang="en-US"/>
        </a:p>
      </dgm:t>
    </dgm:pt>
    <dgm:pt modelId="{8996979F-5D9F-4742-A3A6-2ABE2D2B7C31}" type="parTrans" cxnId="{3469BE11-B37F-426E-B792-B7A7F49692EB}">
      <dgm:prSet/>
      <dgm:spPr/>
      <dgm:t>
        <a:bodyPr/>
        <a:lstStyle/>
        <a:p>
          <a:endParaRPr lang="en-US"/>
        </a:p>
      </dgm:t>
    </dgm:pt>
    <dgm:pt modelId="{DAD815F6-46C9-49E7-A79D-419876E1ABD1}" type="sibTrans" cxnId="{3469BE11-B37F-426E-B792-B7A7F49692EB}">
      <dgm:prSet/>
      <dgm:spPr/>
      <dgm:t>
        <a:bodyPr/>
        <a:lstStyle/>
        <a:p>
          <a:endParaRPr lang="en-US"/>
        </a:p>
      </dgm:t>
    </dgm:pt>
    <dgm:pt modelId="{392B3370-FE64-4406-B758-18136CCB8100}">
      <dgm:prSet/>
      <dgm:spPr/>
      <dgm:t>
        <a:bodyPr/>
        <a:lstStyle/>
        <a:p>
          <a:r>
            <a:rPr lang="fr-FR"/>
            <a:t>Coût &lt; 40 €</a:t>
          </a:r>
          <a:endParaRPr lang="en-US"/>
        </a:p>
      </dgm:t>
    </dgm:pt>
    <dgm:pt modelId="{290B8197-24DD-41C3-8ABC-D69BC1273ADE}" type="parTrans" cxnId="{23FFF0BB-4942-42BF-BE1B-B9484D07163F}">
      <dgm:prSet/>
      <dgm:spPr/>
      <dgm:t>
        <a:bodyPr/>
        <a:lstStyle/>
        <a:p>
          <a:endParaRPr lang="en-US"/>
        </a:p>
      </dgm:t>
    </dgm:pt>
    <dgm:pt modelId="{6DA582A9-CD98-4897-9F76-2154AB6456C4}" type="sibTrans" cxnId="{23FFF0BB-4942-42BF-BE1B-B9484D07163F}">
      <dgm:prSet/>
      <dgm:spPr/>
      <dgm:t>
        <a:bodyPr/>
        <a:lstStyle/>
        <a:p>
          <a:endParaRPr lang="en-US"/>
        </a:p>
      </dgm:t>
    </dgm:pt>
    <dgm:pt modelId="{4A49824B-8B30-43EA-9764-E7C0D0BD434A}">
      <dgm:prSet/>
      <dgm:spPr/>
      <dgm:t>
        <a:bodyPr/>
        <a:lstStyle/>
        <a:p>
          <a:r>
            <a:rPr lang="fr-FR"/>
            <a:t>Date butoir : 02 décembre 2023</a:t>
          </a:r>
          <a:endParaRPr lang="en-US"/>
        </a:p>
      </dgm:t>
    </dgm:pt>
    <dgm:pt modelId="{0F43FBCE-BD71-4017-91BC-D3B0309F2D67}" type="parTrans" cxnId="{506D0C34-F43B-47DB-AFE0-31CFBC043CF7}">
      <dgm:prSet/>
      <dgm:spPr/>
      <dgm:t>
        <a:bodyPr/>
        <a:lstStyle/>
        <a:p>
          <a:endParaRPr lang="en-US"/>
        </a:p>
      </dgm:t>
    </dgm:pt>
    <dgm:pt modelId="{A35B1A09-D3D9-4A28-9DF9-86FF0503F13F}" type="sibTrans" cxnId="{506D0C34-F43B-47DB-AFE0-31CFBC043CF7}">
      <dgm:prSet/>
      <dgm:spPr/>
      <dgm:t>
        <a:bodyPr/>
        <a:lstStyle/>
        <a:p>
          <a:endParaRPr lang="en-US"/>
        </a:p>
      </dgm:t>
    </dgm:pt>
    <dgm:pt modelId="{8F8A1B39-3334-42F2-9BDD-31F936CD3BD3}">
      <dgm:prSet/>
      <dgm:spPr/>
      <dgm:t>
        <a:bodyPr/>
        <a:lstStyle/>
        <a:p>
          <a:pPr rtl="0"/>
          <a:r>
            <a:rPr lang="fr-FR"/>
            <a:t>Le sablier doit être facile</a:t>
          </a:r>
          <a:r>
            <a:rPr lang="fr-FR">
              <a:latin typeface="Century Gothic" panose="020B0502020202020204"/>
            </a:rPr>
            <a:t> et intuitif </a:t>
          </a:r>
          <a:r>
            <a:rPr lang="fr-FR"/>
            <a:t> à utiliser</a:t>
          </a:r>
        </a:p>
      </dgm:t>
    </dgm:pt>
    <dgm:pt modelId="{2589ADC5-D1F4-4FD6-BE47-3101ADBEECD0}" type="parTrans" cxnId="{E450FE10-3CD3-4D3B-80FE-EF925B1FCCA3}">
      <dgm:prSet/>
      <dgm:spPr/>
      <dgm:t>
        <a:bodyPr/>
        <a:lstStyle/>
        <a:p>
          <a:endParaRPr lang="en-US"/>
        </a:p>
      </dgm:t>
    </dgm:pt>
    <dgm:pt modelId="{DCED97B5-6CB6-4668-8254-53CD3E06F9AB}" type="sibTrans" cxnId="{E450FE10-3CD3-4D3B-80FE-EF925B1FCCA3}">
      <dgm:prSet/>
      <dgm:spPr/>
      <dgm:t>
        <a:bodyPr/>
        <a:lstStyle/>
        <a:p>
          <a:endParaRPr lang="en-US"/>
        </a:p>
      </dgm:t>
    </dgm:pt>
    <dgm:pt modelId="{6B64E546-D616-4C71-AB04-E1E3307BB91E}" type="pres">
      <dgm:prSet presAssocID="{2C155DC2-E446-4DC3-A497-8E5E23D553EA}" presName="hierChild1" presStyleCnt="0">
        <dgm:presLayoutVars>
          <dgm:orgChart val="1"/>
          <dgm:chPref val="1"/>
          <dgm:dir/>
          <dgm:animOne val="branch"/>
          <dgm:animLvl val="lvl"/>
          <dgm:resizeHandles/>
        </dgm:presLayoutVars>
      </dgm:prSet>
      <dgm:spPr/>
    </dgm:pt>
    <dgm:pt modelId="{9EBAB333-336B-4CB7-9892-4D9436434790}" type="pres">
      <dgm:prSet presAssocID="{BBA86443-0E35-4B7A-8005-A4F1FAA6E36A}" presName="hierRoot1" presStyleCnt="0">
        <dgm:presLayoutVars>
          <dgm:hierBranch val="init"/>
        </dgm:presLayoutVars>
      </dgm:prSet>
      <dgm:spPr/>
    </dgm:pt>
    <dgm:pt modelId="{1815B328-66F4-4DE3-A127-00F1CA3BD79C}" type="pres">
      <dgm:prSet presAssocID="{BBA86443-0E35-4B7A-8005-A4F1FAA6E36A}" presName="rootComposite1" presStyleCnt="0"/>
      <dgm:spPr/>
    </dgm:pt>
    <dgm:pt modelId="{FC6361C4-CCBD-44BA-868F-6CFFA6621B16}" type="pres">
      <dgm:prSet presAssocID="{BBA86443-0E35-4B7A-8005-A4F1FAA6E36A}" presName="rootText1" presStyleLbl="node0" presStyleIdx="0" presStyleCnt="2">
        <dgm:presLayoutVars>
          <dgm:chPref val="3"/>
        </dgm:presLayoutVars>
      </dgm:prSet>
      <dgm:spPr/>
    </dgm:pt>
    <dgm:pt modelId="{3D7EB881-0F37-4F63-8394-DA159C0332C8}" type="pres">
      <dgm:prSet presAssocID="{BBA86443-0E35-4B7A-8005-A4F1FAA6E36A}" presName="rootConnector1" presStyleLbl="node1" presStyleIdx="0" presStyleCnt="0"/>
      <dgm:spPr/>
    </dgm:pt>
    <dgm:pt modelId="{A1F0DBFF-3D54-4854-88A9-8C187555489C}" type="pres">
      <dgm:prSet presAssocID="{BBA86443-0E35-4B7A-8005-A4F1FAA6E36A}" presName="hierChild2" presStyleCnt="0"/>
      <dgm:spPr/>
    </dgm:pt>
    <dgm:pt modelId="{4F090370-C0ED-4FE1-90A6-11982C0DF7AA}" type="pres">
      <dgm:prSet presAssocID="{144B7D55-3765-4483-9A3C-953F1D41FC1C}" presName="Name64" presStyleLbl="parChTrans1D2" presStyleIdx="0" presStyleCnt="4"/>
      <dgm:spPr/>
    </dgm:pt>
    <dgm:pt modelId="{34B1D2D7-80BC-458A-AFF1-C6325E317D2D}" type="pres">
      <dgm:prSet presAssocID="{49CCB5E4-FC2C-4035-8DF9-F5455D8FC87A}" presName="hierRoot2" presStyleCnt="0">
        <dgm:presLayoutVars>
          <dgm:hierBranch val="init"/>
        </dgm:presLayoutVars>
      </dgm:prSet>
      <dgm:spPr/>
    </dgm:pt>
    <dgm:pt modelId="{90E62016-CDA7-4838-A9D4-0F5C1A57BE25}" type="pres">
      <dgm:prSet presAssocID="{49CCB5E4-FC2C-4035-8DF9-F5455D8FC87A}" presName="rootComposite" presStyleCnt="0"/>
      <dgm:spPr/>
    </dgm:pt>
    <dgm:pt modelId="{1FBEF3E5-FC7C-4068-8C2F-6615209CC253}" type="pres">
      <dgm:prSet presAssocID="{49CCB5E4-FC2C-4035-8DF9-F5455D8FC87A}" presName="rootText" presStyleLbl="node2" presStyleIdx="0" presStyleCnt="4">
        <dgm:presLayoutVars>
          <dgm:chPref val="3"/>
        </dgm:presLayoutVars>
      </dgm:prSet>
      <dgm:spPr/>
    </dgm:pt>
    <dgm:pt modelId="{23BBABF2-A006-4302-A94E-B73D4860222A}" type="pres">
      <dgm:prSet presAssocID="{49CCB5E4-FC2C-4035-8DF9-F5455D8FC87A}" presName="rootConnector" presStyleLbl="node2" presStyleIdx="0" presStyleCnt="4"/>
      <dgm:spPr/>
    </dgm:pt>
    <dgm:pt modelId="{C9A363E9-2A27-4F98-BA7E-CC97DCA970AA}" type="pres">
      <dgm:prSet presAssocID="{49CCB5E4-FC2C-4035-8DF9-F5455D8FC87A}" presName="hierChild4" presStyleCnt="0"/>
      <dgm:spPr/>
    </dgm:pt>
    <dgm:pt modelId="{6F8D5814-68B6-4BDD-A314-5E2994094102}" type="pres">
      <dgm:prSet presAssocID="{49CCB5E4-FC2C-4035-8DF9-F5455D8FC87A}" presName="hierChild5" presStyleCnt="0"/>
      <dgm:spPr/>
    </dgm:pt>
    <dgm:pt modelId="{CF944622-6383-4F0D-8EF2-88D3769DE96E}" type="pres">
      <dgm:prSet presAssocID="{BBA86443-0E35-4B7A-8005-A4F1FAA6E36A}" presName="hierChild3" presStyleCnt="0"/>
      <dgm:spPr/>
    </dgm:pt>
    <dgm:pt modelId="{64CE5CAE-31FB-4DFC-99BF-48FAC17C361C}" type="pres">
      <dgm:prSet presAssocID="{0D40EC76-2B40-4BE5-B7A1-DFA2CD50E81D}" presName="hierRoot1" presStyleCnt="0">
        <dgm:presLayoutVars>
          <dgm:hierBranch val="init"/>
        </dgm:presLayoutVars>
      </dgm:prSet>
      <dgm:spPr/>
    </dgm:pt>
    <dgm:pt modelId="{612DFA53-BAB3-4603-B6CB-FCFE134AF85C}" type="pres">
      <dgm:prSet presAssocID="{0D40EC76-2B40-4BE5-B7A1-DFA2CD50E81D}" presName="rootComposite1" presStyleCnt="0"/>
      <dgm:spPr/>
    </dgm:pt>
    <dgm:pt modelId="{73E9F416-707B-4F6C-BA5A-B9D9525BDE20}" type="pres">
      <dgm:prSet presAssocID="{0D40EC76-2B40-4BE5-B7A1-DFA2CD50E81D}" presName="rootText1" presStyleLbl="node0" presStyleIdx="1" presStyleCnt="2">
        <dgm:presLayoutVars>
          <dgm:chPref val="3"/>
        </dgm:presLayoutVars>
      </dgm:prSet>
      <dgm:spPr/>
    </dgm:pt>
    <dgm:pt modelId="{8FBCD61F-2156-4A59-BA86-7200E9F3A000}" type="pres">
      <dgm:prSet presAssocID="{0D40EC76-2B40-4BE5-B7A1-DFA2CD50E81D}" presName="rootConnector1" presStyleLbl="node1" presStyleIdx="0" presStyleCnt="0"/>
      <dgm:spPr/>
    </dgm:pt>
    <dgm:pt modelId="{07C50330-0A68-4904-BB3D-55A678869F24}" type="pres">
      <dgm:prSet presAssocID="{0D40EC76-2B40-4BE5-B7A1-DFA2CD50E81D}" presName="hierChild2" presStyleCnt="0"/>
      <dgm:spPr/>
    </dgm:pt>
    <dgm:pt modelId="{7F9F73B0-F8ED-49EF-B4E5-276B071B48A0}" type="pres">
      <dgm:prSet presAssocID="{290B8197-24DD-41C3-8ABC-D69BC1273ADE}" presName="Name64" presStyleLbl="parChTrans1D2" presStyleIdx="1" presStyleCnt="4"/>
      <dgm:spPr/>
    </dgm:pt>
    <dgm:pt modelId="{F271B260-D0AD-4272-AE34-24D2C256C53B}" type="pres">
      <dgm:prSet presAssocID="{392B3370-FE64-4406-B758-18136CCB8100}" presName="hierRoot2" presStyleCnt="0">
        <dgm:presLayoutVars>
          <dgm:hierBranch val="init"/>
        </dgm:presLayoutVars>
      </dgm:prSet>
      <dgm:spPr/>
    </dgm:pt>
    <dgm:pt modelId="{E5D2B1CF-92BC-4485-85CB-875323A6CCA9}" type="pres">
      <dgm:prSet presAssocID="{392B3370-FE64-4406-B758-18136CCB8100}" presName="rootComposite" presStyleCnt="0"/>
      <dgm:spPr/>
    </dgm:pt>
    <dgm:pt modelId="{67285B9A-65D4-499B-8484-CB54F25BA6ED}" type="pres">
      <dgm:prSet presAssocID="{392B3370-FE64-4406-B758-18136CCB8100}" presName="rootText" presStyleLbl="node2" presStyleIdx="1" presStyleCnt="4">
        <dgm:presLayoutVars>
          <dgm:chPref val="3"/>
        </dgm:presLayoutVars>
      </dgm:prSet>
      <dgm:spPr/>
    </dgm:pt>
    <dgm:pt modelId="{5198328C-2861-4FDA-983D-DB4A84EAFB06}" type="pres">
      <dgm:prSet presAssocID="{392B3370-FE64-4406-B758-18136CCB8100}" presName="rootConnector" presStyleLbl="node2" presStyleIdx="1" presStyleCnt="4"/>
      <dgm:spPr/>
    </dgm:pt>
    <dgm:pt modelId="{7BC7D407-673C-43D2-B57E-C44414427FF3}" type="pres">
      <dgm:prSet presAssocID="{392B3370-FE64-4406-B758-18136CCB8100}" presName="hierChild4" presStyleCnt="0"/>
      <dgm:spPr/>
    </dgm:pt>
    <dgm:pt modelId="{FC15B726-4263-4801-AE51-83218871A5B1}" type="pres">
      <dgm:prSet presAssocID="{392B3370-FE64-4406-B758-18136CCB8100}" presName="hierChild5" presStyleCnt="0"/>
      <dgm:spPr/>
    </dgm:pt>
    <dgm:pt modelId="{E32319FF-7741-4FD6-B904-0DDB2BA7131C}" type="pres">
      <dgm:prSet presAssocID="{0F43FBCE-BD71-4017-91BC-D3B0309F2D67}" presName="Name64" presStyleLbl="parChTrans1D2" presStyleIdx="2" presStyleCnt="4"/>
      <dgm:spPr/>
    </dgm:pt>
    <dgm:pt modelId="{8EF3B7EB-B839-4DA8-ABF4-7B53D5A07EDD}" type="pres">
      <dgm:prSet presAssocID="{4A49824B-8B30-43EA-9764-E7C0D0BD434A}" presName="hierRoot2" presStyleCnt="0">
        <dgm:presLayoutVars>
          <dgm:hierBranch val="init"/>
        </dgm:presLayoutVars>
      </dgm:prSet>
      <dgm:spPr/>
    </dgm:pt>
    <dgm:pt modelId="{BC957462-C50A-47B4-9BA6-7F5F661B9F6C}" type="pres">
      <dgm:prSet presAssocID="{4A49824B-8B30-43EA-9764-E7C0D0BD434A}" presName="rootComposite" presStyleCnt="0"/>
      <dgm:spPr/>
    </dgm:pt>
    <dgm:pt modelId="{C1F887E5-5F21-4666-B2FA-D16D0D7B411C}" type="pres">
      <dgm:prSet presAssocID="{4A49824B-8B30-43EA-9764-E7C0D0BD434A}" presName="rootText" presStyleLbl="node2" presStyleIdx="2" presStyleCnt="4">
        <dgm:presLayoutVars>
          <dgm:chPref val="3"/>
        </dgm:presLayoutVars>
      </dgm:prSet>
      <dgm:spPr/>
    </dgm:pt>
    <dgm:pt modelId="{10771788-CDDC-4495-AD1A-C13DB1DB58B1}" type="pres">
      <dgm:prSet presAssocID="{4A49824B-8B30-43EA-9764-E7C0D0BD434A}" presName="rootConnector" presStyleLbl="node2" presStyleIdx="2" presStyleCnt="4"/>
      <dgm:spPr/>
    </dgm:pt>
    <dgm:pt modelId="{44C9AEEC-A2FD-4D40-920F-1083C4101BDA}" type="pres">
      <dgm:prSet presAssocID="{4A49824B-8B30-43EA-9764-E7C0D0BD434A}" presName="hierChild4" presStyleCnt="0"/>
      <dgm:spPr/>
    </dgm:pt>
    <dgm:pt modelId="{BF3CB700-D94C-4A95-B738-EC3F43A8FC28}" type="pres">
      <dgm:prSet presAssocID="{4A49824B-8B30-43EA-9764-E7C0D0BD434A}" presName="hierChild5" presStyleCnt="0"/>
      <dgm:spPr/>
    </dgm:pt>
    <dgm:pt modelId="{767F479E-C1AA-4175-BB85-19220BA6379C}" type="pres">
      <dgm:prSet presAssocID="{2589ADC5-D1F4-4FD6-BE47-3101ADBEECD0}" presName="Name64" presStyleLbl="parChTrans1D2" presStyleIdx="3" presStyleCnt="4"/>
      <dgm:spPr/>
    </dgm:pt>
    <dgm:pt modelId="{CBC41642-684E-447E-B371-8F0FB2FDCFE1}" type="pres">
      <dgm:prSet presAssocID="{8F8A1B39-3334-42F2-9BDD-31F936CD3BD3}" presName="hierRoot2" presStyleCnt="0">
        <dgm:presLayoutVars>
          <dgm:hierBranch val="init"/>
        </dgm:presLayoutVars>
      </dgm:prSet>
      <dgm:spPr/>
    </dgm:pt>
    <dgm:pt modelId="{24BD7355-4168-497F-B6F1-8C6C72865BD9}" type="pres">
      <dgm:prSet presAssocID="{8F8A1B39-3334-42F2-9BDD-31F936CD3BD3}" presName="rootComposite" presStyleCnt="0"/>
      <dgm:spPr/>
    </dgm:pt>
    <dgm:pt modelId="{74EF6468-B6A3-43FA-A61C-A8A601F3611C}" type="pres">
      <dgm:prSet presAssocID="{8F8A1B39-3334-42F2-9BDD-31F936CD3BD3}" presName="rootText" presStyleLbl="node2" presStyleIdx="3" presStyleCnt="4">
        <dgm:presLayoutVars>
          <dgm:chPref val="3"/>
        </dgm:presLayoutVars>
      </dgm:prSet>
      <dgm:spPr/>
    </dgm:pt>
    <dgm:pt modelId="{19226E6C-2433-4F96-AE90-64A62C828A8B}" type="pres">
      <dgm:prSet presAssocID="{8F8A1B39-3334-42F2-9BDD-31F936CD3BD3}" presName="rootConnector" presStyleLbl="node2" presStyleIdx="3" presStyleCnt="4"/>
      <dgm:spPr/>
    </dgm:pt>
    <dgm:pt modelId="{485D6EDE-FFD5-4ABD-8DB8-80DE083F5D6D}" type="pres">
      <dgm:prSet presAssocID="{8F8A1B39-3334-42F2-9BDD-31F936CD3BD3}" presName="hierChild4" presStyleCnt="0"/>
      <dgm:spPr/>
    </dgm:pt>
    <dgm:pt modelId="{8B1415EA-441F-4543-B437-DEC220CC02E4}" type="pres">
      <dgm:prSet presAssocID="{8F8A1B39-3334-42F2-9BDD-31F936CD3BD3}" presName="hierChild5" presStyleCnt="0"/>
      <dgm:spPr/>
    </dgm:pt>
    <dgm:pt modelId="{6E30A2B0-F0E1-4BEA-82F6-F9BB4BD3D590}" type="pres">
      <dgm:prSet presAssocID="{0D40EC76-2B40-4BE5-B7A1-DFA2CD50E81D}" presName="hierChild3" presStyleCnt="0"/>
      <dgm:spPr/>
    </dgm:pt>
  </dgm:ptLst>
  <dgm:cxnLst>
    <dgm:cxn modelId="{44B2C002-FF1C-46A5-A377-3D500A7384D2}" srcId="{2C155DC2-E446-4DC3-A497-8E5E23D553EA}" destId="{BBA86443-0E35-4B7A-8005-A4F1FAA6E36A}" srcOrd="0" destOrd="0" parTransId="{2BB5A57D-6E94-4A5E-9446-6B8D088A0893}" sibTransId="{FCC31A2B-59A9-4587-9C5A-502CEAE52F7F}"/>
    <dgm:cxn modelId="{5A19E40B-0044-4959-9FD0-D1B2E62CA89C}" type="presOf" srcId="{BBA86443-0E35-4B7A-8005-A4F1FAA6E36A}" destId="{FC6361C4-CCBD-44BA-868F-6CFFA6621B16}" srcOrd="0" destOrd="0" presId="urn:microsoft.com/office/officeart/2009/3/layout/HorizontalOrganizationChart"/>
    <dgm:cxn modelId="{E450FE10-3CD3-4D3B-80FE-EF925B1FCCA3}" srcId="{0D40EC76-2B40-4BE5-B7A1-DFA2CD50E81D}" destId="{8F8A1B39-3334-42F2-9BDD-31F936CD3BD3}" srcOrd="2" destOrd="0" parTransId="{2589ADC5-D1F4-4FD6-BE47-3101ADBEECD0}" sibTransId="{DCED97B5-6CB6-4668-8254-53CD3E06F9AB}"/>
    <dgm:cxn modelId="{3469BE11-B37F-426E-B792-B7A7F49692EB}" srcId="{2C155DC2-E446-4DC3-A497-8E5E23D553EA}" destId="{0D40EC76-2B40-4BE5-B7A1-DFA2CD50E81D}" srcOrd="1" destOrd="0" parTransId="{8996979F-5D9F-4742-A3A6-2ABE2D2B7C31}" sibTransId="{DAD815F6-46C9-49E7-A79D-419876E1ABD1}"/>
    <dgm:cxn modelId="{23B0ED14-CCE8-4872-97AF-E55A27941607}" type="presOf" srcId="{2589ADC5-D1F4-4FD6-BE47-3101ADBEECD0}" destId="{767F479E-C1AA-4175-BB85-19220BA6379C}" srcOrd="0" destOrd="0" presId="urn:microsoft.com/office/officeart/2009/3/layout/HorizontalOrganizationChart"/>
    <dgm:cxn modelId="{506D0C34-F43B-47DB-AFE0-31CFBC043CF7}" srcId="{0D40EC76-2B40-4BE5-B7A1-DFA2CD50E81D}" destId="{4A49824B-8B30-43EA-9764-E7C0D0BD434A}" srcOrd="1" destOrd="0" parTransId="{0F43FBCE-BD71-4017-91BC-D3B0309F2D67}" sibTransId="{A35B1A09-D3D9-4A28-9DF9-86FF0503F13F}"/>
    <dgm:cxn modelId="{CD179B44-8695-4FA9-8C7F-DEDB13F8541D}" type="presOf" srcId="{BBA86443-0E35-4B7A-8005-A4F1FAA6E36A}" destId="{3D7EB881-0F37-4F63-8394-DA159C0332C8}" srcOrd="1" destOrd="0" presId="urn:microsoft.com/office/officeart/2009/3/layout/HorizontalOrganizationChart"/>
    <dgm:cxn modelId="{F04D0348-A284-4D78-9040-F6D2CBC536AD}" type="presOf" srcId="{49CCB5E4-FC2C-4035-8DF9-F5455D8FC87A}" destId="{23BBABF2-A006-4302-A94E-B73D4860222A}" srcOrd="1" destOrd="0" presId="urn:microsoft.com/office/officeart/2009/3/layout/HorizontalOrganizationChart"/>
    <dgm:cxn modelId="{CA366574-BB55-48FF-87CB-C74C948A698C}" type="presOf" srcId="{392B3370-FE64-4406-B758-18136CCB8100}" destId="{5198328C-2861-4FDA-983D-DB4A84EAFB06}" srcOrd="1" destOrd="0" presId="urn:microsoft.com/office/officeart/2009/3/layout/HorizontalOrganizationChart"/>
    <dgm:cxn modelId="{3E55E05A-5E08-431A-A71A-F7B1CD638321}" type="presOf" srcId="{0F43FBCE-BD71-4017-91BC-D3B0309F2D67}" destId="{E32319FF-7741-4FD6-B904-0DDB2BA7131C}" srcOrd="0" destOrd="0" presId="urn:microsoft.com/office/officeart/2009/3/layout/HorizontalOrganizationChart"/>
    <dgm:cxn modelId="{75DDDD80-B751-41F3-90D4-D2D8D41A8D2C}" type="presOf" srcId="{0D40EC76-2B40-4BE5-B7A1-DFA2CD50E81D}" destId="{73E9F416-707B-4F6C-BA5A-B9D9525BDE20}" srcOrd="0" destOrd="0" presId="urn:microsoft.com/office/officeart/2009/3/layout/HorizontalOrganizationChart"/>
    <dgm:cxn modelId="{480A548C-0D66-4314-9077-FD38540FDEC6}" type="presOf" srcId="{290B8197-24DD-41C3-8ABC-D69BC1273ADE}" destId="{7F9F73B0-F8ED-49EF-B4E5-276B071B48A0}" srcOrd="0" destOrd="0" presId="urn:microsoft.com/office/officeart/2009/3/layout/HorizontalOrganizationChart"/>
    <dgm:cxn modelId="{7FE8B98C-B2BE-465C-88E4-71E087D36909}" type="presOf" srcId="{2C155DC2-E446-4DC3-A497-8E5E23D553EA}" destId="{6B64E546-D616-4C71-AB04-E1E3307BB91E}" srcOrd="0" destOrd="0" presId="urn:microsoft.com/office/officeart/2009/3/layout/HorizontalOrganizationChart"/>
    <dgm:cxn modelId="{2DF0479D-D5FD-46E0-A857-C9BB82EF4681}" type="presOf" srcId="{8F8A1B39-3334-42F2-9BDD-31F936CD3BD3}" destId="{19226E6C-2433-4F96-AE90-64A62C828A8B}" srcOrd="1" destOrd="0" presId="urn:microsoft.com/office/officeart/2009/3/layout/HorizontalOrganizationChart"/>
    <dgm:cxn modelId="{90ACD3AD-0E14-49A6-80D5-1B2B789137FC}" type="presOf" srcId="{4A49824B-8B30-43EA-9764-E7C0D0BD434A}" destId="{10771788-CDDC-4495-AD1A-C13DB1DB58B1}" srcOrd="1" destOrd="0" presId="urn:microsoft.com/office/officeart/2009/3/layout/HorizontalOrganizationChart"/>
    <dgm:cxn modelId="{E8A648AF-694A-4974-B8A5-072835C4461D}" type="presOf" srcId="{144B7D55-3765-4483-9A3C-953F1D41FC1C}" destId="{4F090370-C0ED-4FE1-90A6-11982C0DF7AA}" srcOrd="0" destOrd="0" presId="urn:microsoft.com/office/officeart/2009/3/layout/HorizontalOrganizationChart"/>
    <dgm:cxn modelId="{23FFF0BB-4942-42BF-BE1B-B9484D07163F}" srcId="{0D40EC76-2B40-4BE5-B7A1-DFA2CD50E81D}" destId="{392B3370-FE64-4406-B758-18136CCB8100}" srcOrd="0" destOrd="0" parTransId="{290B8197-24DD-41C3-8ABC-D69BC1273ADE}" sibTransId="{6DA582A9-CD98-4897-9F76-2154AB6456C4}"/>
    <dgm:cxn modelId="{4130DEBE-AF27-484B-816D-62494B53D798}" type="presOf" srcId="{4A49824B-8B30-43EA-9764-E7C0D0BD434A}" destId="{C1F887E5-5F21-4666-B2FA-D16D0D7B411C}" srcOrd="0" destOrd="0" presId="urn:microsoft.com/office/officeart/2009/3/layout/HorizontalOrganizationChart"/>
    <dgm:cxn modelId="{144C5BCD-6507-4ADA-98B5-C44E132F79C6}" srcId="{BBA86443-0E35-4B7A-8005-A4F1FAA6E36A}" destId="{49CCB5E4-FC2C-4035-8DF9-F5455D8FC87A}" srcOrd="0" destOrd="0" parTransId="{144B7D55-3765-4483-9A3C-953F1D41FC1C}" sibTransId="{4728EB13-6F47-45E8-BBE9-AE2C83B3719B}"/>
    <dgm:cxn modelId="{470B22DD-1DAD-4CEF-BE75-C1CFAC137A58}" type="presOf" srcId="{392B3370-FE64-4406-B758-18136CCB8100}" destId="{67285B9A-65D4-499B-8484-CB54F25BA6ED}" srcOrd="0" destOrd="0" presId="urn:microsoft.com/office/officeart/2009/3/layout/HorizontalOrganizationChart"/>
    <dgm:cxn modelId="{445275F5-75AD-40CF-9B7B-AF65DCA58B7E}" type="presOf" srcId="{0D40EC76-2B40-4BE5-B7A1-DFA2CD50E81D}" destId="{8FBCD61F-2156-4A59-BA86-7200E9F3A000}" srcOrd="1" destOrd="0" presId="urn:microsoft.com/office/officeart/2009/3/layout/HorizontalOrganizationChart"/>
    <dgm:cxn modelId="{586454F6-F164-4A9F-93BA-8EBF1DDD0A9D}" type="presOf" srcId="{8F8A1B39-3334-42F2-9BDD-31F936CD3BD3}" destId="{74EF6468-B6A3-43FA-A61C-A8A601F3611C}" srcOrd="0" destOrd="0" presId="urn:microsoft.com/office/officeart/2009/3/layout/HorizontalOrganizationChart"/>
    <dgm:cxn modelId="{E0E0F7FE-0D7F-459D-9026-46F31964C59E}" type="presOf" srcId="{49CCB5E4-FC2C-4035-8DF9-F5455D8FC87A}" destId="{1FBEF3E5-FC7C-4068-8C2F-6615209CC253}" srcOrd="0" destOrd="0" presId="urn:microsoft.com/office/officeart/2009/3/layout/HorizontalOrganizationChart"/>
    <dgm:cxn modelId="{B90DC914-996F-4FF6-863F-1256DF64CF06}" type="presParOf" srcId="{6B64E546-D616-4C71-AB04-E1E3307BB91E}" destId="{9EBAB333-336B-4CB7-9892-4D9436434790}" srcOrd="0" destOrd="0" presId="urn:microsoft.com/office/officeart/2009/3/layout/HorizontalOrganizationChart"/>
    <dgm:cxn modelId="{877AB74D-6CE6-4F82-9D49-2537278B119E}" type="presParOf" srcId="{9EBAB333-336B-4CB7-9892-4D9436434790}" destId="{1815B328-66F4-4DE3-A127-00F1CA3BD79C}" srcOrd="0" destOrd="0" presId="urn:microsoft.com/office/officeart/2009/3/layout/HorizontalOrganizationChart"/>
    <dgm:cxn modelId="{D3A23DBE-B15D-4041-A25A-5152AC541F76}" type="presParOf" srcId="{1815B328-66F4-4DE3-A127-00F1CA3BD79C}" destId="{FC6361C4-CCBD-44BA-868F-6CFFA6621B16}" srcOrd="0" destOrd="0" presId="urn:microsoft.com/office/officeart/2009/3/layout/HorizontalOrganizationChart"/>
    <dgm:cxn modelId="{7B6AC35F-5B40-4AE4-8ADA-A7CB10C665FB}" type="presParOf" srcId="{1815B328-66F4-4DE3-A127-00F1CA3BD79C}" destId="{3D7EB881-0F37-4F63-8394-DA159C0332C8}" srcOrd="1" destOrd="0" presId="urn:microsoft.com/office/officeart/2009/3/layout/HorizontalOrganizationChart"/>
    <dgm:cxn modelId="{39890EAD-E739-4DD7-98D9-51817CD2D27E}" type="presParOf" srcId="{9EBAB333-336B-4CB7-9892-4D9436434790}" destId="{A1F0DBFF-3D54-4854-88A9-8C187555489C}" srcOrd="1" destOrd="0" presId="urn:microsoft.com/office/officeart/2009/3/layout/HorizontalOrganizationChart"/>
    <dgm:cxn modelId="{329A770B-1B5C-4DEC-8773-D021CADCEC7F}" type="presParOf" srcId="{A1F0DBFF-3D54-4854-88A9-8C187555489C}" destId="{4F090370-C0ED-4FE1-90A6-11982C0DF7AA}" srcOrd="0" destOrd="0" presId="urn:microsoft.com/office/officeart/2009/3/layout/HorizontalOrganizationChart"/>
    <dgm:cxn modelId="{1FCAF682-934D-4CCB-83A6-80BE883C8BAE}" type="presParOf" srcId="{A1F0DBFF-3D54-4854-88A9-8C187555489C}" destId="{34B1D2D7-80BC-458A-AFF1-C6325E317D2D}" srcOrd="1" destOrd="0" presId="urn:microsoft.com/office/officeart/2009/3/layout/HorizontalOrganizationChart"/>
    <dgm:cxn modelId="{1C3F4090-B22F-49F6-80DD-3BC2DB466796}" type="presParOf" srcId="{34B1D2D7-80BC-458A-AFF1-C6325E317D2D}" destId="{90E62016-CDA7-4838-A9D4-0F5C1A57BE25}" srcOrd="0" destOrd="0" presId="urn:microsoft.com/office/officeart/2009/3/layout/HorizontalOrganizationChart"/>
    <dgm:cxn modelId="{D592E143-FDB6-4591-85E8-5B3D1B8BC29E}" type="presParOf" srcId="{90E62016-CDA7-4838-A9D4-0F5C1A57BE25}" destId="{1FBEF3E5-FC7C-4068-8C2F-6615209CC253}" srcOrd="0" destOrd="0" presId="urn:microsoft.com/office/officeart/2009/3/layout/HorizontalOrganizationChart"/>
    <dgm:cxn modelId="{2DEC6D54-15C4-4D8B-9C53-2AB4472EDBE8}" type="presParOf" srcId="{90E62016-CDA7-4838-A9D4-0F5C1A57BE25}" destId="{23BBABF2-A006-4302-A94E-B73D4860222A}" srcOrd="1" destOrd="0" presId="urn:microsoft.com/office/officeart/2009/3/layout/HorizontalOrganizationChart"/>
    <dgm:cxn modelId="{E66AA1C6-3EC0-4A67-8EE6-252238AEDEBE}" type="presParOf" srcId="{34B1D2D7-80BC-458A-AFF1-C6325E317D2D}" destId="{C9A363E9-2A27-4F98-BA7E-CC97DCA970AA}" srcOrd="1" destOrd="0" presId="urn:microsoft.com/office/officeart/2009/3/layout/HorizontalOrganizationChart"/>
    <dgm:cxn modelId="{A52B01A4-1E26-470B-A8D6-41E97E27E54C}" type="presParOf" srcId="{34B1D2D7-80BC-458A-AFF1-C6325E317D2D}" destId="{6F8D5814-68B6-4BDD-A314-5E2994094102}" srcOrd="2" destOrd="0" presId="urn:microsoft.com/office/officeart/2009/3/layout/HorizontalOrganizationChart"/>
    <dgm:cxn modelId="{AD90F158-5033-47CE-9098-B37B7B54585F}" type="presParOf" srcId="{9EBAB333-336B-4CB7-9892-4D9436434790}" destId="{CF944622-6383-4F0D-8EF2-88D3769DE96E}" srcOrd="2" destOrd="0" presId="urn:microsoft.com/office/officeart/2009/3/layout/HorizontalOrganizationChart"/>
    <dgm:cxn modelId="{BE68B31C-D8F0-47D5-93AE-9BE45AC45C3D}" type="presParOf" srcId="{6B64E546-D616-4C71-AB04-E1E3307BB91E}" destId="{64CE5CAE-31FB-4DFC-99BF-48FAC17C361C}" srcOrd="1" destOrd="0" presId="urn:microsoft.com/office/officeart/2009/3/layout/HorizontalOrganizationChart"/>
    <dgm:cxn modelId="{64506F2F-CEAF-4C17-A00F-F02E4D7045BB}" type="presParOf" srcId="{64CE5CAE-31FB-4DFC-99BF-48FAC17C361C}" destId="{612DFA53-BAB3-4603-B6CB-FCFE134AF85C}" srcOrd="0" destOrd="0" presId="urn:microsoft.com/office/officeart/2009/3/layout/HorizontalOrganizationChart"/>
    <dgm:cxn modelId="{63D3682F-6734-49FD-A74B-A488F0F985E1}" type="presParOf" srcId="{612DFA53-BAB3-4603-B6CB-FCFE134AF85C}" destId="{73E9F416-707B-4F6C-BA5A-B9D9525BDE20}" srcOrd="0" destOrd="0" presId="urn:microsoft.com/office/officeart/2009/3/layout/HorizontalOrganizationChart"/>
    <dgm:cxn modelId="{87E40B93-D050-4F9A-8D8B-D17F005A922B}" type="presParOf" srcId="{612DFA53-BAB3-4603-B6CB-FCFE134AF85C}" destId="{8FBCD61F-2156-4A59-BA86-7200E9F3A000}" srcOrd="1" destOrd="0" presId="urn:microsoft.com/office/officeart/2009/3/layout/HorizontalOrganizationChart"/>
    <dgm:cxn modelId="{3D0263E4-E99A-45AD-938E-003EFCB549C8}" type="presParOf" srcId="{64CE5CAE-31FB-4DFC-99BF-48FAC17C361C}" destId="{07C50330-0A68-4904-BB3D-55A678869F24}" srcOrd="1" destOrd="0" presId="urn:microsoft.com/office/officeart/2009/3/layout/HorizontalOrganizationChart"/>
    <dgm:cxn modelId="{CC040892-8391-4218-88C3-5286872E2CB1}" type="presParOf" srcId="{07C50330-0A68-4904-BB3D-55A678869F24}" destId="{7F9F73B0-F8ED-49EF-B4E5-276B071B48A0}" srcOrd="0" destOrd="0" presId="urn:microsoft.com/office/officeart/2009/3/layout/HorizontalOrganizationChart"/>
    <dgm:cxn modelId="{CD8DDBDA-1454-4F59-A222-A9780FA8017C}" type="presParOf" srcId="{07C50330-0A68-4904-BB3D-55A678869F24}" destId="{F271B260-D0AD-4272-AE34-24D2C256C53B}" srcOrd="1" destOrd="0" presId="urn:microsoft.com/office/officeart/2009/3/layout/HorizontalOrganizationChart"/>
    <dgm:cxn modelId="{8A3BB016-1CE3-47FC-B3B0-0FCD5F22B567}" type="presParOf" srcId="{F271B260-D0AD-4272-AE34-24D2C256C53B}" destId="{E5D2B1CF-92BC-4485-85CB-875323A6CCA9}" srcOrd="0" destOrd="0" presId="urn:microsoft.com/office/officeart/2009/3/layout/HorizontalOrganizationChart"/>
    <dgm:cxn modelId="{DF7E7726-15FE-426E-AE2E-E0863E1C507D}" type="presParOf" srcId="{E5D2B1CF-92BC-4485-85CB-875323A6CCA9}" destId="{67285B9A-65D4-499B-8484-CB54F25BA6ED}" srcOrd="0" destOrd="0" presId="urn:microsoft.com/office/officeart/2009/3/layout/HorizontalOrganizationChart"/>
    <dgm:cxn modelId="{84A03F94-0636-4796-91F6-7393C80F5646}" type="presParOf" srcId="{E5D2B1CF-92BC-4485-85CB-875323A6CCA9}" destId="{5198328C-2861-4FDA-983D-DB4A84EAFB06}" srcOrd="1" destOrd="0" presId="urn:microsoft.com/office/officeart/2009/3/layout/HorizontalOrganizationChart"/>
    <dgm:cxn modelId="{7353EDEA-D274-4AB3-903C-C3E41BE5ACBB}" type="presParOf" srcId="{F271B260-D0AD-4272-AE34-24D2C256C53B}" destId="{7BC7D407-673C-43D2-B57E-C44414427FF3}" srcOrd="1" destOrd="0" presId="urn:microsoft.com/office/officeart/2009/3/layout/HorizontalOrganizationChart"/>
    <dgm:cxn modelId="{55C3E0C1-A641-4A16-8820-280764B6DBCD}" type="presParOf" srcId="{F271B260-D0AD-4272-AE34-24D2C256C53B}" destId="{FC15B726-4263-4801-AE51-83218871A5B1}" srcOrd="2" destOrd="0" presId="urn:microsoft.com/office/officeart/2009/3/layout/HorizontalOrganizationChart"/>
    <dgm:cxn modelId="{8AB94A55-9B97-4327-A128-0AB633201CE9}" type="presParOf" srcId="{07C50330-0A68-4904-BB3D-55A678869F24}" destId="{E32319FF-7741-4FD6-B904-0DDB2BA7131C}" srcOrd="2" destOrd="0" presId="urn:microsoft.com/office/officeart/2009/3/layout/HorizontalOrganizationChart"/>
    <dgm:cxn modelId="{AD5C8801-B6BE-477F-A1E8-F8C18C4730FB}" type="presParOf" srcId="{07C50330-0A68-4904-BB3D-55A678869F24}" destId="{8EF3B7EB-B839-4DA8-ABF4-7B53D5A07EDD}" srcOrd="3" destOrd="0" presId="urn:microsoft.com/office/officeart/2009/3/layout/HorizontalOrganizationChart"/>
    <dgm:cxn modelId="{991C09F3-14C9-4390-BFE9-8B691625E231}" type="presParOf" srcId="{8EF3B7EB-B839-4DA8-ABF4-7B53D5A07EDD}" destId="{BC957462-C50A-47B4-9BA6-7F5F661B9F6C}" srcOrd="0" destOrd="0" presId="urn:microsoft.com/office/officeart/2009/3/layout/HorizontalOrganizationChart"/>
    <dgm:cxn modelId="{CA6521A7-0FE9-4965-85D8-940BEC1DBF65}" type="presParOf" srcId="{BC957462-C50A-47B4-9BA6-7F5F661B9F6C}" destId="{C1F887E5-5F21-4666-B2FA-D16D0D7B411C}" srcOrd="0" destOrd="0" presId="urn:microsoft.com/office/officeart/2009/3/layout/HorizontalOrganizationChart"/>
    <dgm:cxn modelId="{3988E590-B0FF-4302-A050-49325EDFF77A}" type="presParOf" srcId="{BC957462-C50A-47B4-9BA6-7F5F661B9F6C}" destId="{10771788-CDDC-4495-AD1A-C13DB1DB58B1}" srcOrd="1" destOrd="0" presId="urn:microsoft.com/office/officeart/2009/3/layout/HorizontalOrganizationChart"/>
    <dgm:cxn modelId="{DAD8C0B0-AA20-497A-AFD4-31654543B4DB}" type="presParOf" srcId="{8EF3B7EB-B839-4DA8-ABF4-7B53D5A07EDD}" destId="{44C9AEEC-A2FD-4D40-920F-1083C4101BDA}" srcOrd="1" destOrd="0" presId="urn:microsoft.com/office/officeart/2009/3/layout/HorizontalOrganizationChart"/>
    <dgm:cxn modelId="{730265F8-F1F3-4F4A-85F9-BF4C66A8EA87}" type="presParOf" srcId="{8EF3B7EB-B839-4DA8-ABF4-7B53D5A07EDD}" destId="{BF3CB700-D94C-4A95-B738-EC3F43A8FC28}" srcOrd="2" destOrd="0" presId="urn:microsoft.com/office/officeart/2009/3/layout/HorizontalOrganizationChart"/>
    <dgm:cxn modelId="{A9F63CCB-566E-446D-A90D-02161A0253BA}" type="presParOf" srcId="{07C50330-0A68-4904-BB3D-55A678869F24}" destId="{767F479E-C1AA-4175-BB85-19220BA6379C}" srcOrd="4" destOrd="0" presId="urn:microsoft.com/office/officeart/2009/3/layout/HorizontalOrganizationChart"/>
    <dgm:cxn modelId="{23DA4CEA-036F-455F-8D0E-7ACEA2AC349D}" type="presParOf" srcId="{07C50330-0A68-4904-BB3D-55A678869F24}" destId="{CBC41642-684E-447E-B371-8F0FB2FDCFE1}" srcOrd="5" destOrd="0" presId="urn:microsoft.com/office/officeart/2009/3/layout/HorizontalOrganizationChart"/>
    <dgm:cxn modelId="{9579A231-6734-49A8-B8CA-B60064425534}" type="presParOf" srcId="{CBC41642-684E-447E-B371-8F0FB2FDCFE1}" destId="{24BD7355-4168-497F-B6F1-8C6C72865BD9}" srcOrd="0" destOrd="0" presId="urn:microsoft.com/office/officeart/2009/3/layout/HorizontalOrganizationChart"/>
    <dgm:cxn modelId="{A06F95CB-31B4-46CC-B447-4A5E208555EF}" type="presParOf" srcId="{24BD7355-4168-497F-B6F1-8C6C72865BD9}" destId="{74EF6468-B6A3-43FA-A61C-A8A601F3611C}" srcOrd="0" destOrd="0" presId="urn:microsoft.com/office/officeart/2009/3/layout/HorizontalOrganizationChart"/>
    <dgm:cxn modelId="{280A15FF-2F10-4DC7-ABA5-318DC15E410B}" type="presParOf" srcId="{24BD7355-4168-497F-B6F1-8C6C72865BD9}" destId="{19226E6C-2433-4F96-AE90-64A62C828A8B}" srcOrd="1" destOrd="0" presId="urn:microsoft.com/office/officeart/2009/3/layout/HorizontalOrganizationChart"/>
    <dgm:cxn modelId="{DA597E22-A806-4EA1-83B4-D1A281258F97}" type="presParOf" srcId="{CBC41642-684E-447E-B371-8F0FB2FDCFE1}" destId="{485D6EDE-FFD5-4ABD-8DB8-80DE083F5D6D}" srcOrd="1" destOrd="0" presId="urn:microsoft.com/office/officeart/2009/3/layout/HorizontalOrganizationChart"/>
    <dgm:cxn modelId="{0DC1D5F0-068D-4836-B23D-3B9226EC690A}" type="presParOf" srcId="{CBC41642-684E-447E-B371-8F0FB2FDCFE1}" destId="{8B1415EA-441F-4543-B437-DEC220CC02E4}" srcOrd="2" destOrd="0" presId="urn:microsoft.com/office/officeart/2009/3/layout/HorizontalOrganizationChart"/>
    <dgm:cxn modelId="{E7C154FD-153B-46D2-AEBE-290B6C8D2A2C}" type="presParOf" srcId="{64CE5CAE-31FB-4DFC-99BF-48FAC17C361C}" destId="{6E30A2B0-F0E1-4BEA-82F6-F9BB4BD3D59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55DC2-E446-4DC3-A497-8E5E23D553EA}" type="doc">
      <dgm:prSet loTypeId="urn:microsoft.com/office/officeart/2005/8/layout/hierarchy1" loCatId="hierarchy" qsTypeId="urn:microsoft.com/office/officeart/2005/8/quickstyle/simple4" qsCatId="simple" csTypeId="urn:microsoft.com/office/officeart/2005/8/colors/colorful5" csCatId="colorful" phldr="1"/>
      <dgm:spPr/>
      <dgm:t>
        <a:bodyPr/>
        <a:lstStyle/>
        <a:p>
          <a:endParaRPr lang="en-US"/>
        </a:p>
      </dgm:t>
    </dgm:pt>
    <dgm:pt modelId="{BBA86443-0E35-4B7A-8005-A4F1FAA6E36A}">
      <dgm:prSet custT="1"/>
      <dgm:spPr/>
      <dgm:t>
        <a:bodyPr/>
        <a:lstStyle/>
        <a:p>
          <a:pPr algn="ctr">
            <a:lnSpc>
              <a:spcPct val="90000"/>
            </a:lnSpc>
          </a:pPr>
          <a:r>
            <a:rPr lang="fr-FR" sz="1400">
              <a:solidFill>
                <a:srgbClr val="404040"/>
              </a:solidFill>
              <a:latin typeface="Century Gothic" panose="020B0502020202020204"/>
            </a:rPr>
            <a:t>Parties prenantes</a:t>
          </a:r>
          <a:endParaRPr lang="en-US" sz="1400">
            <a:solidFill>
              <a:srgbClr val="404040"/>
            </a:solidFill>
          </a:endParaRPr>
        </a:p>
      </dgm:t>
    </dgm:pt>
    <dgm:pt modelId="{2BB5A57D-6E94-4A5E-9446-6B8D088A0893}" type="parTrans" cxnId="{44B2C002-FF1C-46A5-A377-3D500A7384D2}">
      <dgm:prSet/>
      <dgm:spPr/>
      <dgm:t>
        <a:bodyPr/>
        <a:lstStyle/>
        <a:p>
          <a:endParaRPr lang="en-US"/>
        </a:p>
      </dgm:t>
    </dgm:pt>
    <dgm:pt modelId="{FCC31A2B-59A9-4587-9C5A-502CEAE52F7F}" type="sibTrans" cxnId="{44B2C002-FF1C-46A5-A377-3D500A7384D2}">
      <dgm:prSet/>
      <dgm:spPr/>
      <dgm:t>
        <a:bodyPr/>
        <a:lstStyle/>
        <a:p>
          <a:endParaRPr lang="en-US"/>
        </a:p>
      </dgm:t>
    </dgm:pt>
    <dgm:pt modelId="{0D40EC76-2B40-4BE5-B7A1-DFA2CD50E81D}">
      <dgm:prSet custT="1"/>
      <dgm:spPr/>
      <dgm:t>
        <a:bodyPr/>
        <a:lstStyle/>
        <a:p>
          <a:pPr algn="ctr">
            <a:lnSpc>
              <a:spcPct val="90000"/>
            </a:lnSpc>
          </a:pPr>
          <a:r>
            <a:rPr lang="fr-FR" sz="1400">
              <a:solidFill>
                <a:srgbClr val="404040"/>
              </a:solidFill>
              <a:latin typeface="Century Gothic" panose="020B0502020202020204"/>
            </a:rPr>
            <a:t>Equipe de projet</a:t>
          </a:r>
          <a:endParaRPr lang="fr-FR" sz="1400">
            <a:solidFill>
              <a:srgbClr val="404040"/>
            </a:solidFill>
          </a:endParaRPr>
        </a:p>
      </dgm:t>
    </dgm:pt>
    <dgm:pt modelId="{8996979F-5D9F-4742-A3A6-2ABE2D2B7C31}" type="parTrans" cxnId="{3469BE11-B37F-426E-B792-B7A7F49692EB}">
      <dgm:prSet/>
      <dgm:spPr/>
      <dgm:t>
        <a:bodyPr/>
        <a:lstStyle/>
        <a:p>
          <a:endParaRPr lang="en-US"/>
        </a:p>
      </dgm:t>
    </dgm:pt>
    <dgm:pt modelId="{DAD815F6-46C9-49E7-A79D-419876E1ABD1}" type="sibTrans" cxnId="{3469BE11-B37F-426E-B792-B7A7F49692EB}">
      <dgm:prSet/>
      <dgm:spPr/>
      <dgm:t>
        <a:bodyPr/>
        <a:lstStyle/>
        <a:p>
          <a:endParaRPr lang="en-US"/>
        </a:p>
      </dgm:t>
    </dgm:pt>
    <dgm:pt modelId="{4A49824B-8B30-43EA-9764-E7C0D0BD434A}">
      <dgm:prSet custT="1"/>
      <dgm:spPr/>
      <dgm:t>
        <a:bodyPr/>
        <a:lstStyle/>
        <a:p>
          <a:pPr algn="ctr" rtl="0">
            <a:lnSpc>
              <a:spcPct val="90000"/>
            </a:lnSpc>
          </a:pPr>
          <a:r>
            <a:rPr lang="fr-FR" sz="1400">
              <a:solidFill>
                <a:srgbClr val="404040"/>
              </a:solidFill>
              <a:latin typeface="Century Gothic" panose="020B0502020202020204"/>
            </a:rPr>
            <a:t>Client</a:t>
          </a:r>
        </a:p>
      </dgm:t>
    </dgm:pt>
    <dgm:pt modelId="{0F43FBCE-BD71-4017-91BC-D3B0309F2D67}" type="parTrans" cxnId="{506D0C34-F43B-47DB-AFE0-31CFBC043CF7}">
      <dgm:prSet/>
      <dgm:spPr/>
      <dgm:t>
        <a:bodyPr/>
        <a:lstStyle/>
        <a:p>
          <a:endParaRPr lang="en-US"/>
        </a:p>
      </dgm:t>
    </dgm:pt>
    <dgm:pt modelId="{A35B1A09-D3D9-4A28-9DF9-86FF0503F13F}" type="sibTrans" cxnId="{506D0C34-F43B-47DB-AFE0-31CFBC043CF7}">
      <dgm:prSet/>
      <dgm:spPr/>
      <dgm:t>
        <a:bodyPr/>
        <a:lstStyle/>
        <a:p>
          <a:endParaRPr lang="en-US"/>
        </a:p>
      </dgm:t>
    </dgm:pt>
    <dgm:pt modelId="{73B57D4F-2500-404B-BE12-D6070A295075}">
      <dgm:prSet phldr="0" custT="1"/>
      <dgm:spPr/>
      <dgm:t>
        <a:bodyPr/>
        <a:lstStyle/>
        <a:p>
          <a:pPr algn="ctr">
            <a:lnSpc>
              <a:spcPct val="90000"/>
            </a:lnSpc>
          </a:pPr>
          <a:r>
            <a:rPr lang="fr-FR" sz="1400">
              <a:solidFill>
                <a:srgbClr val="404040"/>
              </a:solidFill>
              <a:latin typeface="Century Gothic" panose="020B0502020202020204"/>
              <a:cs typeface="Calibri"/>
            </a:rPr>
            <a:t>Vadot</a:t>
          </a:r>
          <a:r>
            <a:rPr lang="fr-FR" sz="1400">
              <a:solidFill>
                <a:srgbClr val="404040"/>
              </a:solidFill>
              <a:latin typeface="Century Gothic" panose="020B0502020202020204"/>
            </a:rPr>
            <a:t> Antoine</a:t>
          </a:r>
          <a:endParaRPr lang="en-US" sz="1400">
            <a:solidFill>
              <a:srgbClr val="404040"/>
            </a:solidFill>
            <a:latin typeface="Century Gothic" panose="020B0502020202020204"/>
          </a:endParaRPr>
        </a:p>
      </dgm:t>
    </dgm:pt>
    <dgm:pt modelId="{ED353F9E-3820-4CF8-AEE2-CA2AE20C76F6}" type="parTrans" cxnId="{050D1CAC-D727-408A-9EAB-A140D55FD18D}">
      <dgm:prSet/>
      <dgm:spPr/>
      <dgm:t>
        <a:bodyPr/>
        <a:lstStyle/>
        <a:p>
          <a:endParaRPr lang="fr-FR"/>
        </a:p>
      </dgm:t>
    </dgm:pt>
    <dgm:pt modelId="{DE429935-BC05-4193-A785-4E3E279DBD99}" type="sibTrans" cxnId="{050D1CAC-D727-408A-9EAB-A140D55FD18D}">
      <dgm:prSet/>
      <dgm:spPr/>
      <dgm:t>
        <a:bodyPr/>
        <a:lstStyle/>
        <a:p>
          <a:endParaRPr lang="fr-FR"/>
        </a:p>
      </dgm:t>
    </dgm:pt>
    <dgm:pt modelId="{D9F4E0C6-21FD-4ED5-AA94-858D62DDE30F}">
      <dgm:prSet phldr="0" custT="1"/>
      <dgm:spPr/>
      <dgm:t>
        <a:bodyPr/>
        <a:lstStyle/>
        <a:p>
          <a:r>
            <a:rPr lang="fr-FR" sz="1400">
              <a:solidFill>
                <a:srgbClr val="404040"/>
              </a:solidFill>
              <a:latin typeface="Century Gothic" panose="020B0502020202020204"/>
            </a:rPr>
            <a:t>ESEO</a:t>
          </a:r>
          <a:endParaRPr lang="fr-FR" sz="1400"/>
        </a:p>
      </dgm:t>
    </dgm:pt>
    <dgm:pt modelId="{A1A9A0BB-C3EB-48A5-BEB8-AF32A1ACB5FD}" type="parTrans" cxnId="{0A9AE3EA-97A4-4C9C-845C-23AFC3BA69AC}">
      <dgm:prSet/>
      <dgm:spPr/>
      <dgm:t>
        <a:bodyPr/>
        <a:lstStyle/>
        <a:p>
          <a:endParaRPr lang="fr-FR"/>
        </a:p>
      </dgm:t>
    </dgm:pt>
    <dgm:pt modelId="{81A22872-3F37-49CB-886F-0C0BA208620E}" type="sibTrans" cxnId="{0A9AE3EA-97A4-4C9C-845C-23AFC3BA69AC}">
      <dgm:prSet/>
      <dgm:spPr/>
      <dgm:t>
        <a:bodyPr/>
        <a:lstStyle/>
        <a:p>
          <a:endParaRPr lang="fr-FR"/>
        </a:p>
      </dgm:t>
    </dgm:pt>
    <dgm:pt modelId="{2E4C2D62-1B97-4C7B-9116-4C99ED8E7D35}">
      <dgm:prSet phldr="0"/>
      <dgm:spPr/>
      <dgm:t>
        <a:bodyPr/>
        <a:lstStyle/>
        <a:p>
          <a:pPr algn="ctr" rtl="0">
            <a:lnSpc>
              <a:spcPct val="90000"/>
            </a:lnSpc>
          </a:pPr>
          <a:r>
            <a:rPr lang="fr-FR">
              <a:latin typeface="Century Gothic" panose="020B0502020202020204"/>
            </a:rPr>
            <a:t>BRUCHARD Emmanuel</a:t>
          </a:r>
          <a:endParaRPr lang="en-US">
            <a:latin typeface="Century Gothic" panose="020B0502020202020204"/>
          </a:endParaRPr>
        </a:p>
      </dgm:t>
    </dgm:pt>
    <dgm:pt modelId="{8650EBB3-03D4-4A25-9BDF-42613F043F67}" type="parTrans" cxnId="{49635C58-C575-46C3-AFB8-DCD64348D973}">
      <dgm:prSet/>
      <dgm:spPr/>
      <dgm:t>
        <a:bodyPr/>
        <a:lstStyle/>
        <a:p>
          <a:endParaRPr lang="en-US"/>
        </a:p>
      </dgm:t>
    </dgm:pt>
    <dgm:pt modelId="{394579F8-8081-478B-B790-D4E9C00D7659}" type="sibTrans" cxnId="{49635C58-C575-46C3-AFB8-DCD64348D973}">
      <dgm:prSet/>
      <dgm:spPr/>
      <dgm:t>
        <a:bodyPr/>
        <a:lstStyle/>
        <a:p>
          <a:endParaRPr lang="en-US"/>
        </a:p>
      </dgm:t>
    </dgm:pt>
    <dgm:pt modelId="{F4CF6C6B-5363-4750-8052-765B78468686}">
      <dgm:prSet phldr="0"/>
      <dgm:spPr/>
      <dgm:t>
        <a:bodyPr/>
        <a:lstStyle/>
        <a:p>
          <a:pPr algn="l" rtl="0">
            <a:lnSpc>
              <a:spcPct val="100000"/>
            </a:lnSpc>
          </a:pPr>
          <a:r>
            <a:rPr lang="fr-FR">
              <a:solidFill>
                <a:srgbClr val="404040"/>
              </a:solidFill>
            </a:rPr>
            <a:t>ALABEATRIX </a:t>
          </a:r>
          <a:r>
            <a:rPr lang="fr-FR" sz="1400">
              <a:solidFill>
                <a:srgbClr val="404040"/>
              </a:solidFill>
            </a:rPr>
            <a:t>Axel</a:t>
          </a:r>
          <a:endParaRPr lang="en-US">
            <a:solidFill>
              <a:srgbClr val="404040"/>
            </a:solidFill>
            <a:latin typeface="Century Gothic" panose="020B0502020202020204"/>
          </a:endParaRPr>
        </a:p>
      </dgm:t>
    </dgm:pt>
    <dgm:pt modelId="{4672538B-B40B-484C-B06F-4FC405F1D8DA}" type="parTrans" cxnId="{C9C5E1EB-393D-4411-BA89-3EB4277D3006}">
      <dgm:prSet/>
      <dgm:spPr/>
      <dgm:t>
        <a:bodyPr/>
        <a:lstStyle/>
        <a:p>
          <a:endParaRPr lang="en-US"/>
        </a:p>
      </dgm:t>
    </dgm:pt>
    <dgm:pt modelId="{BD37377A-08D9-479E-96AB-C000056504C8}" type="sibTrans" cxnId="{C9C5E1EB-393D-4411-BA89-3EB4277D3006}">
      <dgm:prSet/>
      <dgm:spPr/>
      <dgm:t>
        <a:bodyPr/>
        <a:lstStyle/>
        <a:p>
          <a:endParaRPr lang="en-US"/>
        </a:p>
      </dgm:t>
    </dgm:pt>
    <dgm:pt modelId="{E29785BE-E774-4C3C-AB12-9A933FDC73A1}">
      <dgm:prSet phldr="0"/>
      <dgm:spPr/>
      <dgm:t>
        <a:bodyPr/>
        <a:lstStyle/>
        <a:p>
          <a:pPr algn="l" rtl="0">
            <a:lnSpc>
              <a:spcPct val="100000"/>
            </a:lnSpc>
          </a:pPr>
          <a:r>
            <a:rPr lang="fr-FR">
              <a:solidFill>
                <a:srgbClr val="444444"/>
              </a:solidFill>
              <a:latin typeface="Calibri"/>
              <a:cs typeface="Calibri"/>
            </a:rPr>
            <a:t>(KOUSSIE Djouma)</a:t>
          </a:r>
          <a:endParaRPr lang="en-US">
            <a:solidFill>
              <a:srgbClr val="444444"/>
            </a:solidFill>
            <a:latin typeface="Calibri"/>
            <a:cs typeface="Calibri"/>
          </a:endParaRPr>
        </a:p>
      </dgm:t>
    </dgm:pt>
    <dgm:pt modelId="{7DC69314-167C-4ABA-9917-E7474C687970}" type="parTrans" cxnId="{38AF2AAD-91AE-4090-93BC-4F7B5B10AD4E}">
      <dgm:prSet/>
      <dgm:spPr/>
    </dgm:pt>
    <dgm:pt modelId="{1FB1C418-72DD-478C-9D96-7EBCEF377905}" type="sibTrans" cxnId="{38AF2AAD-91AE-4090-93BC-4F7B5B10AD4E}">
      <dgm:prSet/>
      <dgm:spPr/>
    </dgm:pt>
    <dgm:pt modelId="{3548D5C2-3B8A-4C10-BE52-8D358D4771F8}" type="pres">
      <dgm:prSet presAssocID="{2C155DC2-E446-4DC3-A497-8E5E23D553EA}" presName="hierChild1" presStyleCnt="0">
        <dgm:presLayoutVars>
          <dgm:chPref val="1"/>
          <dgm:dir/>
          <dgm:animOne val="branch"/>
          <dgm:animLvl val="lvl"/>
          <dgm:resizeHandles/>
        </dgm:presLayoutVars>
      </dgm:prSet>
      <dgm:spPr/>
    </dgm:pt>
    <dgm:pt modelId="{3BC5373A-FA54-483F-8AF6-145037DB5946}" type="pres">
      <dgm:prSet presAssocID="{BBA86443-0E35-4B7A-8005-A4F1FAA6E36A}" presName="hierRoot1" presStyleCnt="0"/>
      <dgm:spPr/>
    </dgm:pt>
    <dgm:pt modelId="{FD18C181-E660-4F71-90CD-3D761FA2919A}" type="pres">
      <dgm:prSet presAssocID="{BBA86443-0E35-4B7A-8005-A4F1FAA6E36A}" presName="composite" presStyleCnt="0"/>
      <dgm:spPr/>
    </dgm:pt>
    <dgm:pt modelId="{24AF116F-60C1-47B0-B53D-B281AA6BF68F}" type="pres">
      <dgm:prSet presAssocID="{BBA86443-0E35-4B7A-8005-A4F1FAA6E36A}" presName="background" presStyleLbl="node0" presStyleIdx="0" presStyleCnt="1"/>
      <dgm:spPr/>
    </dgm:pt>
    <dgm:pt modelId="{ACDC74E0-8706-401E-9BD6-6D28CA5C4135}" type="pres">
      <dgm:prSet presAssocID="{BBA86443-0E35-4B7A-8005-A4F1FAA6E36A}" presName="text" presStyleLbl="fgAcc0" presStyleIdx="0" presStyleCnt="1">
        <dgm:presLayoutVars>
          <dgm:chPref val="3"/>
        </dgm:presLayoutVars>
      </dgm:prSet>
      <dgm:spPr/>
    </dgm:pt>
    <dgm:pt modelId="{129C0819-8553-437E-AA31-05E6FEA4819F}" type="pres">
      <dgm:prSet presAssocID="{BBA86443-0E35-4B7A-8005-A4F1FAA6E36A}" presName="hierChild2" presStyleCnt="0"/>
      <dgm:spPr/>
    </dgm:pt>
    <dgm:pt modelId="{4AFF63B6-7CE0-4609-8D10-0BE1BBEB5518}" type="pres">
      <dgm:prSet presAssocID="{8996979F-5D9F-4742-A3A6-2ABE2D2B7C31}" presName="Name10" presStyleLbl="parChTrans1D2" presStyleIdx="0" presStyleCnt="2"/>
      <dgm:spPr/>
    </dgm:pt>
    <dgm:pt modelId="{4C342C1B-6D0C-429B-9D22-B541D9836ADC}" type="pres">
      <dgm:prSet presAssocID="{0D40EC76-2B40-4BE5-B7A1-DFA2CD50E81D}" presName="hierRoot2" presStyleCnt="0"/>
      <dgm:spPr/>
    </dgm:pt>
    <dgm:pt modelId="{8EF517A7-6E93-4E57-9AE1-D95FA8D89A39}" type="pres">
      <dgm:prSet presAssocID="{0D40EC76-2B40-4BE5-B7A1-DFA2CD50E81D}" presName="composite2" presStyleCnt="0"/>
      <dgm:spPr/>
    </dgm:pt>
    <dgm:pt modelId="{A518B6BD-082B-434D-9368-1D5C46FEBB41}" type="pres">
      <dgm:prSet presAssocID="{0D40EC76-2B40-4BE5-B7A1-DFA2CD50E81D}" presName="background2" presStyleLbl="node2" presStyleIdx="0" presStyleCnt="2"/>
      <dgm:spPr/>
    </dgm:pt>
    <dgm:pt modelId="{910BBC53-B336-4235-9076-6F4E89D4291B}" type="pres">
      <dgm:prSet presAssocID="{0D40EC76-2B40-4BE5-B7A1-DFA2CD50E81D}" presName="text2" presStyleLbl="fgAcc2" presStyleIdx="0" presStyleCnt="2">
        <dgm:presLayoutVars>
          <dgm:chPref val="3"/>
        </dgm:presLayoutVars>
      </dgm:prSet>
      <dgm:spPr/>
    </dgm:pt>
    <dgm:pt modelId="{FAE2376C-0E70-42E9-A069-BCAE16ECA00C}" type="pres">
      <dgm:prSet presAssocID="{0D40EC76-2B40-4BE5-B7A1-DFA2CD50E81D}" presName="hierChild3" presStyleCnt="0"/>
      <dgm:spPr/>
    </dgm:pt>
    <dgm:pt modelId="{DBCAE7B5-0E5B-41EA-B2F9-16FB13D26F14}" type="pres">
      <dgm:prSet presAssocID="{4672538B-B40B-484C-B06F-4FC405F1D8DA}" presName="Name17" presStyleLbl="parChTrans1D3" presStyleIdx="0" presStyleCnt="5"/>
      <dgm:spPr/>
    </dgm:pt>
    <dgm:pt modelId="{529378F6-3DA1-44BD-946D-EF531CC0F45B}" type="pres">
      <dgm:prSet presAssocID="{F4CF6C6B-5363-4750-8052-765B78468686}" presName="hierRoot3" presStyleCnt="0"/>
      <dgm:spPr/>
    </dgm:pt>
    <dgm:pt modelId="{7A10A200-7CCF-4C2F-ACD1-6C0B0039F2BD}" type="pres">
      <dgm:prSet presAssocID="{F4CF6C6B-5363-4750-8052-765B78468686}" presName="composite3" presStyleCnt="0"/>
      <dgm:spPr/>
    </dgm:pt>
    <dgm:pt modelId="{C29F6F95-8DD2-4807-A9DC-5E72805ED216}" type="pres">
      <dgm:prSet presAssocID="{F4CF6C6B-5363-4750-8052-765B78468686}" presName="background3" presStyleLbl="node3" presStyleIdx="0" presStyleCnt="5"/>
      <dgm:spPr/>
    </dgm:pt>
    <dgm:pt modelId="{57B12A47-3A45-441A-8133-8F3B3BB88822}" type="pres">
      <dgm:prSet presAssocID="{F4CF6C6B-5363-4750-8052-765B78468686}" presName="text3" presStyleLbl="fgAcc3" presStyleIdx="0" presStyleCnt="5">
        <dgm:presLayoutVars>
          <dgm:chPref val="3"/>
        </dgm:presLayoutVars>
      </dgm:prSet>
      <dgm:spPr/>
    </dgm:pt>
    <dgm:pt modelId="{A52D8FC4-FDCF-446D-BDD3-B6B6EC7E29E7}" type="pres">
      <dgm:prSet presAssocID="{F4CF6C6B-5363-4750-8052-765B78468686}" presName="hierChild4" presStyleCnt="0"/>
      <dgm:spPr/>
    </dgm:pt>
    <dgm:pt modelId="{A8D77EA4-D621-465F-91A0-AEE5580B1BFF}" type="pres">
      <dgm:prSet presAssocID="{8650EBB3-03D4-4A25-9BDF-42613F043F67}" presName="Name17" presStyleLbl="parChTrans1D3" presStyleIdx="1" presStyleCnt="5"/>
      <dgm:spPr/>
    </dgm:pt>
    <dgm:pt modelId="{92F120F3-73D0-4F66-B026-E63B75D26A3F}" type="pres">
      <dgm:prSet presAssocID="{2E4C2D62-1B97-4C7B-9116-4C99ED8E7D35}" presName="hierRoot3" presStyleCnt="0"/>
      <dgm:spPr/>
    </dgm:pt>
    <dgm:pt modelId="{AD17D492-9CA7-4436-8154-1955451C2909}" type="pres">
      <dgm:prSet presAssocID="{2E4C2D62-1B97-4C7B-9116-4C99ED8E7D35}" presName="composite3" presStyleCnt="0"/>
      <dgm:spPr/>
    </dgm:pt>
    <dgm:pt modelId="{B5E52439-C125-4088-AD7E-75E14CC7C937}" type="pres">
      <dgm:prSet presAssocID="{2E4C2D62-1B97-4C7B-9116-4C99ED8E7D35}" presName="background3" presStyleLbl="node3" presStyleIdx="1" presStyleCnt="5"/>
      <dgm:spPr/>
    </dgm:pt>
    <dgm:pt modelId="{D0FBED4F-4E6C-437D-AD29-544151FB3CDE}" type="pres">
      <dgm:prSet presAssocID="{2E4C2D62-1B97-4C7B-9116-4C99ED8E7D35}" presName="text3" presStyleLbl="fgAcc3" presStyleIdx="1" presStyleCnt="5">
        <dgm:presLayoutVars>
          <dgm:chPref val="3"/>
        </dgm:presLayoutVars>
      </dgm:prSet>
      <dgm:spPr/>
    </dgm:pt>
    <dgm:pt modelId="{F5D7D4ED-C16E-44A5-9F1C-64A626B1EB7D}" type="pres">
      <dgm:prSet presAssocID="{2E4C2D62-1B97-4C7B-9116-4C99ED8E7D35}" presName="hierChild4" presStyleCnt="0"/>
      <dgm:spPr/>
    </dgm:pt>
    <dgm:pt modelId="{A0B87BF7-B766-4D89-BAB4-01286CBFCD53}" type="pres">
      <dgm:prSet presAssocID="{ED353F9E-3820-4CF8-AEE2-CA2AE20C76F6}" presName="Name17" presStyleLbl="parChTrans1D3" presStyleIdx="2" presStyleCnt="5"/>
      <dgm:spPr/>
    </dgm:pt>
    <dgm:pt modelId="{5FF3CFF6-96B2-48F8-A086-BA02CCA1F512}" type="pres">
      <dgm:prSet presAssocID="{73B57D4F-2500-404B-BE12-D6070A295075}" presName="hierRoot3" presStyleCnt="0"/>
      <dgm:spPr/>
    </dgm:pt>
    <dgm:pt modelId="{22703C69-B2B6-4772-8D1F-4FD40E101446}" type="pres">
      <dgm:prSet presAssocID="{73B57D4F-2500-404B-BE12-D6070A295075}" presName="composite3" presStyleCnt="0"/>
      <dgm:spPr/>
    </dgm:pt>
    <dgm:pt modelId="{D3D2A971-5B80-4622-B36C-223179BC1A07}" type="pres">
      <dgm:prSet presAssocID="{73B57D4F-2500-404B-BE12-D6070A295075}" presName="background3" presStyleLbl="node3" presStyleIdx="2" presStyleCnt="5"/>
      <dgm:spPr/>
    </dgm:pt>
    <dgm:pt modelId="{F9C73D66-2FE7-4D14-84C2-DC11DDBEC90C}" type="pres">
      <dgm:prSet presAssocID="{73B57D4F-2500-404B-BE12-D6070A295075}" presName="text3" presStyleLbl="fgAcc3" presStyleIdx="2" presStyleCnt="5">
        <dgm:presLayoutVars>
          <dgm:chPref val="3"/>
        </dgm:presLayoutVars>
      </dgm:prSet>
      <dgm:spPr/>
    </dgm:pt>
    <dgm:pt modelId="{05C67C6E-C6DE-46C3-B3C1-11813B630A6E}" type="pres">
      <dgm:prSet presAssocID="{73B57D4F-2500-404B-BE12-D6070A295075}" presName="hierChild4" presStyleCnt="0"/>
      <dgm:spPr/>
    </dgm:pt>
    <dgm:pt modelId="{AC59AA8E-367C-4452-AB97-3B24291C72CD}" type="pres">
      <dgm:prSet presAssocID="{7DC69314-167C-4ABA-9917-E7474C687970}" presName="Name17" presStyleLbl="parChTrans1D3" presStyleIdx="3" presStyleCnt="5"/>
      <dgm:spPr/>
    </dgm:pt>
    <dgm:pt modelId="{09A2907C-2F83-429D-849A-92292B60E3F0}" type="pres">
      <dgm:prSet presAssocID="{E29785BE-E774-4C3C-AB12-9A933FDC73A1}" presName="hierRoot3" presStyleCnt="0"/>
      <dgm:spPr/>
    </dgm:pt>
    <dgm:pt modelId="{85958F33-D85A-4451-97C1-6C147F5B3414}" type="pres">
      <dgm:prSet presAssocID="{E29785BE-E774-4C3C-AB12-9A933FDC73A1}" presName="composite3" presStyleCnt="0"/>
      <dgm:spPr/>
    </dgm:pt>
    <dgm:pt modelId="{FAA2E6ED-1B98-4786-8312-D1EE20F46AA4}" type="pres">
      <dgm:prSet presAssocID="{E29785BE-E774-4C3C-AB12-9A933FDC73A1}" presName="background3" presStyleLbl="node3" presStyleIdx="3" presStyleCnt="5"/>
      <dgm:spPr/>
    </dgm:pt>
    <dgm:pt modelId="{5439697F-09A5-4DA9-B8AE-96B0B41F7B1F}" type="pres">
      <dgm:prSet presAssocID="{E29785BE-E774-4C3C-AB12-9A933FDC73A1}" presName="text3" presStyleLbl="fgAcc3" presStyleIdx="3" presStyleCnt="5">
        <dgm:presLayoutVars>
          <dgm:chPref val="3"/>
        </dgm:presLayoutVars>
      </dgm:prSet>
      <dgm:spPr/>
    </dgm:pt>
    <dgm:pt modelId="{2B932E69-068C-4266-8835-C02C07FCA002}" type="pres">
      <dgm:prSet presAssocID="{E29785BE-E774-4C3C-AB12-9A933FDC73A1}" presName="hierChild4" presStyleCnt="0"/>
      <dgm:spPr/>
    </dgm:pt>
    <dgm:pt modelId="{13A8EF70-C680-4B41-8EB6-8DD8B4F01A20}" type="pres">
      <dgm:prSet presAssocID="{0F43FBCE-BD71-4017-91BC-D3B0309F2D67}" presName="Name10" presStyleLbl="parChTrans1D2" presStyleIdx="1" presStyleCnt="2"/>
      <dgm:spPr/>
    </dgm:pt>
    <dgm:pt modelId="{F7C465A2-1BB0-46A8-A0F4-A57FEB457C94}" type="pres">
      <dgm:prSet presAssocID="{4A49824B-8B30-43EA-9764-E7C0D0BD434A}" presName="hierRoot2" presStyleCnt="0"/>
      <dgm:spPr/>
    </dgm:pt>
    <dgm:pt modelId="{E35858CC-886B-47C1-8D5A-D981E72FCCB1}" type="pres">
      <dgm:prSet presAssocID="{4A49824B-8B30-43EA-9764-E7C0D0BD434A}" presName="composite2" presStyleCnt="0"/>
      <dgm:spPr/>
    </dgm:pt>
    <dgm:pt modelId="{DA4BF4AB-7FD2-435D-B3CF-FA1588CB491B}" type="pres">
      <dgm:prSet presAssocID="{4A49824B-8B30-43EA-9764-E7C0D0BD434A}" presName="background2" presStyleLbl="node2" presStyleIdx="1" presStyleCnt="2"/>
      <dgm:spPr/>
    </dgm:pt>
    <dgm:pt modelId="{2AF9993F-4FF1-4DF9-BF35-1913DDBA4CBF}" type="pres">
      <dgm:prSet presAssocID="{4A49824B-8B30-43EA-9764-E7C0D0BD434A}" presName="text2" presStyleLbl="fgAcc2" presStyleIdx="1" presStyleCnt="2">
        <dgm:presLayoutVars>
          <dgm:chPref val="3"/>
        </dgm:presLayoutVars>
      </dgm:prSet>
      <dgm:spPr/>
    </dgm:pt>
    <dgm:pt modelId="{0F7D42AD-9085-4348-ABB9-D680BDFA96C5}" type="pres">
      <dgm:prSet presAssocID="{4A49824B-8B30-43EA-9764-E7C0D0BD434A}" presName="hierChild3" presStyleCnt="0"/>
      <dgm:spPr/>
    </dgm:pt>
    <dgm:pt modelId="{C2D084B3-4DD6-476C-B56F-5D58EFB562FA}" type="pres">
      <dgm:prSet presAssocID="{A1A9A0BB-C3EB-48A5-BEB8-AF32A1ACB5FD}" presName="Name17" presStyleLbl="parChTrans1D3" presStyleIdx="4" presStyleCnt="5"/>
      <dgm:spPr/>
    </dgm:pt>
    <dgm:pt modelId="{253B32D6-3C88-4651-A141-EF268B7E76C7}" type="pres">
      <dgm:prSet presAssocID="{D9F4E0C6-21FD-4ED5-AA94-858D62DDE30F}" presName="hierRoot3" presStyleCnt="0"/>
      <dgm:spPr/>
    </dgm:pt>
    <dgm:pt modelId="{70F07576-913B-4728-ADC2-37CFAB4F35F0}" type="pres">
      <dgm:prSet presAssocID="{D9F4E0C6-21FD-4ED5-AA94-858D62DDE30F}" presName="composite3" presStyleCnt="0"/>
      <dgm:spPr/>
    </dgm:pt>
    <dgm:pt modelId="{3DFE34EE-CCC7-4507-89F3-5B52AE7CCDF1}" type="pres">
      <dgm:prSet presAssocID="{D9F4E0C6-21FD-4ED5-AA94-858D62DDE30F}" presName="background3" presStyleLbl="node3" presStyleIdx="4" presStyleCnt="5"/>
      <dgm:spPr/>
    </dgm:pt>
    <dgm:pt modelId="{472D2B3B-B594-42BE-9598-B1BCFA59760F}" type="pres">
      <dgm:prSet presAssocID="{D9F4E0C6-21FD-4ED5-AA94-858D62DDE30F}" presName="text3" presStyleLbl="fgAcc3" presStyleIdx="4" presStyleCnt="5">
        <dgm:presLayoutVars>
          <dgm:chPref val="3"/>
        </dgm:presLayoutVars>
      </dgm:prSet>
      <dgm:spPr/>
    </dgm:pt>
    <dgm:pt modelId="{798D50B0-15DF-48A4-AEB1-0B6BF26BF2A2}" type="pres">
      <dgm:prSet presAssocID="{D9F4E0C6-21FD-4ED5-AA94-858D62DDE30F}" presName="hierChild4" presStyleCnt="0"/>
      <dgm:spPr/>
    </dgm:pt>
  </dgm:ptLst>
  <dgm:cxnLst>
    <dgm:cxn modelId="{44B2C002-FF1C-46A5-A377-3D500A7384D2}" srcId="{2C155DC2-E446-4DC3-A497-8E5E23D553EA}" destId="{BBA86443-0E35-4B7A-8005-A4F1FAA6E36A}" srcOrd="0" destOrd="0" parTransId="{2BB5A57D-6E94-4A5E-9446-6B8D088A0893}" sibTransId="{FCC31A2B-59A9-4587-9C5A-502CEAE52F7F}"/>
    <dgm:cxn modelId="{EF4F6904-604C-42EC-944C-057D09E04B2D}" type="presOf" srcId="{F4CF6C6B-5363-4750-8052-765B78468686}" destId="{57B12A47-3A45-441A-8133-8F3B3BB88822}" srcOrd="0" destOrd="0" presId="urn:microsoft.com/office/officeart/2005/8/layout/hierarchy1"/>
    <dgm:cxn modelId="{7B870408-85B9-4039-93EE-1A2C8C162916}" type="presOf" srcId="{73B57D4F-2500-404B-BE12-D6070A295075}" destId="{F9C73D66-2FE7-4D14-84C2-DC11DDBEC90C}" srcOrd="0" destOrd="0" presId="urn:microsoft.com/office/officeart/2005/8/layout/hierarchy1"/>
    <dgm:cxn modelId="{DA2EE810-09E8-4490-8034-33DC17025D83}" type="presOf" srcId="{0F43FBCE-BD71-4017-91BC-D3B0309F2D67}" destId="{13A8EF70-C680-4B41-8EB6-8DD8B4F01A20}" srcOrd="0" destOrd="0" presId="urn:microsoft.com/office/officeart/2005/8/layout/hierarchy1"/>
    <dgm:cxn modelId="{3469BE11-B37F-426E-B792-B7A7F49692EB}" srcId="{BBA86443-0E35-4B7A-8005-A4F1FAA6E36A}" destId="{0D40EC76-2B40-4BE5-B7A1-DFA2CD50E81D}" srcOrd="0" destOrd="0" parTransId="{8996979F-5D9F-4742-A3A6-2ABE2D2B7C31}" sibTransId="{DAD815F6-46C9-49E7-A79D-419876E1ABD1}"/>
    <dgm:cxn modelId="{506D0C34-F43B-47DB-AFE0-31CFBC043CF7}" srcId="{BBA86443-0E35-4B7A-8005-A4F1FAA6E36A}" destId="{4A49824B-8B30-43EA-9764-E7C0D0BD434A}" srcOrd="1" destOrd="0" parTransId="{0F43FBCE-BD71-4017-91BC-D3B0309F2D67}" sibTransId="{A35B1A09-D3D9-4A28-9DF9-86FF0503F13F}"/>
    <dgm:cxn modelId="{5E4F0635-C525-459A-89A8-280871B8DB44}" type="presOf" srcId="{8996979F-5D9F-4742-A3A6-2ABE2D2B7C31}" destId="{4AFF63B6-7CE0-4609-8D10-0BE1BBEB5518}" srcOrd="0" destOrd="0" presId="urn:microsoft.com/office/officeart/2005/8/layout/hierarchy1"/>
    <dgm:cxn modelId="{97F82936-503C-4173-B7E1-1F54C86B65B9}" type="presOf" srcId="{2E4C2D62-1B97-4C7B-9116-4C99ED8E7D35}" destId="{D0FBED4F-4E6C-437D-AD29-544151FB3CDE}" srcOrd="0" destOrd="0" presId="urn:microsoft.com/office/officeart/2005/8/layout/hierarchy1"/>
    <dgm:cxn modelId="{5C480560-82BA-45E4-93FC-338B4CAC42B0}" type="presOf" srcId="{D9F4E0C6-21FD-4ED5-AA94-858D62DDE30F}" destId="{472D2B3B-B594-42BE-9598-B1BCFA59760F}" srcOrd="0" destOrd="0" presId="urn:microsoft.com/office/officeart/2005/8/layout/hierarchy1"/>
    <dgm:cxn modelId="{62055846-49ED-45C6-82A5-EF2BFCA31D7D}" type="presOf" srcId="{4672538B-B40B-484C-B06F-4FC405F1D8DA}" destId="{DBCAE7B5-0E5B-41EA-B2F9-16FB13D26F14}" srcOrd="0" destOrd="0" presId="urn:microsoft.com/office/officeart/2005/8/layout/hierarchy1"/>
    <dgm:cxn modelId="{49635C58-C575-46C3-AFB8-DCD64348D973}" srcId="{0D40EC76-2B40-4BE5-B7A1-DFA2CD50E81D}" destId="{2E4C2D62-1B97-4C7B-9116-4C99ED8E7D35}" srcOrd="1" destOrd="0" parTransId="{8650EBB3-03D4-4A25-9BDF-42613F043F67}" sibTransId="{394579F8-8081-478B-B790-D4E9C00D7659}"/>
    <dgm:cxn modelId="{3895C35A-B68D-48AA-B704-6EC06BF51D41}" type="presOf" srcId="{0D40EC76-2B40-4BE5-B7A1-DFA2CD50E81D}" destId="{910BBC53-B336-4235-9076-6F4E89D4291B}" srcOrd="0" destOrd="0" presId="urn:microsoft.com/office/officeart/2005/8/layout/hierarchy1"/>
    <dgm:cxn modelId="{D8D5A17C-02DE-4D5F-BC37-18415D23BBEA}" type="presOf" srcId="{7DC69314-167C-4ABA-9917-E7474C687970}" destId="{AC59AA8E-367C-4452-AB97-3B24291C72CD}" srcOrd="0" destOrd="0" presId="urn:microsoft.com/office/officeart/2005/8/layout/hierarchy1"/>
    <dgm:cxn modelId="{0E697C7F-D5C0-42A6-8EF1-26C4061635C1}" type="presOf" srcId="{ED353F9E-3820-4CF8-AEE2-CA2AE20C76F6}" destId="{A0B87BF7-B766-4D89-BAB4-01286CBFCD53}" srcOrd="0" destOrd="0" presId="urn:microsoft.com/office/officeart/2005/8/layout/hierarchy1"/>
    <dgm:cxn modelId="{34128F94-FA36-4CE2-A416-66A3E67BE48D}" type="presOf" srcId="{8650EBB3-03D4-4A25-9BDF-42613F043F67}" destId="{A8D77EA4-D621-465F-91A0-AEE5580B1BFF}" srcOrd="0" destOrd="0" presId="urn:microsoft.com/office/officeart/2005/8/layout/hierarchy1"/>
    <dgm:cxn modelId="{050D1CAC-D727-408A-9EAB-A140D55FD18D}" srcId="{0D40EC76-2B40-4BE5-B7A1-DFA2CD50E81D}" destId="{73B57D4F-2500-404B-BE12-D6070A295075}" srcOrd="2" destOrd="0" parTransId="{ED353F9E-3820-4CF8-AEE2-CA2AE20C76F6}" sibTransId="{DE429935-BC05-4193-A785-4E3E279DBD99}"/>
    <dgm:cxn modelId="{38AF2AAD-91AE-4090-93BC-4F7B5B10AD4E}" srcId="{0D40EC76-2B40-4BE5-B7A1-DFA2CD50E81D}" destId="{E29785BE-E774-4C3C-AB12-9A933FDC73A1}" srcOrd="3" destOrd="0" parTransId="{7DC69314-167C-4ABA-9917-E7474C687970}" sibTransId="{1FB1C418-72DD-478C-9D96-7EBCEF377905}"/>
    <dgm:cxn modelId="{1778D4CF-9118-4FF4-993E-8C42E1FABFAF}" type="presOf" srcId="{A1A9A0BB-C3EB-48A5-BEB8-AF32A1ACB5FD}" destId="{C2D084B3-4DD6-476C-B56F-5D58EFB562FA}" srcOrd="0" destOrd="0" presId="urn:microsoft.com/office/officeart/2005/8/layout/hierarchy1"/>
    <dgm:cxn modelId="{CD3137D4-16A5-4A1B-98E9-06998EF5EAEB}" type="presOf" srcId="{E29785BE-E774-4C3C-AB12-9A933FDC73A1}" destId="{5439697F-09A5-4DA9-B8AE-96B0B41F7B1F}" srcOrd="0" destOrd="0" presId="urn:microsoft.com/office/officeart/2005/8/layout/hierarchy1"/>
    <dgm:cxn modelId="{B59B2DD5-7CF6-484C-A526-3105D5821045}" type="presOf" srcId="{4A49824B-8B30-43EA-9764-E7C0D0BD434A}" destId="{2AF9993F-4FF1-4DF9-BF35-1913DDBA4CBF}" srcOrd="0" destOrd="0" presId="urn:microsoft.com/office/officeart/2005/8/layout/hierarchy1"/>
    <dgm:cxn modelId="{0A9AE3EA-97A4-4C9C-845C-23AFC3BA69AC}" srcId="{4A49824B-8B30-43EA-9764-E7C0D0BD434A}" destId="{D9F4E0C6-21FD-4ED5-AA94-858D62DDE30F}" srcOrd="0" destOrd="0" parTransId="{A1A9A0BB-C3EB-48A5-BEB8-AF32A1ACB5FD}" sibTransId="{81A22872-3F37-49CB-886F-0C0BA208620E}"/>
    <dgm:cxn modelId="{C9C5E1EB-393D-4411-BA89-3EB4277D3006}" srcId="{0D40EC76-2B40-4BE5-B7A1-DFA2CD50E81D}" destId="{F4CF6C6B-5363-4750-8052-765B78468686}" srcOrd="0" destOrd="0" parTransId="{4672538B-B40B-484C-B06F-4FC405F1D8DA}" sibTransId="{BD37377A-08D9-479E-96AB-C000056504C8}"/>
    <dgm:cxn modelId="{54B503F1-2407-4A53-AD31-6A376C0F17AA}" type="presOf" srcId="{BBA86443-0E35-4B7A-8005-A4F1FAA6E36A}" destId="{ACDC74E0-8706-401E-9BD6-6D28CA5C4135}" srcOrd="0" destOrd="0" presId="urn:microsoft.com/office/officeart/2005/8/layout/hierarchy1"/>
    <dgm:cxn modelId="{6D6010FF-FD94-4DA8-B01A-7A45AAFE955B}" type="presOf" srcId="{2C155DC2-E446-4DC3-A497-8E5E23D553EA}" destId="{3548D5C2-3B8A-4C10-BE52-8D358D4771F8}" srcOrd="0" destOrd="0" presId="urn:microsoft.com/office/officeart/2005/8/layout/hierarchy1"/>
    <dgm:cxn modelId="{E16ED720-BEB1-43CB-A3C7-D8E88FA9B616}" type="presParOf" srcId="{3548D5C2-3B8A-4C10-BE52-8D358D4771F8}" destId="{3BC5373A-FA54-483F-8AF6-145037DB5946}" srcOrd="0" destOrd="0" presId="urn:microsoft.com/office/officeart/2005/8/layout/hierarchy1"/>
    <dgm:cxn modelId="{FC0CC1F1-47A0-4FCF-B78B-90882A4CEF4F}" type="presParOf" srcId="{3BC5373A-FA54-483F-8AF6-145037DB5946}" destId="{FD18C181-E660-4F71-90CD-3D761FA2919A}" srcOrd="0" destOrd="0" presId="urn:microsoft.com/office/officeart/2005/8/layout/hierarchy1"/>
    <dgm:cxn modelId="{6D0EC876-D9D8-4A38-A681-E5124403141E}" type="presParOf" srcId="{FD18C181-E660-4F71-90CD-3D761FA2919A}" destId="{24AF116F-60C1-47B0-B53D-B281AA6BF68F}" srcOrd="0" destOrd="0" presId="urn:microsoft.com/office/officeart/2005/8/layout/hierarchy1"/>
    <dgm:cxn modelId="{1BD18B6E-D7DC-45CC-B2CB-D223C4C58A8B}" type="presParOf" srcId="{FD18C181-E660-4F71-90CD-3D761FA2919A}" destId="{ACDC74E0-8706-401E-9BD6-6D28CA5C4135}" srcOrd="1" destOrd="0" presId="urn:microsoft.com/office/officeart/2005/8/layout/hierarchy1"/>
    <dgm:cxn modelId="{007DDB57-83EF-4E52-8781-59BF4E600111}" type="presParOf" srcId="{3BC5373A-FA54-483F-8AF6-145037DB5946}" destId="{129C0819-8553-437E-AA31-05E6FEA4819F}" srcOrd="1" destOrd="0" presId="urn:microsoft.com/office/officeart/2005/8/layout/hierarchy1"/>
    <dgm:cxn modelId="{62796C6D-C2E5-41C4-8747-466DAE75FBAF}" type="presParOf" srcId="{129C0819-8553-437E-AA31-05E6FEA4819F}" destId="{4AFF63B6-7CE0-4609-8D10-0BE1BBEB5518}" srcOrd="0" destOrd="0" presId="urn:microsoft.com/office/officeart/2005/8/layout/hierarchy1"/>
    <dgm:cxn modelId="{171C8FB0-3A0B-4A9A-983B-0B9FC57AFEEA}" type="presParOf" srcId="{129C0819-8553-437E-AA31-05E6FEA4819F}" destId="{4C342C1B-6D0C-429B-9D22-B541D9836ADC}" srcOrd="1" destOrd="0" presId="urn:microsoft.com/office/officeart/2005/8/layout/hierarchy1"/>
    <dgm:cxn modelId="{5488D9FD-DB9F-43E6-9D0E-E22F1F2B859C}" type="presParOf" srcId="{4C342C1B-6D0C-429B-9D22-B541D9836ADC}" destId="{8EF517A7-6E93-4E57-9AE1-D95FA8D89A39}" srcOrd="0" destOrd="0" presId="urn:microsoft.com/office/officeart/2005/8/layout/hierarchy1"/>
    <dgm:cxn modelId="{36DE61F4-1B41-48C0-827F-FAE1C10A232C}" type="presParOf" srcId="{8EF517A7-6E93-4E57-9AE1-D95FA8D89A39}" destId="{A518B6BD-082B-434D-9368-1D5C46FEBB41}" srcOrd="0" destOrd="0" presId="urn:microsoft.com/office/officeart/2005/8/layout/hierarchy1"/>
    <dgm:cxn modelId="{288EA539-2013-4AFA-980B-367176F2628B}" type="presParOf" srcId="{8EF517A7-6E93-4E57-9AE1-D95FA8D89A39}" destId="{910BBC53-B336-4235-9076-6F4E89D4291B}" srcOrd="1" destOrd="0" presId="urn:microsoft.com/office/officeart/2005/8/layout/hierarchy1"/>
    <dgm:cxn modelId="{9297B1A3-B1A0-4DA7-9B02-429E45DD62CB}" type="presParOf" srcId="{4C342C1B-6D0C-429B-9D22-B541D9836ADC}" destId="{FAE2376C-0E70-42E9-A069-BCAE16ECA00C}" srcOrd="1" destOrd="0" presId="urn:microsoft.com/office/officeart/2005/8/layout/hierarchy1"/>
    <dgm:cxn modelId="{F3A00256-105B-4DD8-A3B1-B071BA484CD8}" type="presParOf" srcId="{FAE2376C-0E70-42E9-A069-BCAE16ECA00C}" destId="{DBCAE7B5-0E5B-41EA-B2F9-16FB13D26F14}" srcOrd="0" destOrd="0" presId="urn:microsoft.com/office/officeart/2005/8/layout/hierarchy1"/>
    <dgm:cxn modelId="{0D2B3D41-9138-4C12-977D-76F5E5BA0C80}" type="presParOf" srcId="{FAE2376C-0E70-42E9-A069-BCAE16ECA00C}" destId="{529378F6-3DA1-44BD-946D-EF531CC0F45B}" srcOrd="1" destOrd="0" presId="urn:microsoft.com/office/officeart/2005/8/layout/hierarchy1"/>
    <dgm:cxn modelId="{3FDA0D6C-2E70-4BDD-A2F7-DD2471832C67}" type="presParOf" srcId="{529378F6-3DA1-44BD-946D-EF531CC0F45B}" destId="{7A10A200-7CCF-4C2F-ACD1-6C0B0039F2BD}" srcOrd="0" destOrd="0" presId="urn:microsoft.com/office/officeart/2005/8/layout/hierarchy1"/>
    <dgm:cxn modelId="{A9162885-C225-4AC2-AE25-517EF691915E}" type="presParOf" srcId="{7A10A200-7CCF-4C2F-ACD1-6C0B0039F2BD}" destId="{C29F6F95-8DD2-4807-A9DC-5E72805ED216}" srcOrd="0" destOrd="0" presId="urn:microsoft.com/office/officeart/2005/8/layout/hierarchy1"/>
    <dgm:cxn modelId="{9B9D8424-5FF6-425F-BB6D-931151B633B8}" type="presParOf" srcId="{7A10A200-7CCF-4C2F-ACD1-6C0B0039F2BD}" destId="{57B12A47-3A45-441A-8133-8F3B3BB88822}" srcOrd="1" destOrd="0" presId="urn:microsoft.com/office/officeart/2005/8/layout/hierarchy1"/>
    <dgm:cxn modelId="{015F5965-5770-4C96-A19D-E7DF0DB5C1A1}" type="presParOf" srcId="{529378F6-3DA1-44BD-946D-EF531CC0F45B}" destId="{A52D8FC4-FDCF-446D-BDD3-B6B6EC7E29E7}" srcOrd="1" destOrd="0" presId="urn:microsoft.com/office/officeart/2005/8/layout/hierarchy1"/>
    <dgm:cxn modelId="{1E6F356A-64E7-4959-8165-C6AC6FBF9852}" type="presParOf" srcId="{FAE2376C-0E70-42E9-A069-BCAE16ECA00C}" destId="{A8D77EA4-D621-465F-91A0-AEE5580B1BFF}" srcOrd="2" destOrd="0" presId="urn:microsoft.com/office/officeart/2005/8/layout/hierarchy1"/>
    <dgm:cxn modelId="{1F4F98FD-CB7A-4E11-8A19-8E53DF7858A7}" type="presParOf" srcId="{FAE2376C-0E70-42E9-A069-BCAE16ECA00C}" destId="{92F120F3-73D0-4F66-B026-E63B75D26A3F}" srcOrd="3" destOrd="0" presId="urn:microsoft.com/office/officeart/2005/8/layout/hierarchy1"/>
    <dgm:cxn modelId="{5903F0FE-C03C-49E8-BB39-874CE957D57E}" type="presParOf" srcId="{92F120F3-73D0-4F66-B026-E63B75D26A3F}" destId="{AD17D492-9CA7-4436-8154-1955451C2909}" srcOrd="0" destOrd="0" presId="urn:microsoft.com/office/officeart/2005/8/layout/hierarchy1"/>
    <dgm:cxn modelId="{A3FE4E3B-56FE-4889-BF35-C815887D0044}" type="presParOf" srcId="{AD17D492-9CA7-4436-8154-1955451C2909}" destId="{B5E52439-C125-4088-AD7E-75E14CC7C937}" srcOrd="0" destOrd="0" presId="urn:microsoft.com/office/officeart/2005/8/layout/hierarchy1"/>
    <dgm:cxn modelId="{377412B6-0D42-4FF0-974C-97CABE6BE480}" type="presParOf" srcId="{AD17D492-9CA7-4436-8154-1955451C2909}" destId="{D0FBED4F-4E6C-437D-AD29-544151FB3CDE}" srcOrd="1" destOrd="0" presId="urn:microsoft.com/office/officeart/2005/8/layout/hierarchy1"/>
    <dgm:cxn modelId="{C9664FCB-97EE-4D75-A753-F25BF98D1095}" type="presParOf" srcId="{92F120F3-73D0-4F66-B026-E63B75D26A3F}" destId="{F5D7D4ED-C16E-44A5-9F1C-64A626B1EB7D}" srcOrd="1" destOrd="0" presId="urn:microsoft.com/office/officeart/2005/8/layout/hierarchy1"/>
    <dgm:cxn modelId="{FB461DF2-3676-4BFF-9DAE-EB066C768EDA}" type="presParOf" srcId="{FAE2376C-0E70-42E9-A069-BCAE16ECA00C}" destId="{A0B87BF7-B766-4D89-BAB4-01286CBFCD53}" srcOrd="4" destOrd="0" presId="urn:microsoft.com/office/officeart/2005/8/layout/hierarchy1"/>
    <dgm:cxn modelId="{1720E13C-12C0-4E59-A199-8317845B6381}" type="presParOf" srcId="{FAE2376C-0E70-42E9-A069-BCAE16ECA00C}" destId="{5FF3CFF6-96B2-48F8-A086-BA02CCA1F512}" srcOrd="5" destOrd="0" presId="urn:microsoft.com/office/officeart/2005/8/layout/hierarchy1"/>
    <dgm:cxn modelId="{3DA4FF65-E742-40D2-89E0-BC064DFBA3F9}" type="presParOf" srcId="{5FF3CFF6-96B2-48F8-A086-BA02CCA1F512}" destId="{22703C69-B2B6-4772-8D1F-4FD40E101446}" srcOrd="0" destOrd="0" presId="urn:microsoft.com/office/officeart/2005/8/layout/hierarchy1"/>
    <dgm:cxn modelId="{F33B0E9D-01F6-42AA-A4CC-234BA3EEB424}" type="presParOf" srcId="{22703C69-B2B6-4772-8D1F-4FD40E101446}" destId="{D3D2A971-5B80-4622-B36C-223179BC1A07}" srcOrd="0" destOrd="0" presId="urn:microsoft.com/office/officeart/2005/8/layout/hierarchy1"/>
    <dgm:cxn modelId="{BD9C6873-1676-45D1-9213-4FF2104F4143}" type="presParOf" srcId="{22703C69-B2B6-4772-8D1F-4FD40E101446}" destId="{F9C73D66-2FE7-4D14-84C2-DC11DDBEC90C}" srcOrd="1" destOrd="0" presId="urn:microsoft.com/office/officeart/2005/8/layout/hierarchy1"/>
    <dgm:cxn modelId="{560ABBC8-136B-4E9C-9B9B-9DB8899395B4}" type="presParOf" srcId="{5FF3CFF6-96B2-48F8-A086-BA02CCA1F512}" destId="{05C67C6E-C6DE-46C3-B3C1-11813B630A6E}" srcOrd="1" destOrd="0" presId="urn:microsoft.com/office/officeart/2005/8/layout/hierarchy1"/>
    <dgm:cxn modelId="{922D6337-C150-429E-ACC1-E1118FE8AD28}" type="presParOf" srcId="{FAE2376C-0E70-42E9-A069-BCAE16ECA00C}" destId="{AC59AA8E-367C-4452-AB97-3B24291C72CD}" srcOrd="6" destOrd="0" presId="urn:microsoft.com/office/officeart/2005/8/layout/hierarchy1"/>
    <dgm:cxn modelId="{D4A83A4B-23CC-4762-9CF6-FDDA3D5FB697}" type="presParOf" srcId="{FAE2376C-0E70-42E9-A069-BCAE16ECA00C}" destId="{09A2907C-2F83-429D-849A-92292B60E3F0}" srcOrd="7" destOrd="0" presId="urn:microsoft.com/office/officeart/2005/8/layout/hierarchy1"/>
    <dgm:cxn modelId="{91F46063-1E4F-453C-A8ED-F07AA08ACE5A}" type="presParOf" srcId="{09A2907C-2F83-429D-849A-92292B60E3F0}" destId="{85958F33-D85A-4451-97C1-6C147F5B3414}" srcOrd="0" destOrd="0" presId="urn:microsoft.com/office/officeart/2005/8/layout/hierarchy1"/>
    <dgm:cxn modelId="{1AA35AAF-0F25-48E1-A8EC-B43D06267142}" type="presParOf" srcId="{85958F33-D85A-4451-97C1-6C147F5B3414}" destId="{FAA2E6ED-1B98-4786-8312-D1EE20F46AA4}" srcOrd="0" destOrd="0" presId="urn:microsoft.com/office/officeart/2005/8/layout/hierarchy1"/>
    <dgm:cxn modelId="{03798A3A-D4B5-419C-A208-76F3E35BB868}" type="presParOf" srcId="{85958F33-D85A-4451-97C1-6C147F5B3414}" destId="{5439697F-09A5-4DA9-B8AE-96B0B41F7B1F}" srcOrd="1" destOrd="0" presId="urn:microsoft.com/office/officeart/2005/8/layout/hierarchy1"/>
    <dgm:cxn modelId="{9E3588FD-74D0-4E31-90EA-2EB61BCA45DD}" type="presParOf" srcId="{09A2907C-2F83-429D-849A-92292B60E3F0}" destId="{2B932E69-068C-4266-8835-C02C07FCA002}" srcOrd="1" destOrd="0" presId="urn:microsoft.com/office/officeart/2005/8/layout/hierarchy1"/>
    <dgm:cxn modelId="{8A2E5691-6B8B-49AB-8C0F-2D4048BE8F0D}" type="presParOf" srcId="{129C0819-8553-437E-AA31-05E6FEA4819F}" destId="{13A8EF70-C680-4B41-8EB6-8DD8B4F01A20}" srcOrd="2" destOrd="0" presId="urn:microsoft.com/office/officeart/2005/8/layout/hierarchy1"/>
    <dgm:cxn modelId="{83B239FC-C06C-44D8-9A04-88F21FD10454}" type="presParOf" srcId="{129C0819-8553-437E-AA31-05E6FEA4819F}" destId="{F7C465A2-1BB0-46A8-A0F4-A57FEB457C94}" srcOrd="3" destOrd="0" presId="urn:microsoft.com/office/officeart/2005/8/layout/hierarchy1"/>
    <dgm:cxn modelId="{89210F04-D77B-4E2E-9BA5-3ECF0B6A7887}" type="presParOf" srcId="{F7C465A2-1BB0-46A8-A0F4-A57FEB457C94}" destId="{E35858CC-886B-47C1-8D5A-D981E72FCCB1}" srcOrd="0" destOrd="0" presId="urn:microsoft.com/office/officeart/2005/8/layout/hierarchy1"/>
    <dgm:cxn modelId="{A8FA3DA9-469F-4E3C-A26E-DC704262B846}" type="presParOf" srcId="{E35858CC-886B-47C1-8D5A-D981E72FCCB1}" destId="{DA4BF4AB-7FD2-435D-B3CF-FA1588CB491B}" srcOrd="0" destOrd="0" presId="urn:microsoft.com/office/officeart/2005/8/layout/hierarchy1"/>
    <dgm:cxn modelId="{F0F249D2-F7B9-44C8-A7A6-E706E33C743C}" type="presParOf" srcId="{E35858CC-886B-47C1-8D5A-D981E72FCCB1}" destId="{2AF9993F-4FF1-4DF9-BF35-1913DDBA4CBF}" srcOrd="1" destOrd="0" presId="urn:microsoft.com/office/officeart/2005/8/layout/hierarchy1"/>
    <dgm:cxn modelId="{FF3EFEDF-D39D-4C98-91DC-059AE5A7489F}" type="presParOf" srcId="{F7C465A2-1BB0-46A8-A0F4-A57FEB457C94}" destId="{0F7D42AD-9085-4348-ABB9-D680BDFA96C5}" srcOrd="1" destOrd="0" presId="urn:microsoft.com/office/officeart/2005/8/layout/hierarchy1"/>
    <dgm:cxn modelId="{D4FBD6E6-00BE-44D9-889F-B330C40D3A0C}" type="presParOf" srcId="{0F7D42AD-9085-4348-ABB9-D680BDFA96C5}" destId="{C2D084B3-4DD6-476C-B56F-5D58EFB562FA}" srcOrd="0" destOrd="0" presId="urn:microsoft.com/office/officeart/2005/8/layout/hierarchy1"/>
    <dgm:cxn modelId="{BB907ED1-3FD4-4729-B297-156E729C8718}" type="presParOf" srcId="{0F7D42AD-9085-4348-ABB9-D680BDFA96C5}" destId="{253B32D6-3C88-4651-A141-EF268B7E76C7}" srcOrd="1" destOrd="0" presId="urn:microsoft.com/office/officeart/2005/8/layout/hierarchy1"/>
    <dgm:cxn modelId="{E79354B1-4988-4559-9F70-B176A620138B}" type="presParOf" srcId="{253B32D6-3C88-4651-A141-EF268B7E76C7}" destId="{70F07576-913B-4728-ADC2-37CFAB4F35F0}" srcOrd="0" destOrd="0" presId="urn:microsoft.com/office/officeart/2005/8/layout/hierarchy1"/>
    <dgm:cxn modelId="{A0F64993-A9BF-4DB6-907D-3B33E478BC54}" type="presParOf" srcId="{70F07576-913B-4728-ADC2-37CFAB4F35F0}" destId="{3DFE34EE-CCC7-4507-89F3-5B52AE7CCDF1}" srcOrd="0" destOrd="0" presId="urn:microsoft.com/office/officeart/2005/8/layout/hierarchy1"/>
    <dgm:cxn modelId="{CBB3A705-1A09-497E-A50B-49C7FEBA6FEA}" type="presParOf" srcId="{70F07576-913B-4728-ADC2-37CFAB4F35F0}" destId="{472D2B3B-B594-42BE-9598-B1BCFA59760F}" srcOrd="1" destOrd="0" presId="urn:microsoft.com/office/officeart/2005/8/layout/hierarchy1"/>
    <dgm:cxn modelId="{B9304567-49FA-4BC8-BD7B-F6701EB7DFE4}" type="presParOf" srcId="{253B32D6-3C88-4651-A141-EF268B7E76C7}" destId="{798D50B0-15DF-48A4-AEB1-0B6BF26BF2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788B49-F1EC-4F32-80AA-A4F43F2F712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D419492-C3F7-44CA-AF92-91B30286E1F8}">
      <dgm:prSet phldr="0"/>
      <dgm:spPr/>
      <dgm:t>
        <a:bodyPr/>
        <a:lstStyle/>
        <a:p>
          <a:pPr>
            <a:lnSpc>
              <a:spcPct val="100000"/>
            </a:lnSpc>
            <a:defRPr cap="all"/>
          </a:pPr>
          <a:r>
            <a:rPr lang="fr-FR"/>
            <a:t>Difficultés</a:t>
          </a:r>
        </a:p>
      </dgm:t>
    </dgm:pt>
    <dgm:pt modelId="{CB3F18F4-6353-4AD5-855D-17A16586D78B}" type="parTrans" cxnId="{52ACE707-A986-4FD8-85CF-B59E304A8BBA}">
      <dgm:prSet/>
      <dgm:spPr/>
      <dgm:t>
        <a:bodyPr/>
        <a:lstStyle/>
        <a:p>
          <a:endParaRPr lang="en-US"/>
        </a:p>
      </dgm:t>
    </dgm:pt>
    <dgm:pt modelId="{D2C4F2CB-3D3A-46E4-A1DB-1E4E6F22E76F}" type="sibTrans" cxnId="{52ACE707-A986-4FD8-85CF-B59E304A8BBA}">
      <dgm:prSet/>
      <dgm:spPr/>
      <dgm:t>
        <a:bodyPr/>
        <a:lstStyle/>
        <a:p>
          <a:endParaRPr lang="en-US"/>
        </a:p>
      </dgm:t>
    </dgm:pt>
    <dgm:pt modelId="{DA7D75A5-EA98-4160-9E23-8309CBBFBA6D}">
      <dgm:prSet/>
      <dgm:spPr/>
      <dgm:t>
        <a:bodyPr/>
        <a:lstStyle/>
        <a:p>
          <a:pPr>
            <a:lnSpc>
              <a:spcPct val="100000"/>
            </a:lnSpc>
            <a:defRPr cap="all"/>
          </a:pPr>
          <a:r>
            <a:rPr lang="fr-FR"/>
            <a:t>Succès</a:t>
          </a:r>
          <a:endParaRPr lang="en-US"/>
        </a:p>
      </dgm:t>
    </dgm:pt>
    <dgm:pt modelId="{D9CBC496-AAAC-40C9-9ABE-57F0691A887C}" type="parTrans" cxnId="{492187C4-4D63-4174-A1F3-9D8C9A52E74D}">
      <dgm:prSet/>
      <dgm:spPr/>
      <dgm:t>
        <a:bodyPr/>
        <a:lstStyle/>
        <a:p>
          <a:endParaRPr lang="en-US"/>
        </a:p>
      </dgm:t>
    </dgm:pt>
    <dgm:pt modelId="{9664DA70-A869-4C5E-A656-BF7617359A67}" type="sibTrans" cxnId="{492187C4-4D63-4174-A1F3-9D8C9A52E74D}">
      <dgm:prSet/>
      <dgm:spPr/>
      <dgm:t>
        <a:bodyPr/>
        <a:lstStyle/>
        <a:p>
          <a:endParaRPr lang="en-US"/>
        </a:p>
      </dgm:t>
    </dgm:pt>
    <dgm:pt modelId="{C5AE2C12-7F55-4264-8021-344927BA943B}" type="pres">
      <dgm:prSet presAssocID="{C3788B49-F1EC-4F32-80AA-A4F43F2F7129}" presName="root" presStyleCnt="0">
        <dgm:presLayoutVars>
          <dgm:dir/>
          <dgm:resizeHandles val="exact"/>
        </dgm:presLayoutVars>
      </dgm:prSet>
      <dgm:spPr/>
    </dgm:pt>
    <dgm:pt modelId="{2FFFDD09-8AE3-49C7-9E8D-7C88017507BD}" type="pres">
      <dgm:prSet presAssocID="{2D419492-C3F7-44CA-AF92-91B30286E1F8}" presName="compNode" presStyleCnt="0"/>
      <dgm:spPr/>
    </dgm:pt>
    <dgm:pt modelId="{09EC7522-8471-46AA-8495-84C53791F91B}" type="pres">
      <dgm:prSet presAssocID="{2D419492-C3F7-44CA-AF92-91B30286E1F8}" presName="iconBgRect" presStyleLbl="bgShp" presStyleIdx="0" presStyleCnt="2"/>
      <dgm:spPr/>
    </dgm:pt>
    <dgm:pt modelId="{CBB84266-FF39-4E93-83EE-619BEDC0902B}" type="pres">
      <dgm:prSet presAssocID="{2D419492-C3F7-44CA-AF92-91B30286E1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ying Face with No Fill"/>
        </a:ext>
      </dgm:extLst>
    </dgm:pt>
    <dgm:pt modelId="{C20B9137-8B5D-4C7C-96CD-B75AFE1CB888}" type="pres">
      <dgm:prSet presAssocID="{2D419492-C3F7-44CA-AF92-91B30286E1F8}" presName="spaceRect" presStyleCnt="0"/>
      <dgm:spPr/>
    </dgm:pt>
    <dgm:pt modelId="{AAEFCB3E-C854-404E-973C-15362865F4B9}" type="pres">
      <dgm:prSet presAssocID="{2D419492-C3F7-44CA-AF92-91B30286E1F8}" presName="textRect" presStyleLbl="revTx" presStyleIdx="0" presStyleCnt="2">
        <dgm:presLayoutVars>
          <dgm:chMax val="1"/>
          <dgm:chPref val="1"/>
        </dgm:presLayoutVars>
      </dgm:prSet>
      <dgm:spPr/>
    </dgm:pt>
    <dgm:pt modelId="{E6EAB7FB-6087-43FE-AED4-48C7CCD3A082}" type="pres">
      <dgm:prSet presAssocID="{D2C4F2CB-3D3A-46E4-A1DB-1E4E6F22E76F}" presName="sibTrans" presStyleCnt="0"/>
      <dgm:spPr/>
    </dgm:pt>
    <dgm:pt modelId="{1E0C7F02-6624-4E1D-AF36-4C615A1EE0DE}" type="pres">
      <dgm:prSet presAssocID="{DA7D75A5-EA98-4160-9E23-8309CBBFBA6D}" presName="compNode" presStyleCnt="0"/>
      <dgm:spPr/>
    </dgm:pt>
    <dgm:pt modelId="{A09FE248-0CCD-4F54-852F-27ADB58EA5BE}" type="pres">
      <dgm:prSet presAssocID="{DA7D75A5-EA98-4160-9E23-8309CBBFBA6D}" presName="iconBgRect" presStyleLbl="bgShp" presStyleIdx="1" presStyleCnt="2"/>
      <dgm:spPr/>
    </dgm:pt>
    <dgm:pt modelId="{210C9951-F892-49DC-9095-D29442682136}" type="pres">
      <dgm:prSet presAssocID="{DA7D75A5-EA98-4160-9E23-8309CBBFBA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phée"/>
        </a:ext>
      </dgm:extLst>
    </dgm:pt>
    <dgm:pt modelId="{2F4BEE6D-DDDD-47EB-AB02-29C5E9DF7F6E}" type="pres">
      <dgm:prSet presAssocID="{DA7D75A5-EA98-4160-9E23-8309CBBFBA6D}" presName="spaceRect" presStyleCnt="0"/>
      <dgm:spPr/>
    </dgm:pt>
    <dgm:pt modelId="{B27BF37B-D51D-4162-81CE-3915099D6F0B}" type="pres">
      <dgm:prSet presAssocID="{DA7D75A5-EA98-4160-9E23-8309CBBFBA6D}" presName="textRect" presStyleLbl="revTx" presStyleIdx="1" presStyleCnt="2">
        <dgm:presLayoutVars>
          <dgm:chMax val="1"/>
          <dgm:chPref val="1"/>
        </dgm:presLayoutVars>
      </dgm:prSet>
      <dgm:spPr/>
    </dgm:pt>
  </dgm:ptLst>
  <dgm:cxnLst>
    <dgm:cxn modelId="{52ACE707-A986-4FD8-85CF-B59E304A8BBA}" srcId="{C3788B49-F1EC-4F32-80AA-A4F43F2F7129}" destId="{2D419492-C3F7-44CA-AF92-91B30286E1F8}" srcOrd="0" destOrd="0" parTransId="{CB3F18F4-6353-4AD5-855D-17A16586D78B}" sibTransId="{D2C4F2CB-3D3A-46E4-A1DB-1E4E6F22E76F}"/>
    <dgm:cxn modelId="{DF6AEE2C-B10C-4B83-9BB0-EC6307EC6680}" type="presOf" srcId="{C3788B49-F1EC-4F32-80AA-A4F43F2F7129}" destId="{C5AE2C12-7F55-4264-8021-344927BA943B}" srcOrd="0" destOrd="0" presId="urn:microsoft.com/office/officeart/2018/5/layout/IconCircleLabelList"/>
    <dgm:cxn modelId="{0853635F-0C2D-4AC6-A0E9-B8287C366CCC}" type="presOf" srcId="{2D419492-C3F7-44CA-AF92-91B30286E1F8}" destId="{AAEFCB3E-C854-404E-973C-15362865F4B9}" srcOrd="0" destOrd="0" presId="urn:microsoft.com/office/officeart/2018/5/layout/IconCircleLabelList"/>
    <dgm:cxn modelId="{693233A8-4CDE-496C-A599-7372D0CD4A0D}" type="presOf" srcId="{DA7D75A5-EA98-4160-9E23-8309CBBFBA6D}" destId="{B27BF37B-D51D-4162-81CE-3915099D6F0B}" srcOrd="0" destOrd="0" presId="urn:microsoft.com/office/officeart/2018/5/layout/IconCircleLabelList"/>
    <dgm:cxn modelId="{492187C4-4D63-4174-A1F3-9D8C9A52E74D}" srcId="{C3788B49-F1EC-4F32-80AA-A4F43F2F7129}" destId="{DA7D75A5-EA98-4160-9E23-8309CBBFBA6D}" srcOrd="1" destOrd="0" parTransId="{D9CBC496-AAAC-40C9-9ABE-57F0691A887C}" sibTransId="{9664DA70-A869-4C5E-A656-BF7617359A67}"/>
    <dgm:cxn modelId="{0FCAE8AD-FA84-4165-BCEA-C4B25171D149}" type="presParOf" srcId="{C5AE2C12-7F55-4264-8021-344927BA943B}" destId="{2FFFDD09-8AE3-49C7-9E8D-7C88017507BD}" srcOrd="0" destOrd="0" presId="urn:microsoft.com/office/officeart/2018/5/layout/IconCircleLabelList"/>
    <dgm:cxn modelId="{B2598D77-1465-4B53-8767-EA771BF86B91}" type="presParOf" srcId="{2FFFDD09-8AE3-49C7-9E8D-7C88017507BD}" destId="{09EC7522-8471-46AA-8495-84C53791F91B}" srcOrd="0" destOrd="0" presId="urn:microsoft.com/office/officeart/2018/5/layout/IconCircleLabelList"/>
    <dgm:cxn modelId="{9E6C15E6-7193-4248-BA75-0749AACEE6BC}" type="presParOf" srcId="{2FFFDD09-8AE3-49C7-9E8D-7C88017507BD}" destId="{CBB84266-FF39-4E93-83EE-619BEDC0902B}" srcOrd="1" destOrd="0" presId="urn:microsoft.com/office/officeart/2018/5/layout/IconCircleLabelList"/>
    <dgm:cxn modelId="{F4BB5096-8539-4D43-A5E9-1F71E3A2B20C}" type="presParOf" srcId="{2FFFDD09-8AE3-49C7-9E8D-7C88017507BD}" destId="{C20B9137-8B5D-4C7C-96CD-B75AFE1CB888}" srcOrd="2" destOrd="0" presId="urn:microsoft.com/office/officeart/2018/5/layout/IconCircleLabelList"/>
    <dgm:cxn modelId="{D0A9CDA5-F2FC-4B69-BD19-2D304375EF6D}" type="presParOf" srcId="{2FFFDD09-8AE3-49C7-9E8D-7C88017507BD}" destId="{AAEFCB3E-C854-404E-973C-15362865F4B9}" srcOrd="3" destOrd="0" presId="urn:microsoft.com/office/officeart/2018/5/layout/IconCircleLabelList"/>
    <dgm:cxn modelId="{74110D21-967A-4A3E-806F-48A96D184EDF}" type="presParOf" srcId="{C5AE2C12-7F55-4264-8021-344927BA943B}" destId="{E6EAB7FB-6087-43FE-AED4-48C7CCD3A082}" srcOrd="1" destOrd="0" presId="urn:microsoft.com/office/officeart/2018/5/layout/IconCircleLabelList"/>
    <dgm:cxn modelId="{A6296D5B-1C6D-43C9-BEBD-F97F44FABD2F}" type="presParOf" srcId="{C5AE2C12-7F55-4264-8021-344927BA943B}" destId="{1E0C7F02-6624-4E1D-AF36-4C615A1EE0DE}" srcOrd="2" destOrd="0" presId="urn:microsoft.com/office/officeart/2018/5/layout/IconCircleLabelList"/>
    <dgm:cxn modelId="{7AEA1871-AC69-43D3-9D37-8E30CEAD5E34}" type="presParOf" srcId="{1E0C7F02-6624-4E1D-AF36-4C615A1EE0DE}" destId="{A09FE248-0CCD-4F54-852F-27ADB58EA5BE}" srcOrd="0" destOrd="0" presId="urn:microsoft.com/office/officeart/2018/5/layout/IconCircleLabelList"/>
    <dgm:cxn modelId="{6CD1D993-E0AF-4C93-94D0-5C2D76255D65}" type="presParOf" srcId="{1E0C7F02-6624-4E1D-AF36-4C615A1EE0DE}" destId="{210C9951-F892-49DC-9095-D29442682136}" srcOrd="1" destOrd="0" presId="urn:microsoft.com/office/officeart/2018/5/layout/IconCircleLabelList"/>
    <dgm:cxn modelId="{26C3FCF3-A013-4320-BC81-911688723AD8}" type="presParOf" srcId="{1E0C7F02-6624-4E1D-AF36-4C615A1EE0DE}" destId="{2F4BEE6D-DDDD-47EB-AB02-29C5E9DF7F6E}" srcOrd="2" destOrd="0" presId="urn:microsoft.com/office/officeart/2018/5/layout/IconCircleLabelList"/>
    <dgm:cxn modelId="{94208606-C356-4BFA-8970-BF789162C953}" type="presParOf" srcId="{1E0C7F02-6624-4E1D-AF36-4C615A1EE0DE}" destId="{B27BF37B-D51D-4162-81CE-3915099D6F0B}"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F479E-C1AA-4175-BB85-19220BA6379C}">
      <dsp:nvSpPr>
        <dsp:cNvPr id="0" name=""/>
        <dsp:cNvSpPr/>
      </dsp:nvSpPr>
      <dsp:spPr>
        <a:xfrm>
          <a:off x="5368486" y="2452270"/>
          <a:ext cx="484215" cy="1041062"/>
        </a:xfrm>
        <a:custGeom>
          <a:avLst/>
          <a:gdLst/>
          <a:ahLst/>
          <a:cxnLst/>
          <a:rect l="0" t="0" r="0" b="0"/>
          <a:pathLst>
            <a:path>
              <a:moveTo>
                <a:pt x="0" y="0"/>
              </a:moveTo>
              <a:lnTo>
                <a:pt x="242107" y="0"/>
              </a:lnTo>
              <a:lnTo>
                <a:pt x="242107" y="1041062"/>
              </a:lnTo>
              <a:lnTo>
                <a:pt x="484215" y="1041062"/>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32319FF-7741-4FD6-B904-0DDB2BA7131C}">
      <dsp:nvSpPr>
        <dsp:cNvPr id="0" name=""/>
        <dsp:cNvSpPr/>
      </dsp:nvSpPr>
      <dsp:spPr>
        <a:xfrm>
          <a:off x="5368486" y="2406550"/>
          <a:ext cx="484215" cy="91440"/>
        </a:xfrm>
        <a:custGeom>
          <a:avLst/>
          <a:gdLst/>
          <a:ahLst/>
          <a:cxnLst/>
          <a:rect l="0" t="0" r="0" b="0"/>
          <a:pathLst>
            <a:path>
              <a:moveTo>
                <a:pt x="0" y="45720"/>
              </a:moveTo>
              <a:lnTo>
                <a:pt x="48421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9F73B0-F8ED-49EF-B4E5-276B071B48A0}">
      <dsp:nvSpPr>
        <dsp:cNvPr id="0" name=""/>
        <dsp:cNvSpPr/>
      </dsp:nvSpPr>
      <dsp:spPr>
        <a:xfrm>
          <a:off x="5368486" y="1411207"/>
          <a:ext cx="484215" cy="1041062"/>
        </a:xfrm>
        <a:custGeom>
          <a:avLst/>
          <a:gdLst/>
          <a:ahLst/>
          <a:cxnLst/>
          <a:rect l="0" t="0" r="0" b="0"/>
          <a:pathLst>
            <a:path>
              <a:moveTo>
                <a:pt x="0" y="1041062"/>
              </a:moveTo>
              <a:lnTo>
                <a:pt x="242107" y="1041062"/>
              </a:lnTo>
              <a:lnTo>
                <a:pt x="242107" y="0"/>
              </a:lnTo>
              <a:lnTo>
                <a:pt x="484215" y="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090370-C0ED-4FE1-90A6-11982C0DF7AA}">
      <dsp:nvSpPr>
        <dsp:cNvPr id="0" name=""/>
        <dsp:cNvSpPr/>
      </dsp:nvSpPr>
      <dsp:spPr>
        <a:xfrm>
          <a:off x="5368486" y="324425"/>
          <a:ext cx="484215" cy="91440"/>
        </a:xfrm>
        <a:custGeom>
          <a:avLst/>
          <a:gdLst/>
          <a:ahLst/>
          <a:cxnLst/>
          <a:rect l="0" t="0" r="0" b="0"/>
          <a:pathLst>
            <a:path>
              <a:moveTo>
                <a:pt x="0" y="45720"/>
              </a:moveTo>
              <a:lnTo>
                <a:pt x="484215" y="45720"/>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6361C4-CCBD-44BA-868F-6CFFA6621B16}">
      <dsp:nvSpPr>
        <dsp:cNvPr id="0" name=""/>
        <dsp:cNvSpPr/>
      </dsp:nvSpPr>
      <dsp:spPr>
        <a:xfrm>
          <a:off x="2947411" y="931"/>
          <a:ext cx="2421075" cy="738428"/>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a:t>Objectif du projet</a:t>
          </a:r>
          <a:endParaRPr lang="en-US" sz="1100" kern="1200"/>
        </a:p>
      </dsp:txBody>
      <dsp:txXfrm>
        <a:off x="2947411" y="931"/>
        <a:ext cx="2421075" cy="738428"/>
      </dsp:txXfrm>
    </dsp:sp>
    <dsp:sp modelId="{1FBEF3E5-FC7C-4068-8C2F-6615209CC253}">
      <dsp:nvSpPr>
        <dsp:cNvPr id="0" name=""/>
        <dsp:cNvSpPr/>
      </dsp:nvSpPr>
      <dsp:spPr>
        <a:xfrm>
          <a:off x="5852701" y="931"/>
          <a:ext cx="2421075" cy="738428"/>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a:t>Conception d'un sablier qui affiche le temps écoulé sur deux matrices de </a:t>
          </a:r>
          <a:r>
            <a:rPr lang="fr-FR" sz="1100" kern="1200" err="1"/>
            <a:t>Led</a:t>
          </a:r>
          <a:r>
            <a:rPr lang="fr-FR" sz="1100" kern="1200"/>
            <a:t>, </a:t>
          </a:r>
          <a:r>
            <a:rPr lang="fr-FR" sz="1100" kern="1200">
              <a:latin typeface="Century Gothic" panose="020B0502020202020204"/>
            </a:rPr>
            <a:t>simple</a:t>
          </a:r>
          <a:r>
            <a:rPr lang="fr-FR" sz="1100" kern="1200"/>
            <a:t> d'utilisation, réglable et alimenté par une pile</a:t>
          </a:r>
          <a:endParaRPr lang="en-US" sz="1100" kern="1200"/>
        </a:p>
      </dsp:txBody>
      <dsp:txXfrm>
        <a:off x="5852701" y="931"/>
        <a:ext cx="2421075" cy="738428"/>
      </dsp:txXfrm>
    </dsp:sp>
    <dsp:sp modelId="{73E9F416-707B-4F6C-BA5A-B9D9525BDE20}">
      <dsp:nvSpPr>
        <dsp:cNvPr id="0" name=""/>
        <dsp:cNvSpPr/>
      </dsp:nvSpPr>
      <dsp:spPr>
        <a:xfrm>
          <a:off x="2947411" y="2083056"/>
          <a:ext cx="2421075" cy="738428"/>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a:t>Contraintes</a:t>
          </a:r>
          <a:endParaRPr lang="en-US" sz="1100" kern="1200"/>
        </a:p>
      </dsp:txBody>
      <dsp:txXfrm>
        <a:off x="2947411" y="2083056"/>
        <a:ext cx="2421075" cy="738428"/>
      </dsp:txXfrm>
    </dsp:sp>
    <dsp:sp modelId="{67285B9A-65D4-499B-8484-CB54F25BA6ED}">
      <dsp:nvSpPr>
        <dsp:cNvPr id="0" name=""/>
        <dsp:cNvSpPr/>
      </dsp:nvSpPr>
      <dsp:spPr>
        <a:xfrm>
          <a:off x="5852701" y="1041993"/>
          <a:ext cx="2421075" cy="738428"/>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a:t>Coût &lt; 40 €</a:t>
          </a:r>
          <a:endParaRPr lang="en-US" sz="1100" kern="1200"/>
        </a:p>
      </dsp:txBody>
      <dsp:txXfrm>
        <a:off x="5852701" y="1041993"/>
        <a:ext cx="2421075" cy="738428"/>
      </dsp:txXfrm>
    </dsp:sp>
    <dsp:sp modelId="{C1F887E5-5F21-4666-B2FA-D16D0D7B411C}">
      <dsp:nvSpPr>
        <dsp:cNvPr id="0" name=""/>
        <dsp:cNvSpPr/>
      </dsp:nvSpPr>
      <dsp:spPr>
        <a:xfrm>
          <a:off x="5852701" y="2083056"/>
          <a:ext cx="2421075" cy="738428"/>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a:t>Date butoir : 02 décembre 2023</a:t>
          </a:r>
          <a:endParaRPr lang="en-US" sz="1100" kern="1200"/>
        </a:p>
      </dsp:txBody>
      <dsp:txXfrm>
        <a:off x="5852701" y="2083056"/>
        <a:ext cx="2421075" cy="738428"/>
      </dsp:txXfrm>
    </dsp:sp>
    <dsp:sp modelId="{74EF6468-B6A3-43FA-A61C-A8A601F3611C}">
      <dsp:nvSpPr>
        <dsp:cNvPr id="0" name=""/>
        <dsp:cNvSpPr/>
      </dsp:nvSpPr>
      <dsp:spPr>
        <a:xfrm>
          <a:off x="5852701" y="3124118"/>
          <a:ext cx="2421075" cy="738428"/>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fr-FR" sz="1100" kern="1200"/>
            <a:t>Le sablier doit être facile</a:t>
          </a:r>
          <a:r>
            <a:rPr lang="fr-FR" sz="1100" kern="1200">
              <a:latin typeface="Century Gothic" panose="020B0502020202020204"/>
            </a:rPr>
            <a:t> et intuitif </a:t>
          </a:r>
          <a:r>
            <a:rPr lang="fr-FR" sz="1100" kern="1200"/>
            <a:t> à utiliser</a:t>
          </a:r>
        </a:p>
      </dsp:txBody>
      <dsp:txXfrm>
        <a:off x="5852701" y="3124118"/>
        <a:ext cx="2421075" cy="738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084B3-4DD6-476C-B56F-5D58EFB562FA}">
      <dsp:nvSpPr>
        <dsp:cNvPr id="0" name=""/>
        <dsp:cNvSpPr/>
      </dsp:nvSpPr>
      <dsp:spPr>
        <a:xfrm>
          <a:off x="8683813" y="2158944"/>
          <a:ext cx="91440" cy="401776"/>
        </a:xfrm>
        <a:custGeom>
          <a:avLst/>
          <a:gdLst/>
          <a:ahLst/>
          <a:cxnLst/>
          <a:rect l="0" t="0" r="0" b="0"/>
          <a:pathLst>
            <a:path>
              <a:moveTo>
                <a:pt x="45720" y="0"/>
              </a:moveTo>
              <a:lnTo>
                <a:pt x="45720" y="40177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A8EF70-C680-4B41-8EB6-8DD8B4F01A20}">
      <dsp:nvSpPr>
        <dsp:cNvPr id="0" name=""/>
        <dsp:cNvSpPr/>
      </dsp:nvSpPr>
      <dsp:spPr>
        <a:xfrm>
          <a:off x="6618960" y="879937"/>
          <a:ext cx="2110572" cy="401776"/>
        </a:xfrm>
        <a:custGeom>
          <a:avLst/>
          <a:gdLst/>
          <a:ahLst/>
          <a:cxnLst/>
          <a:rect l="0" t="0" r="0" b="0"/>
          <a:pathLst>
            <a:path>
              <a:moveTo>
                <a:pt x="0" y="0"/>
              </a:moveTo>
              <a:lnTo>
                <a:pt x="0" y="273798"/>
              </a:lnTo>
              <a:lnTo>
                <a:pt x="2110572" y="273798"/>
              </a:lnTo>
              <a:lnTo>
                <a:pt x="2110572" y="401776"/>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C59AA8E-367C-4452-AB97-3B24291C72CD}">
      <dsp:nvSpPr>
        <dsp:cNvPr id="0" name=""/>
        <dsp:cNvSpPr/>
      </dsp:nvSpPr>
      <dsp:spPr>
        <a:xfrm>
          <a:off x="4508387" y="2158944"/>
          <a:ext cx="2532687" cy="401776"/>
        </a:xfrm>
        <a:custGeom>
          <a:avLst/>
          <a:gdLst/>
          <a:ahLst/>
          <a:cxnLst/>
          <a:rect l="0" t="0" r="0" b="0"/>
          <a:pathLst>
            <a:path>
              <a:moveTo>
                <a:pt x="0" y="0"/>
              </a:moveTo>
              <a:lnTo>
                <a:pt x="0" y="273798"/>
              </a:lnTo>
              <a:lnTo>
                <a:pt x="2532687" y="273798"/>
              </a:lnTo>
              <a:lnTo>
                <a:pt x="2532687" y="40177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0B87BF7-B766-4D89-BAB4-01286CBFCD53}">
      <dsp:nvSpPr>
        <dsp:cNvPr id="0" name=""/>
        <dsp:cNvSpPr/>
      </dsp:nvSpPr>
      <dsp:spPr>
        <a:xfrm>
          <a:off x="4508387" y="2158944"/>
          <a:ext cx="844229" cy="401776"/>
        </a:xfrm>
        <a:custGeom>
          <a:avLst/>
          <a:gdLst/>
          <a:ahLst/>
          <a:cxnLst/>
          <a:rect l="0" t="0" r="0" b="0"/>
          <a:pathLst>
            <a:path>
              <a:moveTo>
                <a:pt x="0" y="0"/>
              </a:moveTo>
              <a:lnTo>
                <a:pt x="0" y="273798"/>
              </a:lnTo>
              <a:lnTo>
                <a:pt x="844229" y="273798"/>
              </a:lnTo>
              <a:lnTo>
                <a:pt x="844229" y="40177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D77EA4-D621-465F-91A0-AEE5580B1BFF}">
      <dsp:nvSpPr>
        <dsp:cNvPr id="0" name=""/>
        <dsp:cNvSpPr/>
      </dsp:nvSpPr>
      <dsp:spPr>
        <a:xfrm>
          <a:off x="3664158" y="2158944"/>
          <a:ext cx="844229" cy="401776"/>
        </a:xfrm>
        <a:custGeom>
          <a:avLst/>
          <a:gdLst/>
          <a:ahLst/>
          <a:cxnLst/>
          <a:rect l="0" t="0" r="0" b="0"/>
          <a:pathLst>
            <a:path>
              <a:moveTo>
                <a:pt x="844229" y="0"/>
              </a:moveTo>
              <a:lnTo>
                <a:pt x="844229" y="273798"/>
              </a:lnTo>
              <a:lnTo>
                <a:pt x="0" y="273798"/>
              </a:lnTo>
              <a:lnTo>
                <a:pt x="0" y="40177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CAE7B5-0E5B-41EA-B2F9-16FB13D26F14}">
      <dsp:nvSpPr>
        <dsp:cNvPr id="0" name=""/>
        <dsp:cNvSpPr/>
      </dsp:nvSpPr>
      <dsp:spPr>
        <a:xfrm>
          <a:off x="1975700" y="2158944"/>
          <a:ext cx="2532687" cy="401776"/>
        </a:xfrm>
        <a:custGeom>
          <a:avLst/>
          <a:gdLst/>
          <a:ahLst/>
          <a:cxnLst/>
          <a:rect l="0" t="0" r="0" b="0"/>
          <a:pathLst>
            <a:path>
              <a:moveTo>
                <a:pt x="2532687" y="0"/>
              </a:moveTo>
              <a:lnTo>
                <a:pt x="2532687" y="273798"/>
              </a:lnTo>
              <a:lnTo>
                <a:pt x="0" y="273798"/>
              </a:lnTo>
              <a:lnTo>
                <a:pt x="0" y="401776"/>
              </a:lnTo>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AFF63B6-7CE0-4609-8D10-0BE1BBEB5518}">
      <dsp:nvSpPr>
        <dsp:cNvPr id="0" name=""/>
        <dsp:cNvSpPr/>
      </dsp:nvSpPr>
      <dsp:spPr>
        <a:xfrm>
          <a:off x="4508387" y="879937"/>
          <a:ext cx="2110572" cy="401776"/>
        </a:xfrm>
        <a:custGeom>
          <a:avLst/>
          <a:gdLst/>
          <a:ahLst/>
          <a:cxnLst/>
          <a:rect l="0" t="0" r="0" b="0"/>
          <a:pathLst>
            <a:path>
              <a:moveTo>
                <a:pt x="2110572" y="0"/>
              </a:moveTo>
              <a:lnTo>
                <a:pt x="2110572" y="273798"/>
              </a:lnTo>
              <a:lnTo>
                <a:pt x="0" y="273798"/>
              </a:lnTo>
              <a:lnTo>
                <a:pt x="0" y="401776"/>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AF116F-60C1-47B0-B53D-B281AA6BF68F}">
      <dsp:nvSpPr>
        <dsp:cNvPr id="0" name=""/>
        <dsp:cNvSpPr/>
      </dsp:nvSpPr>
      <dsp:spPr>
        <a:xfrm>
          <a:off x="5928227" y="2706"/>
          <a:ext cx="1381465" cy="877230"/>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CDC74E0-8706-401E-9BD6-6D28CA5C4135}">
      <dsp:nvSpPr>
        <dsp:cNvPr id="0" name=""/>
        <dsp:cNvSpPr/>
      </dsp:nvSpPr>
      <dsp:spPr>
        <a:xfrm>
          <a:off x="6081723" y="148528"/>
          <a:ext cx="1381465" cy="877230"/>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solidFill>
                <a:srgbClr val="404040"/>
              </a:solidFill>
              <a:latin typeface="Century Gothic" panose="020B0502020202020204"/>
            </a:rPr>
            <a:t>Parties prenantes</a:t>
          </a:r>
          <a:endParaRPr lang="en-US" sz="1400" kern="1200">
            <a:solidFill>
              <a:srgbClr val="404040"/>
            </a:solidFill>
          </a:endParaRPr>
        </a:p>
      </dsp:txBody>
      <dsp:txXfrm>
        <a:off x="6107416" y="174221"/>
        <a:ext cx="1330079" cy="825844"/>
      </dsp:txXfrm>
    </dsp:sp>
    <dsp:sp modelId="{A518B6BD-082B-434D-9368-1D5C46FEBB41}">
      <dsp:nvSpPr>
        <dsp:cNvPr id="0" name=""/>
        <dsp:cNvSpPr/>
      </dsp:nvSpPr>
      <dsp:spPr>
        <a:xfrm>
          <a:off x="3817654" y="1281713"/>
          <a:ext cx="1381465" cy="877230"/>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10BBC53-B336-4235-9076-6F4E89D4291B}">
      <dsp:nvSpPr>
        <dsp:cNvPr id="0" name=""/>
        <dsp:cNvSpPr/>
      </dsp:nvSpPr>
      <dsp:spPr>
        <a:xfrm>
          <a:off x="3971151" y="1427535"/>
          <a:ext cx="1381465" cy="877230"/>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solidFill>
                <a:srgbClr val="404040"/>
              </a:solidFill>
              <a:latin typeface="Century Gothic" panose="020B0502020202020204"/>
            </a:rPr>
            <a:t>Equipe de projet</a:t>
          </a:r>
          <a:endParaRPr lang="fr-FR" sz="1400" kern="1200">
            <a:solidFill>
              <a:srgbClr val="404040"/>
            </a:solidFill>
          </a:endParaRPr>
        </a:p>
      </dsp:txBody>
      <dsp:txXfrm>
        <a:off x="3996844" y="1453228"/>
        <a:ext cx="1330079" cy="825844"/>
      </dsp:txXfrm>
    </dsp:sp>
    <dsp:sp modelId="{C29F6F95-8DD2-4807-A9DC-5E72805ED216}">
      <dsp:nvSpPr>
        <dsp:cNvPr id="0" name=""/>
        <dsp:cNvSpPr/>
      </dsp:nvSpPr>
      <dsp:spPr>
        <a:xfrm>
          <a:off x="1284967" y="2560721"/>
          <a:ext cx="1381465" cy="877230"/>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7B12A47-3A45-441A-8133-8F3B3BB88822}">
      <dsp:nvSpPr>
        <dsp:cNvPr id="0" name=""/>
        <dsp:cNvSpPr/>
      </dsp:nvSpPr>
      <dsp:spPr>
        <a:xfrm>
          <a:off x="1438463" y="2706542"/>
          <a:ext cx="1381465" cy="87723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rtl="0">
            <a:lnSpc>
              <a:spcPct val="100000"/>
            </a:lnSpc>
            <a:spcBef>
              <a:spcPct val="0"/>
            </a:spcBef>
            <a:spcAft>
              <a:spcPct val="35000"/>
            </a:spcAft>
            <a:buNone/>
          </a:pPr>
          <a:r>
            <a:rPr lang="fr-FR" sz="1200" kern="1200">
              <a:solidFill>
                <a:srgbClr val="404040"/>
              </a:solidFill>
            </a:rPr>
            <a:t>ALABEATRIX Axel</a:t>
          </a:r>
          <a:endParaRPr lang="en-US" sz="1200" kern="1200">
            <a:solidFill>
              <a:srgbClr val="404040"/>
            </a:solidFill>
            <a:latin typeface="Century Gothic" panose="020B0502020202020204"/>
          </a:endParaRPr>
        </a:p>
      </dsp:txBody>
      <dsp:txXfrm>
        <a:off x="1464156" y="2732235"/>
        <a:ext cx="1330079" cy="825844"/>
      </dsp:txXfrm>
    </dsp:sp>
    <dsp:sp modelId="{B5E52439-C125-4088-AD7E-75E14CC7C937}">
      <dsp:nvSpPr>
        <dsp:cNvPr id="0" name=""/>
        <dsp:cNvSpPr/>
      </dsp:nvSpPr>
      <dsp:spPr>
        <a:xfrm>
          <a:off x="2973425" y="2560721"/>
          <a:ext cx="1381465" cy="877230"/>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0FBED4F-4E6C-437D-AD29-544151FB3CDE}">
      <dsp:nvSpPr>
        <dsp:cNvPr id="0" name=""/>
        <dsp:cNvSpPr/>
      </dsp:nvSpPr>
      <dsp:spPr>
        <a:xfrm>
          <a:off x="3126921" y="2706542"/>
          <a:ext cx="1381465" cy="87723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fr-FR" sz="1200" kern="1200">
              <a:latin typeface="Century Gothic" panose="020B0502020202020204"/>
            </a:rPr>
            <a:t>BRUCHARD Emmanuel</a:t>
          </a:r>
          <a:endParaRPr lang="en-US" sz="1200" kern="1200">
            <a:latin typeface="Century Gothic" panose="020B0502020202020204"/>
          </a:endParaRPr>
        </a:p>
      </dsp:txBody>
      <dsp:txXfrm>
        <a:off x="3152614" y="2732235"/>
        <a:ext cx="1330079" cy="825844"/>
      </dsp:txXfrm>
    </dsp:sp>
    <dsp:sp modelId="{D3D2A971-5B80-4622-B36C-223179BC1A07}">
      <dsp:nvSpPr>
        <dsp:cNvPr id="0" name=""/>
        <dsp:cNvSpPr/>
      </dsp:nvSpPr>
      <dsp:spPr>
        <a:xfrm>
          <a:off x="4661883" y="2560721"/>
          <a:ext cx="1381465" cy="877230"/>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9C73D66-2FE7-4D14-84C2-DC11DDBEC90C}">
      <dsp:nvSpPr>
        <dsp:cNvPr id="0" name=""/>
        <dsp:cNvSpPr/>
      </dsp:nvSpPr>
      <dsp:spPr>
        <a:xfrm>
          <a:off x="4815380" y="2706542"/>
          <a:ext cx="1381465" cy="87723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solidFill>
                <a:srgbClr val="404040"/>
              </a:solidFill>
              <a:latin typeface="Century Gothic" panose="020B0502020202020204"/>
              <a:cs typeface="Calibri"/>
            </a:rPr>
            <a:t>Vadot</a:t>
          </a:r>
          <a:r>
            <a:rPr lang="fr-FR" sz="1400" kern="1200">
              <a:solidFill>
                <a:srgbClr val="404040"/>
              </a:solidFill>
              <a:latin typeface="Century Gothic" panose="020B0502020202020204"/>
            </a:rPr>
            <a:t> Antoine</a:t>
          </a:r>
          <a:endParaRPr lang="en-US" sz="1400" kern="1200">
            <a:solidFill>
              <a:srgbClr val="404040"/>
            </a:solidFill>
            <a:latin typeface="Century Gothic" panose="020B0502020202020204"/>
          </a:endParaRPr>
        </a:p>
      </dsp:txBody>
      <dsp:txXfrm>
        <a:off x="4841073" y="2732235"/>
        <a:ext cx="1330079" cy="825844"/>
      </dsp:txXfrm>
    </dsp:sp>
    <dsp:sp modelId="{FAA2E6ED-1B98-4786-8312-D1EE20F46AA4}">
      <dsp:nvSpPr>
        <dsp:cNvPr id="0" name=""/>
        <dsp:cNvSpPr/>
      </dsp:nvSpPr>
      <dsp:spPr>
        <a:xfrm>
          <a:off x="6350342" y="2560721"/>
          <a:ext cx="1381465" cy="877230"/>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439697F-09A5-4DA9-B8AE-96B0B41F7B1F}">
      <dsp:nvSpPr>
        <dsp:cNvPr id="0" name=""/>
        <dsp:cNvSpPr/>
      </dsp:nvSpPr>
      <dsp:spPr>
        <a:xfrm>
          <a:off x="6503838" y="2706542"/>
          <a:ext cx="1381465" cy="87723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rtl="0">
            <a:lnSpc>
              <a:spcPct val="100000"/>
            </a:lnSpc>
            <a:spcBef>
              <a:spcPct val="0"/>
            </a:spcBef>
            <a:spcAft>
              <a:spcPct val="35000"/>
            </a:spcAft>
            <a:buNone/>
          </a:pPr>
          <a:r>
            <a:rPr lang="fr-FR" sz="1200" kern="1200">
              <a:solidFill>
                <a:srgbClr val="444444"/>
              </a:solidFill>
              <a:latin typeface="Calibri"/>
              <a:cs typeface="Calibri"/>
            </a:rPr>
            <a:t>(KOUSSIE Djouma)</a:t>
          </a:r>
          <a:endParaRPr lang="en-US" sz="1200" kern="1200">
            <a:solidFill>
              <a:srgbClr val="444444"/>
            </a:solidFill>
            <a:latin typeface="Calibri"/>
            <a:cs typeface="Calibri"/>
          </a:endParaRPr>
        </a:p>
      </dsp:txBody>
      <dsp:txXfrm>
        <a:off x="6529531" y="2732235"/>
        <a:ext cx="1330079" cy="825844"/>
      </dsp:txXfrm>
    </dsp:sp>
    <dsp:sp modelId="{DA4BF4AB-7FD2-435D-B3CF-FA1588CB491B}">
      <dsp:nvSpPr>
        <dsp:cNvPr id="0" name=""/>
        <dsp:cNvSpPr/>
      </dsp:nvSpPr>
      <dsp:spPr>
        <a:xfrm>
          <a:off x="8038800" y="1281713"/>
          <a:ext cx="1381465" cy="877230"/>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AF9993F-4FF1-4DF9-BF35-1913DDBA4CBF}">
      <dsp:nvSpPr>
        <dsp:cNvPr id="0" name=""/>
        <dsp:cNvSpPr/>
      </dsp:nvSpPr>
      <dsp:spPr>
        <a:xfrm>
          <a:off x="8192296" y="1427535"/>
          <a:ext cx="1381465" cy="877230"/>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fr-FR" sz="1400" kern="1200">
              <a:solidFill>
                <a:srgbClr val="404040"/>
              </a:solidFill>
              <a:latin typeface="Century Gothic" panose="020B0502020202020204"/>
            </a:rPr>
            <a:t>Client</a:t>
          </a:r>
        </a:p>
      </dsp:txBody>
      <dsp:txXfrm>
        <a:off x="8217989" y="1453228"/>
        <a:ext cx="1330079" cy="825844"/>
      </dsp:txXfrm>
    </dsp:sp>
    <dsp:sp modelId="{3DFE34EE-CCC7-4507-89F3-5B52AE7CCDF1}">
      <dsp:nvSpPr>
        <dsp:cNvPr id="0" name=""/>
        <dsp:cNvSpPr/>
      </dsp:nvSpPr>
      <dsp:spPr>
        <a:xfrm>
          <a:off x="8038800" y="2560721"/>
          <a:ext cx="1381465" cy="877230"/>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72D2B3B-B594-42BE-9598-B1BCFA59760F}">
      <dsp:nvSpPr>
        <dsp:cNvPr id="0" name=""/>
        <dsp:cNvSpPr/>
      </dsp:nvSpPr>
      <dsp:spPr>
        <a:xfrm>
          <a:off x="8192296" y="2706542"/>
          <a:ext cx="1381465" cy="87723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solidFill>
                <a:srgbClr val="404040"/>
              </a:solidFill>
              <a:latin typeface="Century Gothic" panose="020B0502020202020204"/>
            </a:rPr>
            <a:t>ESEO</a:t>
          </a:r>
          <a:endParaRPr lang="fr-FR" sz="1400" kern="1200"/>
        </a:p>
      </dsp:txBody>
      <dsp:txXfrm>
        <a:off x="8217989" y="2732235"/>
        <a:ext cx="1330079" cy="825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C7522-8471-46AA-8495-84C53791F91B}">
      <dsp:nvSpPr>
        <dsp:cNvPr id="0" name=""/>
        <dsp:cNvSpPr/>
      </dsp:nvSpPr>
      <dsp:spPr>
        <a:xfrm>
          <a:off x="1800504" y="1341"/>
          <a:ext cx="2058750" cy="20587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84266-FF39-4E93-83EE-619BEDC0902B}">
      <dsp:nvSpPr>
        <dsp:cNvPr id="0" name=""/>
        <dsp:cNvSpPr/>
      </dsp:nvSpPr>
      <dsp:spPr>
        <a:xfrm>
          <a:off x="2239254" y="440091"/>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EFCB3E-C854-404E-973C-15362865F4B9}">
      <dsp:nvSpPr>
        <dsp:cNvPr id="0" name=""/>
        <dsp:cNvSpPr/>
      </dsp:nvSpPr>
      <dsp:spPr>
        <a:xfrm>
          <a:off x="1142379"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fr-FR" sz="4400" kern="1200"/>
            <a:t>Difficultés</a:t>
          </a:r>
        </a:p>
      </dsp:txBody>
      <dsp:txXfrm>
        <a:off x="1142379" y="2701341"/>
        <a:ext cx="3375000" cy="720000"/>
      </dsp:txXfrm>
    </dsp:sp>
    <dsp:sp modelId="{A09FE248-0CCD-4F54-852F-27ADB58EA5BE}">
      <dsp:nvSpPr>
        <dsp:cNvPr id="0" name=""/>
        <dsp:cNvSpPr/>
      </dsp:nvSpPr>
      <dsp:spPr>
        <a:xfrm>
          <a:off x="5766129" y="1341"/>
          <a:ext cx="2058750" cy="20587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0C9951-F892-49DC-9095-D29442682136}">
      <dsp:nvSpPr>
        <dsp:cNvPr id="0" name=""/>
        <dsp:cNvSpPr/>
      </dsp:nvSpPr>
      <dsp:spPr>
        <a:xfrm>
          <a:off x="6204879" y="440091"/>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7BF37B-D51D-4162-81CE-3915099D6F0B}">
      <dsp:nvSpPr>
        <dsp:cNvPr id="0" name=""/>
        <dsp:cNvSpPr/>
      </dsp:nvSpPr>
      <dsp:spPr>
        <a:xfrm>
          <a:off x="5108004"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100000"/>
            </a:lnSpc>
            <a:spcBef>
              <a:spcPct val="0"/>
            </a:spcBef>
            <a:spcAft>
              <a:spcPct val="35000"/>
            </a:spcAft>
            <a:buNone/>
            <a:defRPr cap="all"/>
          </a:pPr>
          <a:r>
            <a:rPr lang="fr-FR" sz="4400" kern="1200"/>
            <a:t>Succès</a:t>
          </a:r>
          <a:endParaRPr lang="en-US" sz="4400" kern="1200"/>
        </a:p>
      </dsp:txBody>
      <dsp:txXfrm>
        <a:off x="5108004" y="2701341"/>
        <a:ext cx="3375000" cy="72000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4856E-0673-4C11-AA70-C3D22B0CA32D}" type="datetimeFigureOut">
              <a:rPr lang="fr-FR" smtClean="0"/>
              <a:t>20/12/2023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B542C-6983-4A58-8A9D-A345F368553D}" type="slidenum">
              <a:rPr lang="fr-FR" smtClean="0"/>
              <a:t>‹#›</a:t>
            </a:fld>
            <a:endParaRPr lang="fr-FR"/>
          </a:p>
        </p:txBody>
      </p:sp>
    </p:spTree>
    <p:extLst>
      <p:ext uri="{BB962C8B-B14F-4D97-AF65-F5344CB8AC3E}">
        <p14:creationId xmlns:p14="http://schemas.microsoft.com/office/powerpoint/2010/main" val="335118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Nous avons décidé de moderniser le sablier traditionnel pour le rendre plus polyvalent et plus à nos goûts.</a:t>
            </a:r>
            <a:endParaRPr lang="en-US"/>
          </a:p>
          <a:p>
            <a:r>
              <a:rPr lang="fr-FR"/>
              <a:t>Polyvalence : Le sablier numérique peut être configuré pour mesurer des durées variables, allant de quelques secondes à plusieurs heures. Cela le rend polyvalent pour une utilisation dans différents contextes, que ce soit pour la cuisine, les jeux, la méditation ou d'autres activités nécessitant une gestion précise du temps.</a:t>
            </a:r>
            <a:endParaRPr lang="en-US"/>
          </a:p>
          <a:p>
            <a:r>
              <a:rPr lang="fr-FR"/>
              <a:t>Facilité d'utilisation : Les sabliers électroniques sont généralement dotés d'une interface conviviale et intuitive, avec des boutons permettant de régler facilement les paramètres de temps.</a:t>
            </a:r>
            <a:endParaRPr lang="en-US"/>
          </a:p>
          <a:p>
            <a:endParaRPr lang="fr-FR">
              <a:cs typeface="Calibri"/>
            </a:endParaRPr>
          </a:p>
          <a:p>
            <a:endParaRPr lang="fr-FR"/>
          </a:p>
        </p:txBody>
      </p:sp>
      <p:sp>
        <p:nvSpPr>
          <p:cNvPr id="4" name="Espace réservé du numéro de diapositive 3"/>
          <p:cNvSpPr>
            <a:spLocks noGrp="1"/>
          </p:cNvSpPr>
          <p:nvPr>
            <p:ph type="sldNum" sz="quarter" idx="10"/>
          </p:nvPr>
        </p:nvSpPr>
        <p:spPr/>
        <p:txBody>
          <a:bodyPr/>
          <a:lstStyle/>
          <a:p>
            <a:fld id="{50FB542C-6983-4A58-8A9D-A345F368553D}" type="slidenum">
              <a:rPr lang="fr-FR" smtClean="0"/>
              <a:t>1</a:t>
            </a:fld>
            <a:endParaRPr lang="fr-FR"/>
          </a:p>
        </p:txBody>
      </p:sp>
    </p:spTree>
    <p:extLst>
      <p:ext uri="{BB962C8B-B14F-4D97-AF65-F5344CB8AC3E}">
        <p14:creationId xmlns:p14="http://schemas.microsoft.com/office/powerpoint/2010/main" val="228963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Moderniser</a:t>
            </a:r>
          </a:p>
          <a:p>
            <a:endParaRPr lang="fr-FR"/>
          </a:p>
          <a:p>
            <a:r>
              <a:rPr lang="fr-FR">
                <a:effectLst/>
              </a:rPr>
              <a:t>Polyvalence :</a:t>
            </a:r>
            <a:r>
              <a:rPr lang="fr-FR"/>
              <a:t> Mesurer</a:t>
            </a:r>
            <a:r>
              <a:rPr lang="fr-FR">
                <a:effectLst/>
              </a:rPr>
              <a:t> des durées variables, différents </a:t>
            </a:r>
            <a:r>
              <a:rPr lang="fr-FR"/>
              <a:t>contextes.</a:t>
            </a:r>
            <a:endParaRPr lang="fr-FR">
              <a:cs typeface="Calibri" panose="020F0502020204030204"/>
            </a:endParaRPr>
          </a:p>
          <a:p>
            <a:endParaRPr lang="fr-FR"/>
          </a:p>
          <a:p>
            <a:r>
              <a:rPr lang="fr-FR"/>
              <a:t>Facilité</a:t>
            </a:r>
            <a:r>
              <a:rPr lang="fr-FR">
                <a:effectLst/>
              </a:rPr>
              <a:t> d'utilisation : </a:t>
            </a:r>
            <a:r>
              <a:rPr lang="fr-FR"/>
              <a:t>Interface</a:t>
            </a:r>
            <a:r>
              <a:rPr lang="fr-FR">
                <a:effectLst/>
              </a:rPr>
              <a:t> conviviale et intuitive, avec des </a:t>
            </a:r>
            <a:r>
              <a:rPr lang="fr-FR"/>
              <a:t>boutons.</a:t>
            </a:r>
            <a:endParaRPr lang="fr-FR">
              <a:cs typeface="Calibri" panose="020F0502020204030204"/>
            </a:endParaRPr>
          </a:p>
          <a:p>
            <a:endParaRPr lang="fr-FR"/>
          </a:p>
        </p:txBody>
      </p:sp>
      <p:sp>
        <p:nvSpPr>
          <p:cNvPr id="4" name="Espace réservé du numéro de diapositive 3"/>
          <p:cNvSpPr>
            <a:spLocks noGrp="1"/>
          </p:cNvSpPr>
          <p:nvPr>
            <p:ph type="sldNum" sz="quarter" idx="10"/>
          </p:nvPr>
        </p:nvSpPr>
        <p:spPr/>
        <p:txBody>
          <a:bodyPr/>
          <a:lstStyle/>
          <a:p>
            <a:fld id="{50FB542C-6983-4A58-8A9D-A345F368553D}" type="slidenum">
              <a:rPr lang="fr-FR" smtClean="0"/>
              <a:t>2</a:t>
            </a:fld>
            <a:endParaRPr lang="fr-FR"/>
          </a:p>
        </p:txBody>
      </p:sp>
    </p:spTree>
    <p:extLst>
      <p:ext uri="{BB962C8B-B14F-4D97-AF65-F5344CB8AC3E}">
        <p14:creationId xmlns:p14="http://schemas.microsoft.com/office/powerpoint/2010/main" val="53457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FBF9B-9E26-2AED-6D16-5B163C21EB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D8671DD-9E60-F2B4-BA25-42D5F534C74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43613D7-47EF-ADFA-A239-52EC66715932}"/>
              </a:ext>
            </a:extLst>
          </p:cNvPr>
          <p:cNvSpPr>
            <a:spLocks noGrp="1"/>
          </p:cNvSpPr>
          <p:nvPr>
            <p:ph type="body" idx="1"/>
          </p:nvPr>
        </p:nvSpPr>
        <p:spPr/>
        <p:txBody>
          <a:bodyPr/>
          <a:lstStyle/>
          <a:p>
            <a:endParaRPr lang="fr-FR">
              <a:cs typeface="Calibri" panose="020F0502020204030204"/>
            </a:endParaRPr>
          </a:p>
          <a:p>
            <a:endParaRPr lang="fr-FR"/>
          </a:p>
        </p:txBody>
      </p:sp>
      <p:sp>
        <p:nvSpPr>
          <p:cNvPr id="4" name="Espace réservé du numéro de diapositive 3">
            <a:extLst>
              <a:ext uri="{FF2B5EF4-FFF2-40B4-BE49-F238E27FC236}">
                <a16:creationId xmlns:a16="http://schemas.microsoft.com/office/drawing/2014/main" id="{ED3A8FB0-EFCC-A358-A8E7-05749383E3FF}"/>
              </a:ext>
            </a:extLst>
          </p:cNvPr>
          <p:cNvSpPr>
            <a:spLocks noGrp="1"/>
          </p:cNvSpPr>
          <p:nvPr>
            <p:ph type="sldNum" sz="quarter" idx="10"/>
          </p:nvPr>
        </p:nvSpPr>
        <p:spPr/>
        <p:txBody>
          <a:bodyPr/>
          <a:lstStyle/>
          <a:p>
            <a:fld id="{50FB542C-6983-4A58-8A9D-A345F368553D}" type="slidenum">
              <a:rPr lang="fr-FR" smtClean="0"/>
              <a:t>3</a:t>
            </a:fld>
            <a:endParaRPr lang="fr-FR"/>
          </a:p>
        </p:txBody>
      </p:sp>
    </p:spTree>
    <p:extLst>
      <p:ext uri="{BB962C8B-B14F-4D97-AF65-F5344CB8AC3E}">
        <p14:creationId xmlns:p14="http://schemas.microsoft.com/office/powerpoint/2010/main" val="39111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a:buChar char="•"/>
            </a:pPr>
            <a:r>
              <a:rPr lang="en-US" err="1">
                <a:cs typeface="Calibri"/>
              </a:rPr>
              <a:t>Réaliser</a:t>
            </a:r>
            <a:r>
              <a:rPr lang="en-US">
                <a:cs typeface="Calibri"/>
              </a:rPr>
              <a:t> un </a:t>
            </a:r>
            <a:r>
              <a:rPr lang="en-US" err="1">
                <a:cs typeface="Calibri"/>
              </a:rPr>
              <a:t>sablier</a:t>
            </a:r>
            <a:r>
              <a:rPr lang="en-US">
                <a:cs typeface="Calibri"/>
              </a:rPr>
              <a:t> numérique </a:t>
            </a:r>
            <a:r>
              <a:rPr lang="en-US" err="1">
                <a:cs typeface="Calibri"/>
              </a:rPr>
              <a:t>opérationnel</a:t>
            </a:r>
            <a:r>
              <a:rPr lang="en-US">
                <a:cs typeface="Calibri"/>
              </a:rPr>
              <a:t> et </a:t>
            </a:r>
            <a:r>
              <a:rPr lang="en-US" err="1">
                <a:cs typeface="Calibri"/>
              </a:rPr>
              <a:t>intuitif</a:t>
            </a:r>
            <a:r>
              <a:rPr lang="en-US">
                <a:cs typeface="Calibri"/>
              </a:rPr>
              <a:t> avec un budget maximal de 40€ </a:t>
            </a:r>
            <a:r>
              <a:rPr lang="en-US"/>
              <a:t>pour la JPO du 02 décembre</a:t>
            </a:r>
          </a:p>
          <a:p>
            <a:pPr marL="285750" indent="-285750">
              <a:buFont typeface="Arial"/>
              <a:buChar char="•"/>
            </a:pPr>
            <a:r>
              <a:rPr lang="en-US" err="1"/>
              <a:t>Mettre</a:t>
            </a:r>
            <a:r>
              <a:rPr lang="en-US"/>
              <a:t> </a:t>
            </a:r>
            <a:r>
              <a:rPr lang="en-US" err="1"/>
              <a:t>en</a:t>
            </a:r>
            <a:r>
              <a:rPr lang="en-US"/>
              <a:t> pratique et </a:t>
            </a:r>
            <a:r>
              <a:rPr lang="en-US" err="1"/>
              <a:t>approfondir</a:t>
            </a:r>
            <a:r>
              <a:rPr lang="en-US"/>
              <a:t> </a:t>
            </a:r>
            <a:r>
              <a:rPr lang="en-US" err="1"/>
              <a:t>nos</a:t>
            </a:r>
            <a:r>
              <a:rPr lang="en-US"/>
              <a:t> </a:t>
            </a:r>
            <a:r>
              <a:rPr lang="en-US" err="1"/>
              <a:t>connaissances</a:t>
            </a:r>
            <a:r>
              <a:rPr lang="en-US"/>
              <a:t> et </a:t>
            </a:r>
            <a:r>
              <a:rPr lang="en-US" err="1"/>
              <a:t>informatiques</a:t>
            </a:r>
            <a:r>
              <a:rPr lang="en-US"/>
              <a:t> et </a:t>
            </a:r>
            <a:r>
              <a:rPr lang="en-US" err="1"/>
              <a:t>électroniques</a:t>
            </a:r>
            <a:endParaRPr lang="fr-FR">
              <a:cs typeface="Calibri"/>
            </a:endParaRPr>
          </a:p>
          <a:p>
            <a:pPr marL="285750" indent="-285750">
              <a:buFont typeface="Arial"/>
              <a:buChar char="•"/>
            </a:pPr>
            <a:r>
              <a:rPr lang="en-US" err="1"/>
              <a:t>Surmonter</a:t>
            </a:r>
            <a:r>
              <a:rPr lang="en-US"/>
              <a:t> les </a:t>
            </a:r>
            <a:r>
              <a:rPr lang="en-US" err="1"/>
              <a:t>problèmes</a:t>
            </a:r>
            <a:r>
              <a:rPr lang="en-US"/>
              <a:t> </a:t>
            </a:r>
            <a:r>
              <a:rPr lang="en-US" err="1"/>
              <a:t>auxquels</a:t>
            </a:r>
            <a:r>
              <a:rPr lang="en-US"/>
              <a:t> on </a:t>
            </a:r>
            <a:r>
              <a:rPr lang="en-US" err="1"/>
              <a:t>est</a:t>
            </a:r>
            <a:r>
              <a:rPr lang="en-US"/>
              <a:t> </a:t>
            </a:r>
            <a:r>
              <a:rPr lang="en-US" err="1"/>
              <a:t>heurtés</a:t>
            </a:r>
            <a:r>
              <a:rPr lang="en-US"/>
              <a:t>.</a:t>
            </a:r>
            <a:endParaRPr lang="fr-FR"/>
          </a:p>
          <a:p>
            <a:pPr marL="285750" indent="-285750">
              <a:buFont typeface="Arial"/>
              <a:buChar char="•"/>
            </a:pPr>
            <a:r>
              <a:rPr lang="en-US"/>
              <a:t>Gagner </a:t>
            </a:r>
            <a:r>
              <a:rPr lang="en-US" err="1"/>
              <a:t>en</a:t>
            </a:r>
            <a:r>
              <a:rPr lang="en-US"/>
              <a:t> </a:t>
            </a:r>
            <a:r>
              <a:rPr lang="en-US" err="1"/>
              <a:t>autonomie</a:t>
            </a:r>
            <a:endParaRPr lang="fr-FR" err="1"/>
          </a:p>
          <a:p>
            <a:endParaRPr lang="en-US">
              <a:ea typeface="Calibri"/>
              <a:cs typeface="Calibri"/>
            </a:endParaRPr>
          </a:p>
        </p:txBody>
      </p:sp>
      <p:sp>
        <p:nvSpPr>
          <p:cNvPr id="4" name="Espace réservé du numéro de diapositive 3"/>
          <p:cNvSpPr>
            <a:spLocks noGrp="1"/>
          </p:cNvSpPr>
          <p:nvPr>
            <p:ph type="sldNum" sz="quarter" idx="5"/>
          </p:nvPr>
        </p:nvSpPr>
        <p:spPr/>
        <p:txBody>
          <a:bodyPr/>
          <a:lstStyle/>
          <a:p>
            <a:fld id="{50FB542C-6983-4A58-8A9D-A345F368553D}" type="slidenum">
              <a:rPr lang="fr-FR" smtClean="0"/>
              <a:t>5</a:t>
            </a:fld>
            <a:endParaRPr lang="fr-FR"/>
          </a:p>
        </p:txBody>
      </p:sp>
    </p:spTree>
    <p:extLst>
      <p:ext uri="{BB962C8B-B14F-4D97-AF65-F5344CB8AC3E}">
        <p14:creationId xmlns:p14="http://schemas.microsoft.com/office/powerpoint/2010/main" val="3824624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a typeface="Calibri"/>
                <a:cs typeface="Calibri"/>
              </a:rPr>
              <a:t>-Principal </a:t>
            </a:r>
            <a:r>
              <a:rPr lang="fr-FR" noProof="0">
                <a:ea typeface="Calibri"/>
                <a:cs typeface="Calibri"/>
              </a:rPr>
              <a:t>objectif</a:t>
            </a:r>
            <a:r>
              <a:rPr lang="en-US">
                <a:ea typeface="Calibri"/>
                <a:cs typeface="Calibri"/>
              </a:rPr>
              <a:t> : </a:t>
            </a:r>
            <a:r>
              <a:rPr lang="en-US" err="1">
                <a:ea typeface="Calibri"/>
                <a:cs typeface="Calibri"/>
              </a:rPr>
              <a:t>maintenir</a:t>
            </a:r>
            <a:r>
              <a:rPr lang="en-US">
                <a:ea typeface="Calibri"/>
                <a:cs typeface="Calibri"/>
              </a:rPr>
              <a:t> les </a:t>
            </a:r>
            <a:r>
              <a:rPr lang="en-US" err="1">
                <a:ea typeface="Calibri"/>
                <a:cs typeface="Calibri"/>
              </a:rPr>
              <a:t>composants</a:t>
            </a:r>
            <a:r>
              <a:rPr lang="en-US">
                <a:ea typeface="Calibri"/>
                <a:cs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a typeface="Calibri"/>
                <a:cs typeface="Calibri"/>
              </a:rPr>
              <a:t>	</a:t>
            </a:r>
            <a:r>
              <a:rPr lang="en-US">
                <a:ea typeface="Calibri"/>
                <a:cs typeface="Calibri"/>
                <a:sym typeface="Wingdings" panose="05000000000000000000" pitchFamily="2" charset="2"/>
              </a:rPr>
              <a:t></a:t>
            </a:r>
            <a:r>
              <a:rPr lang="en-US" err="1">
                <a:ea typeface="Calibri"/>
                <a:cs typeface="Calibri"/>
                <a:sym typeface="Wingdings" panose="05000000000000000000" pitchFamily="2" charset="2"/>
              </a:rPr>
              <a:t>Parois</a:t>
            </a:r>
            <a:endParaRPr lang="en-US">
              <a:ea typeface="Calibri"/>
              <a:cs typeface="Calibri"/>
              <a:sym typeface="Wingdings" panose="05000000000000000000" pitchFamily="2" charset="2"/>
            </a:endParaRPr>
          </a:p>
          <a:p>
            <a:r>
              <a:rPr lang="en-US">
                <a:ea typeface="Calibri"/>
                <a:cs typeface="Calibri"/>
                <a:sym typeface="Wingdings" panose="05000000000000000000" pitchFamily="2" charset="2"/>
              </a:rPr>
              <a:t>	</a:t>
            </a:r>
            <a:r>
              <a:rPr lang="en-US" err="1">
                <a:ea typeface="Calibri"/>
                <a:cs typeface="Calibri"/>
                <a:sym typeface="Wingdings" panose="05000000000000000000" pitchFamily="2" charset="2"/>
              </a:rPr>
              <a:t>élément</a:t>
            </a:r>
            <a:r>
              <a:rPr lang="en-US">
                <a:ea typeface="Calibri"/>
                <a:cs typeface="Calibri"/>
                <a:sym typeface="Wingdings" panose="05000000000000000000" pitchFamily="2" charset="2"/>
              </a:rPr>
              <a:t> qui </a:t>
            </a:r>
            <a:r>
              <a:rPr lang="en-US" err="1">
                <a:ea typeface="Calibri"/>
                <a:cs typeface="Calibri"/>
                <a:sym typeface="Wingdings" panose="05000000000000000000" pitchFamily="2" charset="2"/>
              </a:rPr>
              <a:t>s’emboite</a:t>
            </a:r>
            <a:r>
              <a:rPr lang="en-US">
                <a:ea typeface="Calibri"/>
                <a:cs typeface="Calibri"/>
                <a:sym typeface="Wingdings" panose="05000000000000000000" pitchFamily="2" charset="2"/>
              </a:rPr>
              <a:t> av </a:t>
            </a:r>
            <a:r>
              <a:rPr lang="en-US" err="1">
                <a:ea typeface="Calibri"/>
                <a:cs typeface="Calibri"/>
                <a:sym typeface="Wingdings" panose="05000000000000000000" pitchFamily="2" charset="2"/>
              </a:rPr>
              <a:t>l’accéléromètre</a:t>
            </a:r>
            <a:endParaRPr lang="en-US">
              <a:ea typeface="Calibri"/>
              <a:cs typeface="Calibri"/>
              <a:sym typeface="Wingdings" panose="05000000000000000000" pitchFamily="2" charset="2"/>
            </a:endParaRPr>
          </a:p>
          <a:p>
            <a:r>
              <a:rPr lang="en-US">
                <a:ea typeface="Calibri"/>
                <a:cs typeface="Calibri"/>
                <a:sym typeface="Wingdings" panose="05000000000000000000" pitchFamily="2" charset="2"/>
              </a:rPr>
              <a:t>-Outils : Fusion 360 / </a:t>
            </a:r>
            <a:r>
              <a:rPr lang="en-US" err="1">
                <a:ea typeface="Calibri"/>
                <a:cs typeface="Calibri"/>
                <a:sym typeface="Wingdings" panose="05000000000000000000" pitchFamily="2" charset="2"/>
              </a:rPr>
              <a:t>imprimante</a:t>
            </a:r>
            <a:r>
              <a:rPr lang="en-US">
                <a:ea typeface="Calibri"/>
                <a:cs typeface="Calibri"/>
                <a:sym typeface="Wingdings" panose="05000000000000000000" pitchFamily="2" charset="2"/>
              </a:rPr>
              <a:t> 3D</a:t>
            </a:r>
          </a:p>
        </p:txBody>
      </p:sp>
      <p:sp>
        <p:nvSpPr>
          <p:cNvPr id="4" name="Espace réservé du numéro de diapositive 3"/>
          <p:cNvSpPr>
            <a:spLocks noGrp="1"/>
          </p:cNvSpPr>
          <p:nvPr>
            <p:ph type="sldNum" sz="quarter" idx="5"/>
          </p:nvPr>
        </p:nvSpPr>
        <p:spPr/>
        <p:txBody>
          <a:bodyPr/>
          <a:lstStyle/>
          <a:p>
            <a:fld id="{50FB542C-6983-4A58-8A9D-A345F368553D}" type="slidenum">
              <a:rPr lang="fr-FR" smtClean="0"/>
              <a:t>8</a:t>
            </a:fld>
            <a:endParaRPr lang="fr-FR"/>
          </a:p>
        </p:txBody>
      </p:sp>
    </p:spTree>
    <p:extLst>
      <p:ext uri="{BB962C8B-B14F-4D97-AF65-F5344CB8AC3E}">
        <p14:creationId xmlns:p14="http://schemas.microsoft.com/office/powerpoint/2010/main" val="1196411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Dans </a:t>
            </a:r>
            <a:r>
              <a:rPr lang="en-US" err="1"/>
              <a:t>cette</a:t>
            </a:r>
            <a:r>
              <a:rPr lang="en-US"/>
              <a:t> </a:t>
            </a:r>
            <a:r>
              <a:rPr lang="en-US" err="1"/>
              <a:t>partie</a:t>
            </a:r>
            <a:r>
              <a:rPr lang="en-US"/>
              <a:t>, nous </a:t>
            </a:r>
            <a:r>
              <a:rPr lang="en-US" err="1"/>
              <a:t>allons</a:t>
            </a:r>
            <a:r>
              <a:rPr lang="en-US"/>
              <a:t> </a:t>
            </a:r>
            <a:r>
              <a:rPr lang="en-US" err="1"/>
              <a:t>discuter</a:t>
            </a:r>
            <a:r>
              <a:rPr lang="en-US"/>
              <a:t> les </a:t>
            </a:r>
            <a:r>
              <a:rPr lang="en-US" err="1"/>
              <a:t>résultats</a:t>
            </a:r>
            <a:r>
              <a:rPr lang="en-US"/>
              <a:t> </a:t>
            </a:r>
            <a:r>
              <a:rPr lang="en-US" err="1"/>
              <a:t>obtenus</a:t>
            </a:r>
            <a:r>
              <a:rPr lang="en-US"/>
              <a:t> suite à la mise </a:t>
            </a:r>
            <a:r>
              <a:rPr lang="en-US" err="1"/>
              <a:t>en</a:t>
            </a:r>
            <a:r>
              <a:rPr lang="en-US"/>
              <a:t> </a:t>
            </a:r>
            <a:r>
              <a:rPr lang="en-US" err="1"/>
              <a:t>œuvre</a:t>
            </a:r>
            <a:r>
              <a:rPr lang="en-US"/>
              <a:t> du </a:t>
            </a:r>
            <a:r>
              <a:rPr lang="en-US" err="1"/>
              <a:t>projet</a:t>
            </a:r>
            <a:r>
              <a:rPr lang="en-US"/>
              <a:t>. Nous </a:t>
            </a:r>
            <a:r>
              <a:rPr lang="en-US" err="1"/>
              <a:t>allons</a:t>
            </a:r>
            <a:r>
              <a:rPr lang="en-US"/>
              <a:t> examiner </a:t>
            </a:r>
            <a:r>
              <a:rPr lang="en-US" err="1"/>
              <a:t>ces</a:t>
            </a:r>
            <a:r>
              <a:rPr lang="en-US"/>
              <a:t> </a:t>
            </a:r>
            <a:r>
              <a:rPr lang="en-US" err="1"/>
              <a:t>résultats</a:t>
            </a:r>
            <a:r>
              <a:rPr lang="en-US"/>
              <a:t> </a:t>
            </a:r>
            <a:r>
              <a:rPr lang="en-US" err="1"/>
              <a:t>en</a:t>
            </a:r>
            <a:r>
              <a:rPr lang="en-US"/>
              <a:t> relation avec les </a:t>
            </a:r>
            <a:r>
              <a:rPr lang="en-US" err="1"/>
              <a:t>objectifs</a:t>
            </a:r>
            <a:r>
              <a:rPr lang="en-US"/>
              <a:t> du </a:t>
            </a:r>
            <a:r>
              <a:rPr lang="en-US" err="1"/>
              <a:t>projet</a:t>
            </a:r>
            <a:r>
              <a:rPr lang="en-US"/>
              <a:t>. </a:t>
            </a:r>
            <a:r>
              <a:rPr lang="en-US" err="1"/>
              <a:t>Également</a:t>
            </a:r>
            <a:r>
              <a:rPr lang="en-US"/>
              <a:t>, nous </a:t>
            </a:r>
            <a:r>
              <a:rPr lang="en-US" err="1"/>
              <a:t>discuterons</a:t>
            </a:r>
            <a:r>
              <a:rPr lang="en-US"/>
              <a:t> des </a:t>
            </a:r>
            <a:r>
              <a:rPr lang="en-US" err="1"/>
              <a:t>limites</a:t>
            </a:r>
            <a:r>
              <a:rPr lang="en-US"/>
              <a:t> de </a:t>
            </a:r>
            <a:r>
              <a:rPr lang="en-US" err="1"/>
              <a:t>notre</a:t>
            </a:r>
            <a:r>
              <a:rPr lang="en-US"/>
              <a:t> travail et des perspectives </a:t>
            </a:r>
            <a:r>
              <a:rPr lang="en-US" err="1"/>
              <a:t>d'avenir</a:t>
            </a:r>
            <a:r>
              <a:rPr lang="en-US"/>
              <a:t> pour le </a:t>
            </a:r>
            <a:r>
              <a:rPr lang="en-US" err="1"/>
              <a:t>projet</a:t>
            </a:r>
            <a:r>
              <a:rPr lang="en-US"/>
              <a:t>.</a:t>
            </a:r>
            <a:endParaRPr lang="fr-FR"/>
          </a:p>
          <a:p>
            <a:r>
              <a:rPr lang="en-US" err="1"/>
              <a:t>L’objectif</a:t>
            </a:r>
            <a:r>
              <a:rPr lang="en-US"/>
              <a:t> du </a:t>
            </a:r>
            <a:r>
              <a:rPr lang="en-US" err="1"/>
              <a:t>projet</a:t>
            </a:r>
            <a:r>
              <a:rPr lang="en-US"/>
              <a:t> </a:t>
            </a:r>
            <a:r>
              <a:rPr lang="en-US" err="1"/>
              <a:t>est</a:t>
            </a:r>
            <a:r>
              <a:rPr lang="en-US"/>
              <a:t> de </a:t>
            </a:r>
            <a:r>
              <a:rPr lang="en-US" err="1"/>
              <a:t>concevoir</a:t>
            </a:r>
            <a:r>
              <a:rPr lang="en-US"/>
              <a:t> un </a:t>
            </a:r>
            <a:r>
              <a:rPr lang="en-US" err="1"/>
              <a:t>sablier</a:t>
            </a:r>
            <a:r>
              <a:rPr lang="en-US"/>
              <a:t> facile à </a:t>
            </a:r>
            <a:r>
              <a:rPr lang="en-US" err="1"/>
              <a:t>utiliser</a:t>
            </a:r>
            <a:r>
              <a:rPr lang="en-US"/>
              <a:t>, qui </a:t>
            </a:r>
            <a:r>
              <a:rPr lang="en-US" err="1"/>
              <a:t>peut</a:t>
            </a:r>
            <a:r>
              <a:rPr lang="en-US"/>
              <a:t> </a:t>
            </a:r>
            <a:r>
              <a:rPr lang="en-US" err="1"/>
              <a:t>être</a:t>
            </a:r>
            <a:r>
              <a:rPr lang="en-US"/>
              <a:t> </a:t>
            </a:r>
            <a:r>
              <a:rPr lang="en-US" err="1"/>
              <a:t>réglé</a:t>
            </a:r>
            <a:r>
              <a:rPr lang="en-US"/>
              <a:t> pour </a:t>
            </a:r>
            <a:r>
              <a:rPr lang="en-US" err="1"/>
              <a:t>différentes</a:t>
            </a:r>
            <a:r>
              <a:rPr lang="en-US"/>
              <a:t> </a:t>
            </a:r>
            <a:r>
              <a:rPr lang="en-US" err="1"/>
              <a:t>durées</a:t>
            </a:r>
            <a:r>
              <a:rPr lang="en-US"/>
              <a:t> et qui </a:t>
            </a:r>
            <a:r>
              <a:rPr lang="en-US" err="1"/>
              <a:t>est</a:t>
            </a:r>
            <a:r>
              <a:rPr lang="en-US"/>
              <a:t> </a:t>
            </a:r>
            <a:r>
              <a:rPr lang="en-US" err="1"/>
              <a:t>alimenté</a:t>
            </a:r>
            <a:r>
              <a:rPr lang="en-US"/>
              <a:t> par </a:t>
            </a:r>
            <a:r>
              <a:rPr lang="en-US" err="1"/>
              <a:t>une</a:t>
            </a:r>
            <a:r>
              <a:rPr lang="en-US"/>
              <a:t> batterie. </a:t>
            </a:r>
            <a:r>
              <a:rPr lang="en-US" err="1"/>
              <a:t>L’objectif</a:t>
            </a:r>
            <a:r>
              <a:rPr lang="en-US"/>
              <a:t> </a:t>
            </a:r>
            <a:r>
              <a:rPr lang="en-US" err="1"/>
              <a:t>est</a:t>
            </a:r>
            <a:r>
              <a:rPr lang="en-US"/>
              <a:t> </a:t>
            </a:r>
            <a:r>
              <a:rPr lang="en-US" err="1"/>
              <a:t>donc</a:t>
            </a:r>
            <a:r>
              <a:rPr lang="en-US"/>
              <a:t> </a:t>
            </a:r>
            <a:r>
              <a:rPr lang="en-US" err="1"/>
              <a:t>atteint</a:t>
            </a:r>
            <a:r>
              <a:rPr lang="en-US"/>
              <a:t>. En </a:t>
            </a:r>
            <a:r>
              <a:rPr lang="en-US" err="1"/>
              <a:t>effet</a:t>
            </a:r>
            <a:r>
              <a:rPr lang="en-US"/>
              <a:t>, le </a:t>
            </a:r>
            <a:r>
              <a:rPr lang="en-US" err="1"/>
              <a:t>sablier</a:t>
            </a:r>
            <a:r>
              <a:rPr lang="en-US"/>
              <a:t> </a:t>
            </a:r>
            <a:r>
              <a:rPr lang="en-US" err="1"/>
              <a:t>est</a:t>
            </a:r>
            <a:r>
              <a:rPr lang="en-US"/>
              <a:t> capable de </a:t>
            </a:r>
            <a:r>
              <a:rPr lang="en-US" err="1"/>
              <a:t>mesurer</a:t>
            </a:r>
            <a:r>
              <a:rPr lang="en-US"/>
              <a:t> le temps </a:t>
            </a:r>
            <a:r>
              <a:rPr lang="en-US" err="1"/>
              <a:t>écoulé</a:t>
            </a:r>
            <a:r>
              <a:rPr lang="en-US"/>
              <a:t> et de </a:t>
            </a:r>
            <a:r>
              <a:rPr lang="en-US" err="1"/>
              <a:t>l'afficher</a:t>
            </a:r>
            <a:r>
              <a:rPr lang="en-US"/>
              <a:t> sur deux matrices de LED ; le </a:t>
            </a:r>
            <a:r>
              <a:rPr lang="en-US" err="1"/>
              <a:t>sablier</a:t>
            </a:r>
            <a:r>
              <a:rPr lang="en-US"/>
              <a:t> </a:t>
            </a:r>
            <a:r>
              <a:rPr lang="en-US" err="1"/>
              <a:t>est</a:t>
            </a:r>
            <a:r>
              <a:rPr lang="en-US"/>
              <a:t> </a:t>
            </a:r>
            <a:r>
              <a:rPr lang="en-US" err="1"/>
              <a:t>réglable</a:t>
            </a:r>
            <a:r>
              <a:rPr lang="en-US"/>
              <a:t> pour </a:t>
            </a:r>
            <a:r>
              <a:rPr lang="en-US" err="1"/>
              <a:t>différentes</a:t>
            </a:r>
            <a:r>
              <a:rPr lang="en-US"/>
              <a:t> </a:t>
            </a:r>
            <a:r>
              <a:rPr lang="en-US" err="1"/>
              <a:t>durées</a:t>
            </a:r>
            <a:r>
              <a:rPr lang="en-US"/>
              <a:t>, </a:t>
            </a:r>
            <a:r>
              <a:rPr lang="en-US" err="1"/>
              <a:t>en</a:t>
            </a:r>
            <a:r>
              <a:rPr lang="en-US"/>
              <a:t> </a:t>
            </a:r>
            <a:r>
              <a:rPr lang="en-US" err="1"/>
              <a:t>utilisant</a:t>
            </a:r>
            <a:r>
              <a:rPr lang="en-US"/>
              <a:t> des boutons ; le </a:t>
            </a:r>
            <a:r>
              <a:rPr lang="en-US" err="1"/>
              <a:t>sablier</a:t>
            </a:r>
            <a:r>
              <a:rPr lang="en-US"/>
              <a:t> </a:t>
            </a:r>
            <a:r>
              <a:rPr lang="en-US" err="1"/>
              <a:t>est</a:t>
            </a:r>
            <a:r>
              <a:rPr lang="en-US"/>
              <a:t> </a:t>
            </a:r>
            <a:r>
              <a:rPr lang="en-US" err="1"/>
              <a:t>alimenté</a:t>
            </a:r>
            <a:r>
              <a:rPr lang="en-US"/>
              <a:t> par </a:t>
            </a:r>
            <a:r>
              <a:rPr lang="en-US" err="1"/>
              <a:t>une</a:t>
            </a:r>
            <a:r>
              <a:rPr lang="en-US"/>
              <a:t> pile ; le </a:t>
            </a:r>
            <a:r>
              <a:rPr lang="en-US" err="1"/>
              <a:t>sablier</a:t>
            </a:r>
            <a:r>
              <a:rPr lang="en-US"/>
              <a:t> </a:t>
            </a:r>
            <a:r>
              <a:rPr lang="en-US" err="1"/>
              <a:t>est</a:t>
            </a:r>
            <a:r>
              <a:rPr lang="en-US"/>
              <a:t> portable et facile à </a:t>
            </a:r>
            <a:r>
              <a:rPr lang="en-US" err="1"/>
              <a:t>utiliser</a:t>
            </a:r>
            <a:r>
              <a:rPr lang="en-US"/>
              <a:t>.</a:t>
            </a:r>
            <a:endParaRPr lang="fr-FR"/>
          </a:p>
          <a:p>
            <a:r>
              <a:rPr lang="en-US"/>
              <a:t>En revanche, nous </a:t>
            </a:r>
            <a:r>
              <a:rPr lang="en-US" err="1"/>
              <a:t>n’avons</a:t>
            </a:r>
            <a:r>
              <a:rPr lang="en-US"/>
              <a:t> pas </a:t>
            </a:r>
            <a:r>
              <a:rPr lang="en-US" err="1"/>
              <a:t>pu</a:t>
            </a:r>
            <a:r>
              <a:rPr lang="en-US"/>
              <a:t> </a:t>
            </a:r>
            <a:r>
              <a:rPr lang="en-US" err="1"/>
              <a:t>fermer</a:t>
            </a:r>
            <a:r>
              <a:rPr lang="en-US"/>
              <a:t> </a:t>
            </a:r>
            <a:r>
              <a:rPr lang="en-US" err="1"/>
              <a:t>l’arrière</a:t>
            </a:r>
            <a:r>
              <a:rPr lang="en-US"/>
              <a:t> du </a:t>
            </a:r>
            <a:r>
              <a:rPr lang="en-US" err="1"/>
              <a:t>sablier</a:t>
            </a:r>
            <a:r>
              <a:rPr lang="en-US"/>
              <a:t> pour cause de temps </a:t>
            </a:r>
            <a:r>
              <a:rPr lang="en-US" err="1"/>
              <a:t>d’impression</a:t>
            </a:r>
            <a:r>
              <a:rPr lang="en-US"/>
              <a:t> trop long.</a:t>
            </a:r>
          </a:p>
          <a:p>
            <a:r>
              <a:rPr lang="en-US" err="1">
                <a:cs typeface="Calibri"/>
              </a:rPr>
              <a:t>Echec</a:t>
            </a:r>
            <a:r>
              <a:rPr lang="en-US">
                <a:cs typeface="Calibri"/>
              </a:rPr>
              <a:t> </a:t>
            </a:r>
            <a:r>
              <a:rPr lang="en-US" err="1">
                <a:cs typeface="Calibri"/>
              </a:rPr>
              <a:t>lors</a:t>
            </a:r>
            <a:r>
              <a:rPr lang="en-US">
                <a:cs typeface="Calibri"/>
              </a:rPr>
              <a:t> de la première impression.</a:t>
            </a:r>
          </a:p>
          <a:p>
            <a:r>
              <a:rPr lang="en-US">
                <a:cs typeface="Calibri"/>
              </a:rPr>
              <a:t>Pas </a:t>
            </a:r>
            <a:r>
              <a:rPr lang="en-US" err="1">
                <a:cs typeface="Calibri"/>
              </a:rPr>
              <a:t>d'interrupteur</a:t>
            </a:r>
            <a:r>
              <a:rPr lang="en-US">
                <a:cs typeface="Calibri"/>
              </a:rPr>
              <a:t>.</a:t>
            </a:r>
          </a:p>
          <a:p>
            <a:endParaRPr lang="en-US">
              <a:cs typeface="Calibri"/>
            </a:endParaRPr>
          </a:p>
          <a:p>
            <a:r>
              <a:rPr lang="en-US">
                <a:cs typeface="Calibri"/>
              </a:rPr>
              <a:t>-</a:t>
            </a:r>
            <a:r>
              <a:rPr lang="en-US" err="1">
                <a:cs typeface="Calibri"/>
              </a:rPr>
              <a:t>Problème</a:t>
            </a:r>
            <a:r>
              <a:rPr lang="en-US">
                <a:cs typeface="Calibri"/>
              </a:rPr>
              <a:t> de livraison de </a:t>
            </a:r>
            <a:r>
              <a:rPr lang="en-US" err="1">
                <a:cs typeface="Calibri"/>
              </a:rPr>
              <a:t>l’interrupteur</a:t>
            </a:r>
            <a:r>
              <a:rPr lang="en-US">
                <a:cs typeface="Calibri"/>
              </a:rPr>
              <a:t>,</a:t>
            </a:r>
          </a:p>
          <a:p>
            <a:r>
              <a:rPr lang="en-US">
                <a:cs typeface="Calibri"/>
              </a:rPr>
              <a:t>-</a:t>
            </a:r>
            <a:r>
              <a:rPr lang="en-US" err="1">
                <a:cs typeface="Calibri"/>
              </a:rPr>
              <a:t>Problème</a:t>
            </a:r>
            <a:r>
              <a:rPr lang="en-US">
                <a:cs typeface="Calibri"/>
              </a:rPr>
              <a:t> de faux </a:t>
            </a:r>
            <a:r>
              <a:rPr lang="en-US" err="1">
                <a:cs typeface="Calibri"/>
              </a:rPr>
              <a:t>contacte</a:t>
            </a:r>
            <a:r>
              <a:rPr lang="en-US">
                <a:cs typeface="Calibri"/>
              </a:rPr>
              <a:t> des </a:t>
            </a:r>
            <a:r>
              <a:rPr lang="en-US" err="1">
                <a:cs typeface="Calibri"/>
              </a:rPr>
              <a:t>fils</a:t>
            </a:r>
            <a:r>
              <a:rPr lang="en-US">
                <a:cs typeface="Calibri"/>
              </a:rPr>
              <a:t> </a:t>
            </a:r>
            <a:r>
              <a:rPr lang="en-US">
                <a:cs typeface="Calibri"/>
                <a:sym typeface="Wingdings" panose="05000000000000000000" pitchFamily="2" charset="2"/>
              </a:rPr>
              <a:t> </a:t>
            </a:r>
            <a:r>
              <a:rPr lang="en-US" err="1">
                <a:cs typeface="Calibri"/>
                <a:sym typeface="Wingdings" panose="05000000000000000000" pitchFamily="2" charset="2"/>
              </a:rPr>
              <a:t>Problématique</a:t>
            </a:r>
            <a:r>
              <a:rPr lang="en-US">
                <a:cs typeface="Calibri"/>
                <a:sym typeface="Wingdings" panose="05000000000000000000" pitchFamily="2" charset="2"/>
              </a:rPr>
              <a:t> </a:t>
            </a:r>
            <a:r>
              <a:rPr lang="en-US" err="1">
                <a:cs typeface="Calibri"/>
                <a:sym typeface="Wingdings" panose="05000000000000000000" pitchFamily="2" charset="2"/>
              </a:rPr>
              <a:t>quand</a:t>
            </a:r>
            <a:r>
              <a:rPr lang="en-US">
                <a:cs typeface="Calibri"/>
                <a:sym typeface="Wingdings" panose="05000000000000000000" pitchFamily="2" charset="2"/>
              </a:rPr>
              <a:t> la </a:t>
            </a:r>
            <a:r>
              <a:rPr lang="en-US" err="1">
                <a:cs typeface="Calibri"/>
                <a:sym typeface="Wingdings" panose="05000000000000000000" pitchFamily="2" charset="2"/>
              </a:rPr>
              <a:t>boite</a:t>
            </a:r>
            <a:r>
              <a:rPr lang="en-US">
                <a:cs typeface="Calibri"/>
                <a:sym typeface="Wingdings" panose="05000000000000000000" pitchFamily="2" charset="2"/>
              </a:rPr>
              <a:t> </a:t>
            </a:r>
            <a:r>
              <a:rPr lang="en-US" err="1">
                <a:cs typeface="Calibri"/>
                <a:sym typeface="Wingdings" panose="05000000000000000000" pitchFamily="2" charset="2"/>
              </a:rPr>
              <a:t>est</a:t>
            </a:r>
            <a:r>
              <a:rPr lang="en-US">
                <a:cs typeface="Calibri"/>
                <a:sym typeface="Wingdings" panose="05000000000000000000" pitchFamily="2" charset="2"/>
              </a:rPr>
              <a:t> </a:t>
            </a:r>
            <a:r>
              <a:rPr lang="en-US" err="1">
                <a:cs typeface="Calibri"/>
                <a:sym typeface="Wingdings" panose="05000000000000000000" pitchFamily="2" charset="2"/>
              </a:rPr>
              <a:t>scéllé</a:t>
            </a:r>
            <a:endParaRPr lang="en-US">
              <a:cs typeface="Calibri"/>
              <a:sym typeface="Wingdings" panose="05000000000000000000" pitchFamily="2" charset="2"/>
            </a:endParaRPr>
          </a:p>
          <a:p>
            <a:r>
              <a:rPr lang="en-US">
                <a:cs typeface="Calibri"/>
                <a:sym typeface="Wingdings" panose="05000000000000000000" pitchFamily="2" charset="2"/>
              </a:rPr>
              <a:t>-Montage </a:t>
            </a:r>
          </a:p>
          <a:p>
            <a:endParaRPr lang="en-US">
              <a:cs typeface="Calibri"/>
            </a:endParaRPr>
          </a:p>
        </p:txBody>
      </p:sp>
      <p:sp>
        <p:nvSpPr>
          <p:cNvPr id="4" name="Espace réservé du numéro de diapositive 3"/>
          <p:cNvSpPr>
            <a:spLocks noGrp="1"/>
          </p:cNvSpPr>
          <p:nvPr>
            <p:ph type="sldNum" sz="quarter" idx="5"/>
          </p:nvPr>
        </p:nvSpPr>
        <p:spPr/>
        <p:txBody>
          <a:bodyPr/>
          <a:lstStyle/>
          <a:p>
            <a:fld id="{50FB542C-6983-4A58-8A9D-A345F368553D}" type="slidenum">
              <a:rPr lang="fr-FR" smtClean="0"/>
              <a:t>12</a:t>
            </a:fld>
            <a:endParaRPr lang="fr-FR"/>
          </a:p>
        </p:txBody>
      </p:sp>
    </p:spTree>
    <p:extLst>
      <p:ext uri="{BB962C8B-B14F-4D97-AF65-F5344CB8AC3E}">
        <p14:creationId xmlns:p14="http://schemas.microsoft.com/office/powerpoint/2010/main" val="1778048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En conclusion, la </a:t>
            </a:r>
            <a:r>
              <a:rPr lang="en-US" err="1"/>
              <a:t>réalisation</a:t>
            </a:r>
            <a:r>
              <a:rPr lang="en-US"/>
              <a:t> du </a:t>
            </a:r>
            <a:r>
              <a:rPr lang="en-US" err="1"/>
              <a:t>sablier</a:t>
            </a:r>
            <a:r>
              <a:rPr lang="en-US"/>
              <a:t> numérique a </a:t>
            </a:r>
            <a:r>
              <a:rPr lang="en-US" err="1"/>
              <a:t>été</a:t>
            </a:r>
            <a:r>
              <a:rPr lang="en-US"/>
              <a:t> un </a:t>
            </a:r>
            <a:r>
              <a:rPr lang="en-US" err="1"/>
              <a:t>projet</a:t>
            </a:r>
            <a:r>
              <a:rPr lang="en-US"/>
              <a:t> </a:t>
            </a:r>
            <a:r>
              <a:rPr lang="en-US" err="1"/>
              <a:t>intéressant</a:t>
            </a:r>
            <a:r>
              <a:rPr lang="en-US"/>
              <a:t> et pratique pour nous, </a:t>
            </a:r>
            <a:r>
              <a:rPr lang="en-US" err="1"/>
              <a:t>étudiants</a:t>
            </a:r>
            <a:r>
              <a:rPr lang="en-US"/>
              <a:t> </a:t>
            </a:r>
            <a:r>
              <a:rPr lang="en-US" err="1"/>
              <a:t>en</a:t>
            </a:r>
            <a:r>
              <a:rPr lang="en-US"/>
              <a:t> école </a:t>
            </a:r>
            <a:r>
              <a:rPr lang="en-US" err="1"/>
              <a:t>d'ingénieur</a:t>
            </a:r>
            <a:r>
              <a:rPr lang="en-US"/>
              <a:t>. Ce </a:t>
            </a:r>
            <a:r>
              <a:rPr lang="en-US" err="1"/>
              <a:t>projet</a:t>
            </a:r>
            <a:r>
              <a:rPr lang="en-US"/>
              <a:t> nous a </a:t>
            </a:r>
            <a:r>
              <a:rPr lang="en-US" err="1"/>
              <a:t>permis</a:t>
            </a:r>
            <a:r>
              <a:rPr lang="en-US"/>
              <a:t> de </a:t>
            </a:r>
            <a:r>
              <a:rPr lang="en-US" err="1"/>
              <a:t>mettre</a:t>
            </a:r>
            <a:r>
              <a:rPr lang="en-US"/>
              <a:t> </a:t>
            </a:r>
            <a:r>
              <a:rPr lang="en-US" err="1"/>
              <a:t>en</a:t>
            </a:r>
            <a:r>
              <a:rPr lang="en-US"/>
              <a:t> pratique </a:t>
            </a:r>
            <a:r>
              <a:rPr lang="en-US" err="1"/>
              <a:t>nos</a:t>
            </a:r>
            <a:r>
              <a:rPr lang="en-US"/>
              <a:t> </a:t>
            </a:r>
            <a:r>
              <a:rPr lang="en-US" err="1"/>
              <a:t>compétences</a:t>
            </a:r>
            <a:r>
              <a:rPr lang="en-US"/>
              <a:t> </a:t>
            </a:r>
            <a:r>
              <a:rPr lang="en-US" err="1"/>
              <a:t>en</a:t>
            </a:r>
            <a:r>
              <a:rPr lang="en-US"/>
              <a:t> </a:t>
            </a:r>
            <a:r>
              <a:rPr lang="en-US" err="1"/>
              <a:t>électronique</a:t>
            </a:r>
            <a:r>
              <a:rPr lang="en-US"/>
              <a:t>, </a:t>
            </a:r>
            <a:r>
              <a:rPr lang="en-US" err="1"/>
              <a:t>en</a:t>
            </a:r>
            <a:r>
              <a:rPr lang="en-US"/>
              <a:t> </a:t>
            </a:r>
            <a:r>
              <a:rPr lang="en-US" err="1"/>
              <a:t>programmation</a:t>
            </a:r>
            <a:r>
              <a:rPr lang="en-US"/>
              <a:t> et </a:t>
            </a:r>
            <a:r>
              <a:rPr lang="en-US" err="1"/>
              <a:t>en</a:t>
            </a:r>
            <a:r>
              <a:rPr lang="en-US"/>
              <a:t> conception de circuit </a:t>
            </a:r>
            <a:r>
              <a:rPr lang="en-US" err="1"/>
              <a:t>imprimé</a:t>
            </a:r>
            <a:r>
              <a:rPr lang="en-US"/>
              <a:t>, tout </a:t>
            </a:r>
            <a:r>
              <a:rPr lang="en-US" err="1"/>
              <a:t>en</a:t>
            </a:r>
            <a:r>
              <a:rPr lang="en-US"/>
              <a:t> </a:t>
            </a:r>
            <a:r>
              <a:rPr lang="en-US" err="1"/>
              <a:t>offrant</a:t>
            </a:r>
            <a:r>
              <a:rPr lang="en-US"/>
              <a:t> </a:t>
            </a:r>
            <a:r>
              <a:rPr lang="en-US" err="1"/>
              <a:t>une</a:t>
            </a:r>
            <a:r>
              <a:rPr lang="en-US"/>
              <a:t> solution pratique pour </a:t>
            </a:r>
            <a:r>
              <a:rPr lang="en-US" err="1"/>
              <a:t>mesurer</a:t>
            </a:r>
            <a:r>
              <a:rPr lang="en-US"/>
              <a:t> le temps.</a:t>
            </a:r>
            <a:endParaRPr lang="fr-FR"/>
          </a:p>
          <a:p>
            <a:r>
              <a:rPr lang="en-US"/>
              <a:t>De plus, </a:t>
            </a:r>
            <a:r>
              <a:rPr lang="en-US" err="1"/>
              <a:t>ce</a:t>
            </a:r>
            <a:r>
              <a:rPr lang="en-US"/>
              <a:t> </a:t>
            </a:r>
            <a:r>
              <a:rPr lang="en-US" err="1"/>
              <a:t>projet</a:t>
            </a:r>
            <a:r>
              <a:rPr lang="en-US"/>
              <a:t> </a:t>
            </a:r>
            <a:r>
              <a:rPr lang="en-US" err="1"/>
              <a:t>peut</a:t>
            </a:r>
            <a:r>
              <a:rPr lang="en-US"/>
              <a:t> </a:t>
            </a:r>
            <a:r>
              <a:rPr lang="en-US" err="1"/>
              <a:t>également</a:t>
            </a:r>
            <a:r>
              <a:rPr lang="en-US"/>
              <a:t> </a:t>
            </a:r>
            <a:r>
              <a:rPr lang="en-US" err="1"/>
              <a:t>être</a:t>
            </a:r>
            <a:r>
              <a:rPr lang="en-US"/>
              <a:t> </a:t>
            </a:r>
            <a:r>
              <a:rPr lang="en-US" err="1"/>
              <a:t>adapté</a:t>
            </a:r>
            <a:r>
              <a:rPr lang="en-US"/>
              <a:t> pour </a:t>
            </a:r>
            <a:r>
              <a:rPr lang="en-US" err="1"/>
              <a:t>répondre</a:t>
            </a:r>
            <a:r>
              <a:rPr lang="en-US"/>
              <a:t> à des </a:t>
            </a:r>
            <a:r>
              <a:rPr lang="en-US" err="1"/>
              <a:t>besoins</a:t>
            </a:r>
            <a:r>
              <a:rPr lang="en-US"/>
              <a:t> </a:t>
            </a:r>
            <a:r>
              <a:rPr lang="en-US" err="1"/>
              <a:t>spécifiques</a:t>
            </a:r>
            <a:r>
              <a:rPr lang="en-US"/>
              <a:t> </a:t>
            </a:r>
            <a:r>
              <a:rPr lang="en-US" err="1"/>
              <a:t>en</a:t>
            </a:r>
            <a:r>
              <a:rPr lang="en-US"/>
              <a:t> </a:t>
            </a:r>
            <a:r>
              <a:rPr lang="en-US" err="1"/>
              <a:t>ajoutant</a:t>
            </a:r>
            <a:r>
              <a:rPr lang="en-US"/>
              <a:t> des </a:t>
            </a:r>
            <a:r>
              <a:rPr lang="en-US" err="1"/>
              <a:t>fonctionnalités</a:t>
            </a:r>
            <a:r>
              <a:rPr lang="en-US"/>
              <a:t> </a:t>
            </a:r>
            <a:r>
              <a:rPr lang="en-US" err="1"/>
              <a:t>telles</a:t>
            </a:r>
            <a:r>
              <a:rPr lang="en-US"/>
              <a:t> que des </a:t>
            </a:r>
            <a:r>
              <a:rPr lang="en-US" err="1"/>
              <a:t>alarmes</a:t>
            </a:r>
            <a:r>
              <a:rPr lang="en-US"/>
              <a:t> </a:t>
            </a:r>
            <a:r>
              <a:rPr lang="en-US" err="1"/>
              <a:t>sonores</a:t>
            </a:r>
            <a:r>
              <a:rPr lang="en-US"/>
              <a:t> </a:t>
            </a:r>
            <a:r>
              <a:rPr lang="en-US" err="1"/>
              <a:t>ou</a:t>
            </a:r>
            <a:r>
              <a:rPr lang="en-US"/>
              <a:t> </a:t>
            </a:r>
            <a:r>
              <a:rPr lang="en-US" err="1"/>
              <a:t>visuelles</a:t>
            </a:r>
            <a:r>
              <a:rPr lang="en-US"/>
              <a:t>. </a:t>
            </a:r>
            <a:r>
              <a:rPr lang="en-US" err="1"/>
              <a:t>Egalement</a:t>
            </a:r>
            <a:r>
              <a:rPr lang="en-US"/>
              <a:t>, il </a:t>
            </a:r>
            <a:r>
              <a:rPr lang="en-US" err="1"/>
              <a:t>est</a:t>
            </a:r>
            <a:r>
              <a:rPr lang="en-US"/>
              <a:t> possible de </a:t>
            </a:r>
            <a:r>
              <a:rPr lang="en-US" err="1"/>
              <a:t>concevoir</a:t>
            </a:r>
            <a:r>
              <a:rPr lang="en-US"/>
              <a:t> un </a:t>
            </a:r>
            <a:r>
              <a:rPr lang="en-US" err="1"/>
              <a:t>modèle</a:t>
            </a:r>
            <a:r>
              <a:rPr lang="en-US"/>
              <a:t> qui </a:t>
            </a:r>
            <a:r>
              <a:rPr lang="en-US" err="1"/>
              <a:t>peut</a:t>
            </a:r>
            <a:r>
              <a:rPr lang="en-US"/>
              <a:t> </a:t>
            </a:r>
            <a:r>
              <a:rPr lang="fr-FR"/>
              <a:t>être contrôlés à distance via une application mobile. </a:t>
            </a:r>
            <a:endParaRPr lang="fr-FR">
              <a:cs typeface="Calibri"/>
            </a:endParaRPr>
          </a:p>
        </p:txBody>
      </p:sp>
      <p:sp>
        <p:nvSpPr>
          <p:cNvPr id="4" name="Espace réservé du numéro de diapositive 3"/>
          <p:cNvSpPr>
            <a:spLocks noGrp="1"/>
          </p:cNvSpPr>
          <p:nvPr>
            <p:ph type="sldNum" sz="quarter" idx="5"/>
          </p:nvPr>
        </p:nvSpPr>
        <p:spPr/>
        <p:txBody>
          <a:bodyPr/>
          <a:lstStyle/>
          <a:p>
            <a:fld id="{50FB542C-6983-4A58-8A9D-A345F368553D}" type="slidenum">
              <a:rPr lang="fr-FR" smtClean="0"/>
              <a:t>13</a:t>
            </a:fld>
            <a:endParaRPr lang="fr-FR"/>
          </a:p>
        </p:txBody>
      </p:sp>
    </p:spTree>
    <p:extLst>
      <p:ext uri="{BB962C8B-B14F-4D97-AF65-F5344CB8AC3E}">
        <p14:creationId xmlns:p14="http://schemas.microsoft.com/office/powerpoint/2010/main" val="915590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12/20/2023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ALABÉATRIX AXEL, BRUCHARD EMMANUEL, KOUSSIÉ DJOUMA, VADOT ANTOINE​</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6505463"/>
      </p:ext>
    </p:extLst>
  </p:cSld>
  <p:clrMapOvr>
    <a:masterClrMapping/>
  </p:clrMapOvr>
  <p:transition spd="slow">
    <p:wheel spokes="1"/>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12/20/2023</a:t>
            </a:fld>
            <a:endParaRPr lang="en-US"/>
          </a:p>
        </p:txBody>
      </p:sp>
      <p:sp>
        <p:nvSpPr>
          <p:cNvPr id="5" name="Footer Placeholder 4"/>
          <p:cNvSpPr>
            <a:spLocks noGrp="1"/>
          </p:cNvSpPr>
          <p:nvPr>
            <p:ph type="ftr" sz="quarter" idx="11"/>
          </p:nvPr>
        </p:nvSpPr>
        <p:spPr/>
        <p:txBody>
          <a:bodyPr/>
          <a:lstStyle/>
          <a:p>
            <a:r>
              <a:rPr lang="en-US"/>
              <a:t>ALABÉATRIX AXEL, BRUCHARD EMMANUEL, KOUSSIÉ DJOUMA, VADOT ANTOINE​</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6488011"/>
      </p:ext>
    </p:extLst>
  </p:cSld>
  <p:clrMapOvr>
    <a:masterClrMapping/>
  </p:clrMapOvr>
  <p:transition spd="slow">
    <p:wheel spokes="1"/>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12/20/2023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ALABÉATRIX AXEL, BRUCHARD EMMANUEL, KOUSSIÉ DJOUMA, VADOT ANTOINE​</a:t>
            </a:r>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2947408"/>
      </p:ext>
    </p:extLst>
  </p:cSld>
  <p:clrMapOvr>
    <a:masterClrMapping/>
  </p:clrMapOvr>
  <p:transition spd="slow">
    <p:wheel spokes="1"/>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12/20/2023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295434"/>
      </p:ext>
    </p:extLst>
  </p:cSld>
  <p:clrMapOvr>
    <a:masterClrMapping/>
  </p:clrMapOvr>
  <p:transition spd="slow">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12/20/2023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8334424"/>
      </p:ext>
    </p:extLst>
  </p:cSld>
  <p:clrMapOvr>
    <a:masterClrMapping/>
  </p:clrMapOvr>
  <p:transition spd="slow">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12/20/2023</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54214703"/>
      </p:ext>
    </p:extLst>
  </p:cSld>
  <p:clrMapOvr>
    <a:masterClrMapping/>
  </p:clrMapOvr>
  <p:transition spd="slow">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12/20/2023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14608858"/>
      </p:ext>
    </p:extLst>
  </p:cSld>
  <p:clrMapOvr>
    <a:masterClrMapping/>
  </p:clrMapOvr>
  <p:transition spd="slow">
    <p:wheel spokes="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12/20/2023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0545184"/>
      </p:ext>
    </p:extLst>
  </p:cSld>
  <p:clrMapOvr>
    <a:masterClrMapping/>
  </p:clrMapOvr>
  <p:transition spd="slow">
    <p:wheel spokes="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12/20/2023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3430798"/>
      </p:ext>
    </p:extLst>
  </p:cSld>
  <p:clrMapOvr>
    <a:masterClrMapping/>
  </p:clrMapOvr>
  <p:transition spd="slow">
    <p:wheel spokes="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12/20/2023</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2112542"/>
      </p:ext>
    </p:extLst>
  </p:cSld>
  <p:clrMapOvr>
    <a:masterClrMapping/>
  </p:clrMapOvr>
  <p:transition spd="slow">
    <p:wheel spokes="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12/20/2023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9956212"/>
      </p:ext>
    </p:extLst>
  </p:cSld>
  <p:clrMapOvr>
    <a:masterClrMapping/>
  </p:clrMapOvr>
  <p:transition spd="slow">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12/20/2023</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ALABÉATRIX AXEL, BRUCHARD EMMANUEL, KOUSSIÉ DJOUMA, VADOT ANTOINE​</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3955191"/>
      </p:ext>
    </p:extLst>
  </p:cSld>
  <p:clrMapOvr>
    <a:masterClrMapping/>
  </p:clrMapOvr>
  <p:transition spd="slow">
    <p:wheel spokes="1"/>
  </p:transition>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12/20/2023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3516400"/>
      </p:ext>
    </p:extLst>
  </p:cSld>
  <p:clrMapOvr>
    <a:masterClrMapping/>
  </p:clrMapOvr>
  <p:transition spd="slow">
    <p:wheel spokes="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12/20/2023</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5973180"/>
      </p:ext>
    </p:extLst>
  </p:cSld>
  <p:clrMapOvr>
    <a:masterClrMapping/>
  </p:clrMapOvr>
  <p:transition spd="slow">
    <p:wheel spokes="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12/20/2023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6630313"/>
      </p:ext>
    </p:extLst>
  </p:cSld>
  <p:clrMapOvr>
    <a:masterClrMapping/>
  </p:clrMapOvr>
  <p:transition spd="slow">
    <p:wheel spokes="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12/20/2023</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88482465"/>
      </p:ext>
    </p:extLst>
  </p:cSld>
  <p:clrMapOvr>
    <a:masterClrMapping/>
  </p:clrMapOvr>
  <p:transition spd="slow">
    <p:wheel spokes="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12/20/2023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68762945"/>
      </p:ext>
    </p:extLst>
  </p:cSld>
  <p:clrMapOvr>
    <a:masterClrMapping/>
  </p:clrMapOvr>
  <p:transition spd="slow">
    <p:wheel spokes="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12/20/2023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3701631"/>
      </p:ext>
    </p:extLst>
  </p:cSld>
  <p:clrMapOvr>
    <a:masterClrMapping/>
  </p:clrMapOvr>
  <p:transition spd="slow">
    <p:wheel spokes="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12/20/2023</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12779808"/>
      </p:ext>
    </p:extLst>
  </p:cSld>
  <p:clrMapOvr>
    <a:masterClrMapping/>
  </p:clrMapOvr>
  <p:transition spd="slow">
    <p:wheel spokes="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55551599"/>
      </p:ext>
    </p:extLst>
  </p:cSld>
  <p:clrMapOvr>
    <a:masterClrMapping/>
  </p:clrMapOvr>
  <p:transition spd="slow">
    <p:wheel spokes="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12/20/2023</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94259106"/>
      </p:ext>
    </p:extLst>
  </p:cSld>
  <p:clrMapOvr>
    <a:masterClrMapping/>
  </p:clrMapOvr>
  <p:transition spd="slow">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12/20/2023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ALABÉATRIX AXEL, BRUCHARD EMMANUEL, KOUSSIÉ DJOUMA, VADOT ANTOINE​</a:t>
            </a:r>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58777366"/>
      </p:ext>
    </p:extLst>
  </p:cSld>
  <p:clrMapOvr>
    <a:masterClrMapping/>
  </p:clrMapOvr>
  <p:transition spd="slow">
    <p:wheel spokes="1"/>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12/20/2023</a:t>
            </a:fld>
            <a:endParaRPr lang="en-US"/>
          </a:p>
        </p:txBody>
      </p:sp>
      <p:sp>
        <p:nvSpPr>
          <p:cNvPr id="6" name="Footer Placeholder 5"/>
          <p:cNvSpPr>
            <a:spLocks noGrp="1"/>
          </p:cNvSpPr>
          <p:nvPr>
            <p:ph type="ftr" sz="quarter" idx="11"/>
          </p:nvPr>
        </p:nvSpPr>
        <p:spPr/>
        <p:txBody>
          <a:bodyPr/>
          <a:lstStyle/>
          <a:p>
            <a:r>
              <a:rPr lang="en-US"/>
              <a:t>ALABÉATRIX AXEL, BRUCHARD EMMANUEL, KOUSSIÉ DJOUMA, VADOT ANTOINE​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2277419"/>
      </p:ext>
    </p:extLst>
  </p:cSld>
  <p:clrMapOvr>
    <a:masterClrMapping/>
  </p:clrMapOvr>
  <p:transition spd="slow">
    <p:wheel spokes="1"/>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12/20/2023</a:t>
            </a:fld>
            <a:endParaRPr lang="en-US"/>
          </a:p>
        </p:txBody>
      </p:sp>
      <p:sp>
        <p:nvSpPr>
          <p:cNvPr id="8" name="Footer Placeholder 7"/>
          <p:cNvSpPr>
            <a:spLocks noGrp="1"/>
          </p:cNvSpPr>
          <p:nvPr>
            <p:ph type="ftr" sz="quarter" idx="11"/>
          </p:nvPr>
        </p:nvSpPr>
        <p:spPr/>
        <p:txBody>
          <a:bodyPr/>
          <a:lstStyle/>
          <a:p>
            <a:r>
              <a:rPr lang="en-US"/>
              <a:t>ALABÉATRIX AXEL, BRUCHARD EMMANUEL, KOUSSIÉ DJOUMA, VADOT ANTOINE​</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70047569"/>
      </p:ext>
    </p:extLst>
  </p:cSld>
  <p:clrMapOvr>
    <a:masterClrMapping/>
  </p:clrMapOvr>
  <p:transition spd="slow">
    <p:wheel spokes="1"/>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12/20/2023</a:t>
            </a:fld>
            <a:endParaRPr lang="en-US"/>
          </a:p>
        </p:txBody>
      </p:sp>
      <p:sp>
        <p:nvSpPr>
          <p:cNvPr id="4" name="Footer Placeholder 3"/>
          <p:cNvSpPr>
            <a:spLocks noGrp="1"/>
          </p:cNvSpPr>
          <p:nvPr>
            <p:ph type="ftr" sz="quarter" idx="11"/>
          </p:nvPr>
        </p:nvSpPr>
        <p:spPr/>
        <p:txBody>
          <a:bodyPr/>
          <a:lstStyle/>
          <a:p>
            <a:r>
              <a:rPr lang="en-US"/>
              <a:t>ALABÉATRIX AXEL, BRUCHARD EMMANUEL, KOUSSIÉ DJOUMA, VADOT ANTOINE​</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96546657"/>
      </p:ext>
    </p:extLst>
  </p:cSld>
  <p:clrMapOvr>
    <a:masterClrMapping/>
  </p:clrMapOvr>
  <p:transition spd="slow">
    <p:wheel spokes="1"/>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12/20/2023</a:t>
            </a:fld>
            <a:endParaRPr lang="en-US"/>
          </a:p>
        </p:txBody>
      </p:sp>
      <p:sp>
        <p:nvSpPr>
          <p:cNvPr id="3" name="Footer Placeholder 2"/>
          <p:cNvSpPr>
            <a:spLocks noGrp="1"/>
          </p:cNvSpPr>
          <p:nvPr>
            <p:ph type="ftr" sz="quarter" idx="11"/>
          </p:nvPr>
        </p:nvSpPr>
        <p:spPr/>
        <p:txBody>
          <a:bodyPr/>
          <a:lstStyle/>
          <a:p>
            <a:r>
              <a:rPr lang="en-US"/>
              <a:t>ALABÉATRIX AXEL, BRUCHARD EMMANUEL, KOUSSIÉ DJOUMA, VADOT ANTOINE​</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199685"/>
      </p:ext>
    </p:extLst>
  </p:cSld>
  <p:clrMapOvr>
    <a:masterClrMapping/>
  </p:clrMapOvr>
  <p:transition spd="slow">
    <p:wheel spokes="1"/>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12/20/2023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ALABÉATRIX AXEL, BRUCHARD EMMANUEL, KOUSSIÉ DJOUMA, VADOT ANTOINE​</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21708535"/>
      </p:ext>
    </p:extLst>
  </p:cSld>
  <p:clrMapOvr>
    <a:masterClrMapping/>
  </p:clrMapOvr>
  <p:transition spd="slow">
    <p:wheel spokes="1"/>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12/20/2023</a:t>
            </a:fld>
            <a:endParaRPr lang="en-US"/>
          </a:p>
        </p:txBody>
      </p:sp>
      <p:sp>
        <p:nvSpPr>
          <p:cNvPr id="6" name="Footer Placeholder 5"/>
          <p:cNvSpPr>
            <a:spLocks noGrp="1"/>
          </p:cNvSpPr>
          <p:nvPr>
            <p:ph type="ftr" sz="quarter" idx="11"/>
          </p:nvPr>
        </p:nvSpPr>
        <p:spPr/>
        <p:txBody>
          <a:bodyPr/>
          <a:lstStyle/>
          <a:p>
            <a:pPr algn="l"/>
            <a:r>
              <a:rPr lang="en-US"/>
              <a:t>ALABÉATRIX AXEL, BRUCHARD EMMANUEL, KOUSSIÉ DJOUMA, VADOT ANTOINE​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43236494"/>
      </p:ext>
    </p:extLst>
  </p:cSld>
  <p:clrMapOvr>
    <a:masterClrMapping/>
  </p:clrMapOvr>
  <p:transition spd="slow">
    <p:wheel spokes="1"/>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12/20/2023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ALABÉATRIX AXEL, BRUCHARD EMMANUEL, KOUSSIÉ DJOUMA, VADOT ANTOINE​</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4889458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transition spd="slow">
    <p:wheel spokes="1"/>
  </p:transition>
  <p:hf hd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12/20/2023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8881043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ransition spd="slow">
    <p:wheel spokes="1"/>
  </p:transition>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7.gif"/><Relationship Id="rId4" Type="http://schemas.openxmlformats.org/officeDocument/2006/relationships/image" Target="../media/image23.png"/><Relationship Id="rId9" Type="http://schemas.microsoft.com/office/2007/relationships/diagramDrawing" Target="../diagrams/drawing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gif"/><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sv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7.gif"/><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gif"/><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gif"/><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Arrière-plan de fumée abstrait">
            <a:extLst>
              <a:ext uri="{FF2B5EF4-FFF2-40B4-BE49-F238E27FC236}">
                <a16:creationId xmlns:a16="http://schemas.microsoft.com/office/drawing/2014/main" id="{02F381FA-3305-A93A-C2C8-067418DA204C}"/>
              </a:ext>
            </a:extLst>
          </p:cNvPr>
          <p:cNvPicPr>
            <a:picLocks noChangeAspect="1"/>
          </p:cNvPicPr>
          <p:nvPr/>
        </p:nvPicPr>
        <p:blipFill rotWithShape="1">
          <a:blip r:embed="rId3"/>
          <a:srcRect t="6438" b="8975"/>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26" name="Rectangle 25">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2" name="Titre 1"/>
          <p:cNvSpPr>
            <a:spLocks noGrp="1"/>
          </p:cNvSpPr>
          <p:nvPr>
            <p:ph type="ctrTitle"/>
          </p:nvPr>
        </p:nvSpPr>
        <p:spPr>
          <a:xfrm>
            <a:off x="7878905" y="1847386"/>
            <a:ext cx="3403426" cy="1588698"/>
          </a:xfrm>
        </p:spPr>
        <p:txBody>
          <a:bodyPr>
            <a:normAutofit/>
          </a:bodyPr>
          <a:lstStyle/>
          <a:p>
            <a:r>
              <a:rPr lang="fr-FR">
                <a:solidFill>
                  <a:schemeClr val="tx1"/>
                </a:solidFill>
                <a:latin typeface="Batang"/>
                <a:ea typeface="Batang"/>
              </a:rPr>
              <a:t>Sablier numérique</a:t>
            </a:r>
            <a:endParaRPr lang="fr-FR">
              <a:solidFill>
                <a:schemeClr val="tx1"/>
              </a:solidFill>
            </a:endParaRPr>
          </a:p>
        </p:txBody>
      </p:sp>
      <p:pic>
        <p:nvPicPr>
          <p:cNvPr id="6" name="Image 6" descr="Une image contenant logo&#10;&#10;Description générée automatiquement">
            <a:extLst>
              <a:ext uri="{FF2B5EF4-FFF2-40B4-BE49-F238E27FC236}">
                <a16:creationId xmlns:a16="http://schemas.microsoft.com/office/drawing/2014/main" id="{E4129E1E-A88B-9838-DEDA-DE6173095F7B}"/>
              </a:ext>
            </a:extLst>
          </p:cNvPr>
          <p:cNvPicPr>
            <a:picLocks noChangeAspect="1"/>
          </p:cNvPicPr>
          <p:nvPr/>
        </p:nvPicPr>
        <p:blipFill>
          <a:blip r:embed="rId4"/>
          <a:stretch>
            <a:fillRect/>
          </a:stretch>
        </p:blipFill>
        <p:spPr>
          <a:xfrm>
            <a:off x="8213970" y="4058200"/>
            <a:ext cx="2743200" cy="1062768"/>
          </a:xfrm>
          <a:prstGeom prst="rect">
            <a:avLst/>
          </a:prstGeom>
        </p:spPr>
      </p:pic>
      <p:sp>
        <p:nvSpPr>
          <p:cNvPr id="4" name="Espace réservé du numéro de diapositive 3">
            <a:extLst>
              <a:ext uri="{FF2B5EF4-FFF2-40B4-BE49-F238E27FC236}">
                <a16:creationId xmlns:a16="http://schemas.microsoft.com/office/drawing/2014/main" id="{E3A3B4F0-9599-316D-B5A7-ED9785A5A697}"/>
              </a:ext>
            </a:extLst>
          </p:cNvPr>
          <p:cNvSpPr>
            <a:spLocks noGrp="1"/>
          </p:cNvSpPr>
          <p:nvPr>
            <p:ph type="sldNum" sz="quarter" idx="12"/>
          </p:nvPr>
        </p:nvSpPr>
        <p:spPr>
          <a:xfrm>
            <a:off x="10352540" y="295729"/>
            <a:ext cx="838199" cy="767687"/>
          </a:xfrm>
        </p:spPr>
        <p:txBody>
          <a:bodyPr>
            <a:normAutofit/>
          </a:bodyPr>
          <a:lstStyle/>
          <a:p>
            <a:pPr>
              <a:spcAft>
                <a:spcPts val="600"/>
              </a:spcAft>
            </a:pPr>
            <a:r>
              <a:rPr lang="en-US">
                <a:solidFill>
                  <a:schemeClr val="tx1"/>
                </a:solidFill>
              </a:rPr>
              <a:t>1</a:t>
            </a:r>
          </a:p>
        </p:txBody>
      </p:sp>
      <p:pic>
        <p:nvPicPr>
          <p:cNvPr id="8" name="Image 7" descr="Une image contenant capture d’écran, Rectangle, nuit, conception&#10;&#10;Description générée automatiquement">
            <a:extLst>
              <a:ext uri="{FF2B5EF4-FFF2-40B4-BE49-F238E27FC236}">
                <a16:creationId xmlns:a16="http://schemas.microsoft.com/office/drawing/2014/main" id="{9FD10890-03E2-5C77-CC5B-A9E448D1B143}"/>
              </a:ext>
            </a:extLst>
          </p:cNvPr>
          <p:cNvPicPr>
            <a:picLocks noChangeAspect="1"/>
          </p:cNvPicPr>
          <p:nvPr/>
        </p:nvPicPr>
        <p:blipFill>
          <a:blip r:embed="rId5"/>
          <a:stretch>
            <a:fillRect/>
          </a:stretch>
        </p:blipFill>
        <p:spPr>
          <a:xfrm>
            <a:off x="1745780" y="34506"/>
            <a:ext cx="3280175" cy="5825705"/>
          </a:xfrm>
          <a:prstGeom prst="rect">
            <a:avLst/>
          </a:prstGeom>
        </p:spPr>
      </p:pic>
    </p:spTree>
    <p:extLst>
      <p:ext uri="{BB962C8B-B14F-4D97-AF65-F5344CB8AC3E}">
        <p14:creationId xmlns:p14="http://schemas.microsoft.com/office/powerpoint/2010/main" val="3784089036"/>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6163BD-2174-F1E8-EEAC-EDC6DB348446}"/>
              </a:ext>
            </a:extLst>
          </p:cNvPr>
          <p:cNvSpPr>
            <a:spLocks noGrp="1"/>
          </p:cNvSpPr>
          <p:nvPr>
            <p:ph type="title"/>
          </p:nvPr>
        </p:nvSpPr>
        <p:spPr>
          <a:xfrm>
            <a:off x="1154954" y="973668"/>
            <a:ext cx="8761413" cy="706964"/>
          </a:xfrm>
        </p:spPr>
        <p:txBody>
          <a:bodyPr>
            <a:normAutofit/>
          </a:bodyPr>
          <a:lstStyle/>
          <a:p>
            <a:r>
              <a:rPr lang="fr-FR"/>
              <a:t>Réalisation – rendu final</a:t>
            </a:r>
          </a:p>
        </p:txBody>
      </p:sp>
      <p:sp>
        <p:nvSpPr>
          <p:cNvPr id="4"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352540" y="295729"/>
            <a:ext cx="838199" cy="767687"/>
          </a:xfrm>
        </p:spPr>
        <p:txBody>
          <a:bodyPr>
            <a:normAutofit/>
          </a:bodyPr>
          <a:lstStyle/>
          <a:p>
            <a:pPr>
              <a:spcAft>
                <a:spcPts val="600"/>
              </a:spcAft>
            </a:pPr>
            <a:fld id="{3A98EE3D-8CD1-4C3F-BD1C-C98C9596463C}" type="slidenum">
              <a:rPr lang="en-US" dirty="0"/>
              <a:pPr>
                <a:spcAft>
                  <a:spcPts val="600"/>
                </a:spcAft>
              </a:pPr>
              <a:t>10</a:t>
            </a:fld>
            <a:endParaRPr lang="fr-FR"/>
          </a:p>
        </p:txBody>
      </p:sp>
      <p:sp>
        <p:nvSpPr>
          <p:cNvPr id="9" name="Espace réservé du contenu 8">
            <a:extLst>
              <a:ext uri="{FF2B5EF4-FFF2-40B4-BE49-F238E27FC236}">
                <a16:creationId xmlns:a16="http://schemas.microsoft.com/office/drawing/2014/main" id="{384F8F03-AF0F-B158-153F-D837F8A4DBA1}"/>
              </a:ext>
            </a:extLst>
          </p:cNvPr>
          <p:cNvSpPr>
            <a:spLocks noGrp="1"/>
          </p:cNvSpPr>
          <p:nvPr>
            <p:ph idx="1"/>
          </p:nvPr>
        </p:nvSpPr>
        <p:spPr>
          <a:xfrm>
            <a:off x="1154955" y="2603500"/>
            <a:ext cx="3481054" cy="3416300"/>
          </a:xfrm>
        </p:spPr>
        <p:txBody>
          <a:bodyPr vert="horz" lIns="91440" tIns="45720" rIns="91440" bIns="45720" rtlCol="0" anchor="ctr">
            <a:normAutofit/>
          </a:bodyPr>
          <a:lstStyle/>
          <a:p>
            <a:r>
              <a:rPr lang="fr-FR" sz="1600"/>
              <a:t>Boutons poussoirs remplacées par un potentiomètre</a:t>
            </a:r>
          </a:p>
          <a:p>
            <a:r>
              <a:rPr lang="fr-FR" sz="1600"/>
              <a:t>Nouvelles impressions 3D pour le socle</a:t>
            </a:r>
          </a:p>
          <a:p>
            <a:r>
              <a:rPr lang="fr-FR" sz="1600"/>
              <a:t>Ajout d’un interrupteur</a:t>
            </a:r>
          </a:p>
        </p:txBody>
      </p:sp>
      <p:sp>
        <p:nvSpPr>
          <p:cNvPr id="5" name="Espace réservé du pied de page 4">
            <a:extLst>
              <a:ext uri="{FF2B5EF4-FFF2-40B4-BE49-F238E27FC236}">
                <a16:creationId xmlns:a16="http://schemas.microsoft.com/office/drawing/2014/main" id="{105A8E41-4E63-4FE4-186A-D44B472D7B65}"/>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fr-FR" sz="700"/>
              <a:t>ALABÉATRIX AXEL, BRUCHARD EMMANUEL, VADOT ANTOINE​</a:t>
            </a:r>
          </a:p>
        </p:txBody>
      </p:sp>
      <p:pic>
        <p:nvPicPr>
          <p:cNvPr id="3" name="Image 2" descr="Une image contenant léger, Panneau de signalisation, Rectangle, feu de signalisation&#10;&#10;Description générée automatiquement">
            <a:extLst>
              <a:ext uri="{FF2B5EF4-FFF2-40B4-BE49-F238E27FC236}">
                <a16:creationId xmlns:a16="http://schemas.microsoft.com/office/drawing/2014/main" id="{FB7598F3-43E7-1D3C-BA48-9448D577AEA2}"/>
              </a:ext>
            </a:extLst>
          </p:cNvPr>
          <p:cNvPicPr>
            <a:picLocks noChangeAspect="1"/>
          </p:cNvPicPr>
          <p:nvPr/>
        </p:nvPicPr>
        <p:blipFill>
          <a:blip r:embed="rId2"/>
          <a:stretch>
            <a:fillRect/>
          </a:stretch>
        </p:blipFill>
        <p:spPr>
          <a:xfrm>
            <a:off x="7022271" y="1357223"/>
            <a:ext cx="3323307" cy="5911969"/>
          </a:xfrm>
          <a:prstGeom prst="rect">
            <a:avLst/>
          </a:prstGeom>
        </p:spPr>
      </p:pic>
      <p:pic>
        <p:nvPicPr>
          <p:cNvPr id="6" name="Image 2" descr="Sable Horloge Sablier - GIF gratuit sur Pixabay - Pixabay">
            <a:extLst>
              <a:ext uri="{FF2B5EF4-FFF2-40B4-BE49-F238E27FC236}">
                <a16:creationId xmlns:a16="http://schemas.microsoft.com/office/drawing/2014/main" id="{51499504-46DF-9876-5507-011DA87BFD46}"/>
              </a:ext>
            </a:extLst>
          </p:cNvPr>
          <p:cNvPicPr>
            <a:picLocks noChangeAspect="1"/>
          </p:cNvPicPr>
          <p:nvPr/>
        </p:nvPicPr>
        <p:blipFill>
          <a:blip r:embed="rId3"/>
          <a:stretch>
            <a:fillRect/>
          </a:stretch>
        </p:blipFill>
        <p:spPr>
          <a:xfrm>
            <a:off x="-5751" y="6243637"/>
            <a:ext cx="621833" cy="612925"/>
          </a:xfrm>
          <a:prstGeom prst="rect">
            <a:avLst/>
          </a:prstGeom>
        </p:spPr>
      </p:pic>
    </p:spTree>
    <p:extLst>
      <p:ext uri="{BB962C8B-B14F-4D97-AF65-F5344CB8AC3E}">
        <p14:creationId xmlns:p14="http://schemas.microsoft.com/office/powerpoint/2010/main" val="38317380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F2EA0A-6DE5-BA17-EC64-084F110BCE13}"/>
            </a:ext>
          </a:extLst>
        </p:cNvPr>
        <p:cNvGrpSpPr/>
        <p:nvPr/>
      </p:nvGrpSpPr>
      <p:grpSpPr>
        <a:xfrm>
          <a:off x="0" y="0"/>
          <a:ext cx="0" cy="0"/>
          <a:chOff x="0" y="0"/>
          <a:chExt cx="0" cy="0"/>
        </a:xfrm>
      </p:grpSpPr>
      <p:pic>
        <p:nvPicPr>
          <p:cNvPr id="12" name="Espace réservé du contenu 11" descr="Une image contenant texte, capture d’écran&#10;&#10;Description générée automatiquement">
            <a:extLst>
              <a:ext uri="{FF2B5EF4-FFF2-40B4-BE49-F238E27FC236}">
                <a16:creationId xmlns:a16="http://schemas.microsoft.com/office/drawing/2014/main" id="{449239B9-5AEB-F99B-92D9-7798F1B01DA3}"/>
              </a:ext>
            </a:extLst>
          </p:cNvPr>
          <p:cNvPicPr>
            <a:picLocks noGrp="1" noChangeAspect="1"/>
          </p:cNvPicPr>
          <p:nvPr>
            <p:ph idx="1"/>
          </p:nvPr>
        </p:nvPicPr>
        <p:blipFill rotWithShape="1">
          <a:blip r:embed="rId2"/>
          <a:srcRect t="-358" r="46306"/>
          <a:stretch/>
        </p:blipFill>
        <p:spPr>
          <a:xfrm>
            <a:off x="1148182" y="2352265"/>
            <a:ext cx="3866584" cy="4486802"/>
          </a:xfrm>
        </p:spPr>
      </p:pic>
      <p:sp>
        <p:nvSpPr>
          <p:cNvPr id="2" name="Titre 1">
            <a:extLst>
              <a:ext uri="{FF2B5EF4-FFF2-40B4-BE49-F238E27FC236}">
                <a16:creationId xmlns:a16="http://schemas.microsoft.com/office/drawing/2014/main" id="{C5287A56-AD31-FFC2-97A5-27F31EB7C1A6}"/>
              </a:ext>
            </a:extLst>
          </p:cNvPr>
          <p:cNvSpPr>
            <a:spLocks noGrp="1"/>
          </p:cNvSpPr>
          <p:nvPr>
            <p:ph type="title"/>
          </p:nvPr>
        </p:nvSpPr>
        <p:spPr>
          <a:xfrm>
            <a:off x="1154954" y="973668"/>
            <a:ext cx="8761413" cy="706964"/>
          </a:xfrm>
        </p:spPr>
        <p:txBody>
          <a:bodyPr>
            <a:normAutofit/>
          </a:bodyPr>
          <a:lstStyle/>
          <a:p>
            <a:r>
              <a:rPr lang="fr-FR"/>
              <a:t>Code</a:t>
            </a:r>
          </a:p>
        </p:txBody>
      </p:sp>
      <p:sp>
        <p:nvSpPr>
          <p:cNvPr id="4" name="Espace réservé du numéro de diapositive 3">
            <a:extLst>
              <a:ext uri="{FF2B5EF4-FFF2-40B4-BE49-F238E27FC236}">
                <a16:creationId xmlns:a16="http://schemas.microsoft.com/office/drawing/2014/main" id="{5B0E48AE-2CA8-B6F7-E113-DAE78D53F975}"/>
              </a:ext>
            </a:extLst>
          </p:cNvPr>
          <p:cNvSpPr>
            <a:spLocks noGrp="1"/>
          </p:cNvSpPr>
          <p:nvPr>
            <p:ph type="sldNum" sz="quarter" idx="12"/>
          </p:nvPr>
        </p:nvSpPr>
        <p:spPr>
          <a:xfrm>
            <a:off x="10352540" y="295729"/>
            <a:ext cx="838199" cy="767687"/>
          </a:xfrm>
        </p:spPr>
        <p:txBody>
          <a:bodyPr>
            <a:normAutofit/>
          </a:bodyPr>
          <a:lstStyle/>
          <a:p>
            <a:pPr>
              <a:spcAft>
                <a:spcPts val="600"/>
              </a:spcAft>
            </a:pPr>
            <a:fld id="{3A98EE3D-8CD1-4C3F-BD1C-C98C9596463C}" type="slidenum">
              <a:rPr lang="en-US" dirty="0"/>
              <a:pPr>
                <a:spcAft>
                  <a:spcPts val="600"/>
                </a:spcAft>
              </a:pPr>
              <a:t>11</a:t>
            </a:fld>
            <a:endParaRPr lang="fr-FR"/>
          </a:p>
        </p:txBody>
      </p:sp>
      <p:sp>
        <p:nvSpPr>
          <p:cNvPr id="5" name="Espace réservé du pied de page 4">
            <a:extLst>
              <a:ext uri="{FF2B5EF4-FFF2-40B4-BE49-F238E27FC236}">
                <a16:creationId xmlns:a16="http://schemas.microsoft.com/office/drawing/2014/main" id="{5262823B-536C-9823-DC0F-EB18CADEBED5}"/>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fr-FR" sz="700"/>
              <a:t>ALABÉATRIX AXEL, BRUCHARD EMMANUEL, VADOT ANTOINE​</a:t>
            </a:r>
          </a:p>
        </p:txBody>
      </p:sp>
      <p:pic>
        <p:nvPicPr>
          <p:cNvPr id="13" name="Image 12" descr="Une image contenant texte, capture d’écran&#10;&#10;Description générée automatiquement">
            <a:extLst>
              <a:ext uri="{FF2B5EF4-FFF2-40B4-BE49-F238E27FC236}">
                <a16:creationId xmlns:a16="http://schemas.microsoft.com/office/drawing/2014/main" id="{10598803-ACE2-BA01-B94E-0D8A3B738794}"/>
              </a:ext>
            </a:extLst>
          </p:cNvPr>
          <p:cNvPicPr>
            <a:picLocks noChangeAspect="1"/>
          </p:cNvPicPr>
          <p:nvPr/>
        </p:nvPicPr>
        <p:blipFill>
          <a:blip r:embed="rId3"/>
          <a:stretch>
            <a:fillRect/>
          </a:stretch>
        </p:blipFill>
        <p:spPr>
          <a:xfrm>
            <a:off x="7924313" y="2341417"/>
            <a:ext cx="3520029" cy="4502726"/>
          </a:xfrm>
          <a:prstGeom prst="rect">
            <a:avLst/>
          </a:prstGeom>
        </p:spPr>
      </p:pic>
      <p:pic>
        <p:nvPicPr>
          <p:cNvPr id="3" name="Image 2" descr="Sable Horloge Sablier - GIF gratuit sur Pixabay - Pixabay">
            <a:extLst>
              <a:ext uri="{FF2B5EF4-FFF2-40B4-BE49-F238E27FC236}">
                <a16:creationId xmlns:a16="http://schemas.microsoft.com/office/drawing/2014/main" id="{39AD7112-D851-EB6B-120E-E5407548EDC5}"/>
              </a:ext>
            </a:extLst>
          </p:cNvPr>
          <p:cNvPicPr>
            <a:picLocks noChangeAspect="1"/>
          </p:cNvPicPr>
          <p:nvPr/>
        </p:nvPicPr>
        <p:blipFill>
          <a:blip r:embed="rId4"/>
          <a:stretch>
            <a:fillRect/>
          </a:stretch>
        </p:blipFill>
        <p:spPr>
          <a:xfrm>
            <a:off x="-5751" y="6243637"/>
            <a:ext cx="621833" cy="612925"/>
          </a:xfrm>
          <a:prstGeom prst="rect">
            <a:avLst/>
          </a:prstGeom>
        </p:spPr>
      </p:pic>
    </p:spTree>
    <p:extLst>
      <p:ext uri="{BB962C8B-B14F-4D97-AF65-F5344CB8AC3E}">
        <p14:creationId xmlns:p14="http://schemas.microsoft.com/office/powerpoint/2010/main" val="14846322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9" name="Group 5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1" name="Rectangle 6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419"/>
            </a:p>
          </p:txBody>
        </p:sp>
        <p:sp>
          <p:nvSpPr>
            <p:cNvPr id="6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s-419"/>
            </a:p>
          </p:txBody>
        </p:sp>
      </p:grpSp>
      <p:pic>
        <p:nvPicPr>
          <p:cNvPr id="109" name="Image 108" descr="Une image contenant logo&#10;&#10;Description générée automatiquement">
            <a:extLst>
              <a:ext uri="{FF2B5EF4-FFF2-40B4-BE49-F238E27FC236}">
                <a16:creationId xmlns:a16="http://schemas.microsoft.com/office/drawing/2014/main" id="{70FA38DB-FACB-6544-C38E-930B89DF8B33}"/>
              </a:ext>
            </a:extLst>
          </p:cNvPr>
          <p:cNvPicPr>
            <a:picLocks noChangeAspect="1"/>
          </p:cNvPicPr>
          <p:nvPr/>
        </p:nvPicPr>
        <p:blipFill>
          <a:blip r:embed="rId4"/>
          <a:stretch>
            <a:fillRect/>
          </a:stretch>
        </p:blipFill>
        <p:spPr>
          <a:xfrm>
            <a:off x="471488" y="471488"/>
            <a:ext cx="11249025" cy="5915025"/>
          </a:xfrm>
          <a:prstGeom prst="rect">
            <a:avLst/>
          </a:prstGeom>
        </p:spPr>
      </p:pic>
      <p:sp>
        <p:nvSpPr>
          <p:cNvPr id="2" name="Titre 1">
            <a:extLst>
              <a:ext uri="{FF2B5EF4-FFF2-40B4-BE49-F238E27FC236}">
                <a16:creationId xmlns:a16="http://schemas.microsoft.com/office/drawing/2014/main" id="{036163BD-2174-F1E8-EEAC-EDC6DB348446}"/>
              </a:ext>
            </a:extLst>
          </p:cNvPr>
          <p:cNvSpPr>
            <a:spLocks noGrp="1"/>
          </p:cNvSpPr>
          <p:nvPr>
            <p:ph type="title"/>
          </p:nvPr>
        </p:nvSpPr>
        <p:spPr>
          <a:xfrm>
            <a:off x="1154954" y="973668"/>
            <a:ext cx="8761413" cy="706964"/>
          </a:xfrm>
        </p:spPr>
        <p:txBody>
          <a:bodyPr>
            <a:normAutofit/>
          </a:bodyPr>
          <a:lstStyle/>
          <a:p>
            <a:r>
              <a:rPr lang="fr-FR">
                <a:solidFill>
                  <a:srgbClr val="FFFFFF"/>
                </a:solidFill>
              </a:rPr>
              <a:t>Résultats</a:t>
            </a:r>
          </a:p>
        </p:txBody>
      </p:sp>
      <p:sp>
        <p:nvSpPr>
          <p:cNvPr id="80" name="Rectangle 6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4"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352540" y="295729"/>
            <a:ext cx="838199" cy="767687"/>
          </a:xfrm>
        </p:spPr>
        <p:txBody>
          <a:bodyPr>
            <a:normAutofit/>
          </a:bodyPr>
          <a:lstStyle/>
          <a:p>
            <a:pPr>
              <a:spcAft>
                <a:spcPts val="600"/>
              </a:spcAft>
            </a:pPr>
            <a:fld id="{3A98EE3D-8CD1-4C3F-BD1C-C98C9596463C}" type="slidenum">
              <a:rPr lang="en-US">
                <a:solidFill>
                  <a:srgbClr val="FFFFFF"/>
                </a:solidFill>
              </a:rPr>
              <a:pPr>
                <a:spcAft>
                  <a:spcPts val="600"/>
                </a:spcAft>
              </a:pPr>
              <a:t>12</a:t>
            </a:fld>
            <a:endParaRPr lang="fr-FR">
              <a:solidFill>
                <a:srgbClr val="FFFFFF"/>
              </a:solidFill>
            </a:endParaRPr>
          </a:p>
        </p:txBody>
      </p:sp>
      <p:sp>
        <p:nvSpPr>
          <p:cNvPr id="5" name="Espace réservé du pied de page 4">
            <a:extLst>
              <a:ext uri="{FF2B5EF4-FFF2-40B4-BE49-F238E27FC236}">
                <a16:creationId xmlns:a16="http://schemas.microsoft.com/office/drawing/2014/main" id="{105A8E41-4E63-4FE4-186A-D44B472D7B65}"/>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fr-FR" sz="700"/>
              <a:t>ALABÉATRIX AXEL, BRUCHARD EMMANUEL, VADOT ANTOINE​</a:t>
            </a:r>
          </a:p>
        </p:txBody>
      </p:sp>
      <p:graphicFrame>
        <p:nvGraphicFramePr>
          <p:cNvPr id="46" name="Espace réservé du contenu 7">
            <a:extLst>
              <a:ext uri="{FF2B5EF4-FFF2-40B4-BE49-F238E27FC236}">
                <a16:creationId xmlns:a16="http://schemas.microsoft.com/office/drawing/2014/main" id="{2DFEDD55-E25E-FA4A-5A0C-071683F576BA}"/>
              </a:ext>
            </a:extLst>
          </p:cNvPr>
          <p:cNvGraphicFramePr>
            <a:graphicFrameLocks noGrp="1"/>
          </p:cNvGraphicFramePr>
          <p:nvPr>
            <p:ph idx="1"/>
            <p:extLst>
              <p:ext uri="{D42A27DB-BD31-4B8C-83A1-F6EECF244321}">
                <p14:modId xmlns:p14="http://schemas.microsoft.com/office/powerpoint/2010/main" val="407532094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Image 2" descr="Sable Horloge Sablier - GIF gratuit sur Pixabay - Pixabay">
            <a:extLst>
              <a:ext uri="{FF2B5EF4-FFF2-40B4-BE49-F238E27FC236}">
                <a16:creationId xmlns:a16="http://schemas.microsoft.com/office/drawing/2014/main" id="{4A442CF3-1B20-B363-6749-01B98ABF77B1}"/>
              </a:ext>
            </a:extLst>
          </p:cNvPr>
          <p:cNvPicPr>
            <a:picLocks noChangeAspect="1"/>
          </p:cNvPicPr>
          <p:nvPr/>
        </p:nvPicPr>
        <p:blipFill>
          <a:blip r:embed="rId10"/>
          <a:stretch>
            <a:fillRect/>
          </a:stretch>
        </p:blipFill>
        <p:spPr>
          <a:xfrm>
            <a:off x="-5751" y="6243637"/>
            <a:ext cx="621833" cy="612925"/>
          </a:xfrm>
          <a:prstGeom prst="rect">
            <a:avLst/>
          </a:prstGeom>
        </p:spPr>
      </p:pic>
    </p:spTree>
    <p:extLst>
      <p:ext uri="{BB962C8B-B14F-4D97-AF65-F5344CB8AC3E}">
        <p14:creationId xmlns:p14="http://schemas.microsoft.com/office/powerpoint/2010/main" val="1185144828"/>
      </p:ext>
    </p:extLst>
  </p:cSld>
  <p:clrMapOvr>
    <a:overrideClrMapping bg1="dk1" tx1="lt1" bg2="dk2" tx2="lt2" accent1="accent1" accent2="accent2" accent3="accent3" accent4="accent4" accent5="accent5" accent6="accent6" hlink="hlink" folHlink="folHlink"/>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7">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419"/>
            </a:p>
          </p:txBody>
        </p:sp>
        <p:sp>
          <p:nvSpPr>
            <p:cNvPr id="40"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s-419"/>
            </a:p>
          </p:txBody>
        </p:sp>
      </p:grpSp>
      <p:sp>
        <p:nvSpPr>
          <p:cNvPr id="36" name="Rectangle 41">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419"/>
          </a:p>
        </p:txBody>
      </p:sp>
      <p:grpSp>
        <p:nvGrpSpPr>
          <p:cNvPr id="37" name="Group 43">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5" name="Rectangle 44">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419"/>
            </a:p>
          </p:txBody>
        </p:sp>
        <p:sp>
          <p:nvSpPr>
            <p:cNvPr id="4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s-419"/>
            </a:p>
          </p:txBody>
        </p:sp>
      </p:grpSp>
      <p:pic>
        <p:nvPicPr>
          <p:cNvPr id="10" name="Image 9" descr="Une image contenant logo&#10;&#10;Description générée automatiquement">
            <a:extLst>
              <a:ext uri="{FF2B5EF4-FFF2-40B4-BE49-F238E27FC236}">
                <a16:creationId xmlns:a16="http://schemas.microsoft.com/office/drawing/2014/main" id="{DC0B1C58-0F78-A69D-2DE0-26C9DDED323A}"/>
              </a:ext>
            </a:extLst>
          </p:cNvPr>
          <p:cNvPicPr>
            <a:picLocks noChangeAspect="1"/>
          </p:cNvPicPr>
          <p:nvPr/>
        </p:nvPicPr>
        <p:blipFill>
          <a:blip r:embed="rId4"/>
          <a:stretch>
            <a:fillRect/>
          </a:stretch>
        </p:blipFill>
        <p:spPr>
          <a:xfrm>
            <a:off x="471488" y="471488"/>
            <a:ext cx="11249025" cy="5915025"/>
          </a:xfrm>
          <a:prstGeom prst="rect">
            <a:avLst/>
          </a:prstGeom>
        </p:spPr>
      </p:pic>
      <p:sp>
        <p:nvSpPr>
          <p:cNvPr id="2" name="Titre 1">
            <a:extLst>
              <a:ext uri="{FF2B5EF4-FFF2-40B4-BE49-F238E27FC236}">
                <a16:creationId xmlns:a16="http://schemas.microsoft.com/office/drawing/2014/main" id="{036163BD-2174-F1E8-EEAC-EDC6DB348446}"/>
              </a:ext>
            </a:extLst>
          </p:cNvPr>
          <p:cNvSpPr>
            <a:spLocks noGrp="1"/>
          </p:cNvSpPr>
          <p:nvPr>
            <p:ph type="title"/>
          </p:nvPr>
        </p:nvSpPr>
        <p:spPr>
          <a:xfrm>
            <a:off x="1154954" y="2099733"/>
            <a:ext cx="8827245" cy="2677648"/>
          </a:xfrm>
        </p:spPr>
        <p:txBody>
          <a:bodyPr vert="horz" lIns="91440" tIns="45720" rIns="91440" bIns="45720" rtlCol="0" anchor="b">
            <a:normAutofit/>
          </a:bodyPr>
          <a:lstStyle/>
          <a:p>
            <a:r>
              <a:rPr lang="en-US" sz="5400"/>
              <a:t>Conclusion</a:t>
            </a:r>
          </a:p>
        </p:txBody>
      </p:sp>
      <p:sp>
        <p:nvSpPr>
          <p:cNvPr id="43" name="Rectangle 47">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4"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3A98EE3D-8CD1-4C3F-BD1C-C98C9596463C}" type="slidenum">
              <a:rPr lang="en-US"/>
              <a:pPr>
                <a:spcAft>
                  <a:spcPts val="600"/>
                </a:spcAft>
              </a:pPr>
              <a:t>13</a:t>
            </a:fld>
            <a:endParaRPr lang="en-US"/>
          </a:p>
        </p:txBody>
      </p:sp>
      <p:sp>
        <p:nvSpPr>
          <p:cNvPr id="14" name="Espace réservé du pied de page 4">
            <a:extLst>
              <a:ext uri="{FF2B5EF4-FFF2-40B4-BE49-F238E27FC236}">
                <a16:creationId xmlns:a16="http://schemas.microsoft.com/office/drawing/2014/main" id="{105A8E41-4E63-4FE4-186A-D44B472D7B65}"/>
              </a:ext>
            </a:extLst>
          </p:cNvPr>
          <p:cNvSpPr txBox="1">
            <a:spLocks/>
          </p:cNvSpPr>
          <p:nvPr/>
        </p:nvSpPr>
        <p:spPr>
          <a:xfrm>
            <a:off x="561110" y="6391838"/>
            <a:ext cx="3859795" cy="304801"/>
          </a:xfrm>
          <a:prstGeom prst="rect">
            <a:avLst/>
          </a:prstGeom>
        </p:spPr>
        <p:txBody>
          <a:bodyPr vert="horz" lIns="91440" tIns="45720" rIns="91440" bIns="45720" rtlCol="0" anchor="ctr">
            <a:normAutofit/>
          </a:bodyPr>
          <a:lstStyle>
            <a:defPPr>
              <a:defRPr lang="fr-FR"/>
            </a:defPPr>
            <a:lvl1pPr marL="0" algn="l" defTabSz="914400" rtl="0" eaLnBrk="1" latinLnBrk="0" hangingPunct="1">
              <a:defRPr sz="10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fr-FR" sz="700"/>
              <a:t>ALABÉATRIX AXEL, BRUCHARD EMMANUEL, VADOT ANTOINE​</a:t>
            </a:r>
          </a:p>
        </p:txBody>
      </p:sp>
    </p:spTree>
    <p:extLst>
      <p:ext uri="{BB962C8B-B14F-4D97-AF65-F5344CB8AC3E}">
        <p14:creationId xmlns:p14="http://schemas.microsoft.com/office/powerpoint/2010/main" val="1148419111"/>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7" name="Rectangle 110">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419"/>
          </a:p>
        </p:txBody>
      </p:sp>
      <p:sp>
        <p:nvSpPr>
          <p:cNvPr id="118"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s-419"/>
          </a:p>
        </p:txBody>
      </p:sp>
      <p:pic>
        <p:nvPicPr>
          <p:cNvPr id="106" name="Image 6" descr="Une image contenant logo&#10;&#10;Description générée automatiquement">
            <a:extLst>
              <a:ext uri="{FF2B5EF4-FFF2-40B4-BE49-F238E27FC236}">
                <a16:creationId xmlns:a16="http://schemas.microsoft.com/office/drawing/2014/main" id="{C1F23E51-655A-57CF-604E-31684E503816}"/>
              </a:ext>
            </a:extLst>
          </p:cNvPr>
          <p:cNvPicPr>
            <a:picLocks noChangeAspect="1"/>
          </p:cNvPicPr>
          <p:nvPr/>
        </p:nvPicPr>
        <p:blipFill rotWithShape="1">
          <a:blip r:embed="rId4">
            <a:duotone>
              <a:prstClr val="black"/>
              <a:schemeClr val="accent5">
                <a:tint val="45000"/>
                <a:satMod val="400000"/>
              </a:schemeClr>
            </a:duotone>
            <a:alphaModFix amt="25000"/>
          </a:blip>
          <a:srcRect l="16356" r="16621" b="9091"/>
          <a:stretch/>
        </p:blipFill>
        <p:spPr>
          <a:xfrm>
            <a:off x="474133" y="474134"/>
            <a:ext cx="11243734" cy="5909733"/>
          </a:xfrm>
          <a:prstGeom prst="rect">
            <a:avLst/>
          </a:prstGeom>
        </p:spPr>
      </p:pic>
      <p:sp>
        <p:nvSpPr>
          <p:cNvPr id="119" name="Rectangle 114">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419"/>
          </a:p>
        </p:txBody>
      </p:sp>
      <p:pic>
        <p:nvPicPr>
          <p:cNvPr id="143" name="Graphic 8" descr="Questions">
            <a:extLst>
              <a:ext uri="{FF2B5EF4-FFF2-40B4-BE49-F238E27FC236}">
                <a16:creationId xmlns:a16="http://schemas.microsoft.com/office/drawing/2014/main" id="{5DF27E19-BC1B-E2F9-3A12-E6808405A0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145" name="Titre 1">
            <a:extLst>
              <a:ext uri="{FF2B5EF4-FFF2-40B4-BE49-F238E27FC236}">
                <a16:creationId xmlns:a16="http://schemas.microsoft.com/office/drawing/2014/main" id="{3FC9F4C1-055B-5BBE-66C4-5C75601806E9}"/>
              </a:ext>
            </a:extLst>
          </p:cNvPr>
          <p:cNvSpPr txBox="1">
            <a:spLocks/>
          </p:cNvSpPr>
          <p:nvPr/>
        </p:nvSpPr>
        <p:spPr bwMode="gray">
          <a:xfrm>
            <a:off x="6744929" y="1241266"/>
            <a:ext cx="4798142" cy="315375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err="1">
                <a:solidFill>
                  <a:srgbClr val="EBEBEB"/>
                </a:solidFill>
              </a:rPr>
              <a:t>Pourquoi</a:t>
            </a:r>
            <a:r>
              <a:rPr lang="en-US" sz="5400">
                <a:solidFill>
                  <a:srgbClr val="EBEBEB"/>
                </a:solidFill>
              </a:rPr>
              <a:t> un </a:t>
            </a:r>
            <a:r>
              <a:rPr lang="en-US" sz="5400" err="1">
                <a:solidFill>
                  <a:srgbClr val="EBEBEB"/>
                </a:solidFill>
              </a:rPr>
              <a:t>sablier</a:t>
            </a:r>
            <a:r>
              <a:rPr lang="en-US" sz="5400">
                <a:solidFill>
                  <a:srgbClr val="EBEBEB"/>
                </a:solidFill>
              </a:rPr>
              <a:t> numérique ?</a:t>
            </a:r>
          </a:p>
        </p:txBody>
      </p:sp>
      <p:sp>
        <p:nvSpPr>
          <p:cNvPr id="9"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352540" y="295729"/>
            <a:ext cx="838199" cy="767687"/>
          </a:xfrm>
        </p:spPr>
        <p:txBody>
          <a:bodyPr>
            <a:normAutofit/>
          </a:bodyPr>
          <a:lstStyle/>
          <a:p>
            <a:pPr>
              <a:spcAft>
                <a:spcPts val="600"/>
              </a:spcAft>
            </a:pPr>
            <a:r>
              <a:rPr lang="en-US">
                <a:solidFill>
                  <a:srgbClr val="FFFFFF"/>
                </a:solidFill>
              </a:rPr>
              <a:t>2</a:t>
            </a:r>
          </a:p>
        </p:txBody>
      </p:sp>
      <p:sp>
        <p:nvSpPr>
          <p:cNvPr id="10" name="Espace réservé du pied de page 4">
            <a:extLst>
              <a:ext uri="{FF2B5EF4-FFF2-40B4-BE49-F238E27FC236}">
                <a16:creationId xmlns:a16="http://schemas.microsoft.com/office/drawing/2014/main" id="{105A8E41-4E63-4FE4-186A-D44B472D7B65}"/>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fr-FR" sz="700"/>
              <a:t>ALABÉATRIX AXEL, BRUCHARD EMMANUEL, VADOT ANTOINE​</a:t>
            </a:r>
          </a:p>
        </p:txBody>
      </p:sp>
      <p:pic>
        <p:nvPicPr>
          <p:cNvPr id="3" name="Image 2" descr="Sable Horloge Sablier - GIF gratuit sur Pixabay - Pixabay">
            <a:extLst>
              <a:ext uri="{FF2B5EF4-FFF2-40B4-BE49-F238E27FC236}">
                <a16:creationId xmlns:a16="http://schemas.microsoft.com/office/drawing/2014/main" id="{EC904803-3223-9E8A-5297-36D2D7C3B515}"/>
              </a:ext>
            </a:extLst>
          </p:cNvPr>
          <p:cNvPicPr>
            <a:picLocks noChangeAspect="1"/>
          </p:cNvPicPr>
          <p:nvPr/>
        </p:nvPicPr>
        <p:blipFill>
          <a:blip r:embed="rId7"/>
          <a:stretch>
            <a:fillRect/>
          </a:stretch>
        </p:blipFill>
        <p:spPr>
          <a:xfrm>
            <a:off x="-5751" y="6243637"/>
            <a:ext cx="621833" cy="612925"/>
          </a:xfrm>
          <a:prstGeom prst="rect">
            <a:avLst/>
          </a:prstGeom>
        </p:spPr>
      </p:pic>
    </p:spTree>
    <p:extLst>
      <p:ext uri="{BB962C8B-B14F-4D97-AF65-F5344CB8AC3E}">
        <p14:creationId xmlns:p14="http://schemas.microsoft.com/office/powerpoint/2010/main" val="1056999790"/>
      </p:ext>
    </p:extLst>
  </p:cSld>
  <p:clrMapOvr>
    <a:overrideClrMapping bg1="dk1" tx1="lt1" bg2="dk2" tx2="lt2" accent1="accent1" accent2="accent2" accent3="accent3" accent4="accent4" accent5="accent5" accent6="accent6" hlink="hlink" folHlink="folHlink"/>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15E08ED-7CF1-D529-014D-540FEEFA3993}"/>
            </a:ext>
          </a:extLst>
        </p:cNvPr>
        <p:cNvGrpSpPr/>
        <p:nvPr/>
      </p:nvGrpSpPr>
      <p:grpSpPr>
        <a:xfrm>
          <a:off x="0" y="0"/>
          <a:ext cx="0" cy="0"/>
          <a:chOff x="0" y="0"/>
          <a:chExt cx="0" cy="0"/>
        </a:xfrm>
      </p:grpSpPr>
      <p:sp>
        <p:nvSpPr>
          <p:cNvPr id="117" name="Rectangle 110">
            <a:extLst>
              <a:ext uri="{FF2B5EF4-FFF2-40B4-BE49-F238E27FC236}">
                <a16:creationId xmlns:a16="http://schemas.microsoft.com/office/drawing/2014/main" id="{4B7EA3ED-AC48-8C97-5363-DFD04513A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419"/>
          </a:p>
        </p:txBody>
      </p:sp>
      <p:sp>
        <p:nvSpPr>
          <p:cNvPr id="118" name="Freeform 5">
            <a:extLst>
              <a:ext uri="{FF2B5EF4-FFF2-40B4-BE49-F238E27FC236}">
                <a16:creationId xmlns:a16="http://schemas.microsoft.com/office/drawing/2014/main" id="{D3D17923-5EEF-D4E2-D738-C2E0B161A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s-419"/>
          </a:p>
        </p:txBody>
      </p:sp>
      <p:pic>
        <p:nvPicPr>
          <p:cNvPr id="106" name="Image 6" descr="Une image contenant logo&#10;&#10;Description générée automatiquement">
            <a:extLst>
              <a:ext uri="{FF2B5EF4-FFF2-40B4-BE49-F238E27FC236}">
                <a16:creationId xmlns:a16="http://schemas.microsoft.com/office/drawing/2014/main" id="{80AC4EE9-B15D-6A60-2598-4E87A8DCD9E0}"/>
              </a:ext>
            </a:extLst>
          </p:cNvPr>
          <p:cNvPicPr>
            <a:picLocks noChangeAspect="1"/>
          </p:cNvPicPr>
          <p:nvPr/>
        </p:nvPicPr>
        <p:blipFill rotWithShape="1">
          <a:blip r:embed="rId4">
            <a:duotone>
              <a:prstClr val="black"/>
              <a:schemeClr val="accent5">
                <a:tint val="45000"/>
                <a:satMod val="400000"/>
              </a:schemeClr>
            </a:duotone>
            <a:alphaModFix amt="25000"/>
          </a:blip>
          <a:srcRect l="16356" r="16621" b="9091"/>
          <a:stretch/>
        </p:blipFill>
        <p:spPr>
          <a:xfrm>
            <a:off x="474133" y="474134"/>
            <a:ext cx="11243734" cy="5909733"/>
          </a:xfrm>
          <a:prstGeom prst="rect">
            <a:avLst/>
          </a:prstGeom>
        </p:spPr>
      </p:pic>
      <p:sp>
        <p:nvSpPr>
          <p:cNvPr id="119" name="Rectangle 114">
            <a:extLst>
              <a:ext uri="{FF2B5EF4-FFF2-40B4-BE49-F238E27FC236}">
                <a16:creationId xmlns:a16="http://schemas.microsoft.com/office/drawing/2014/main" id="{1D68EF0B-8F70-3C2A-9051-E55D57B90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145" name="Titre 1">
            <a:extLst>
              <a:ext uri="{FF2B5EF4-FFF2-40B4-BE49-F238E27FC236}">
                <a16:creationId xmlns:a16="http://schemas.microsoft.com/office/drawing/2014/main" id="{BABA8057-31A3-DA8B-D18D-B9E402172F4B}"/>
              </a:ext>
            </a:extLst>
          </p:cNvPr>
          <p:cNvSpPr txBox="1">
            <a:spLocks/>
          </p:cNvSpPr>
          <p:nvPr/>
        </p:nvSpPr>
        <p:spPr bwMode="gray">
          <a:xfrm>
            <a:off x="922100" y="694926"/>
            <a:ext cx="5171953" cy="910886"/>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err="1">
                <a:solidFill>
                  <a:srgbClr val="EBEBEB"/>
                </a:solidFill>
              </a:rPr>
              <a:t>Démonstration</a:t>
            </a:r>
          </a:p>
        </p:txBody>
      </p:sp>
      <p:sp>
        <p:nvSpPr>
          <p:cNvPr id="9" name="Espace réservé du numéro de diapositive 3">
            <a:extLst>
              <a:ext uri="{FF2B5EF4-FFF2-40B4-BE49-F238E27FC236}">
                <a16:creationId xmlns:a16="http://schemas.microsoft.com/office/drawing/2014/main" id="{94DEADDE-D214-D99C-C88F-4C417148BAB8}"/>
              </a:ext>
            </a:extLst>
          </p:cNvPr>
          <p:cNvSpPr>
            <a:spLocks noGrp="1"/>
          </p:cNvSpPr>
          <p:nvPr>
            <p:ph type="sldNum" sz="quarter" idx="12"/>
          </p:nvPr>
        </p:nvSpPr>
        <p:spPr>
          <a:xfrm>
            <a:off x="10352540" y="295729"/>
            <a:ext cx="838199" cy="767687"/>
          </a:xfrm>
        </p:spPr>
        <p:txBody>
          <a:bodyPr>
            <a:normAutofit/>
          </a:bodyPr>
          <a:lstStyle/>
          <a:p>
            <a:pPr>
              <a:spcAft>
                <a:spcPts val="600"/>
              </a:spcAft>
            </a:pPr>
            <a:r>
              <a:rPr lang="en-US">
                <a:solidFill>
                  <a:srgbClr val="FFFFFF"/>
                </a:solidFill>
              </a:rPr>
              <a:t>2</a:t>
            </a:r>
          </a:p>
        </p:txBody>
      </p:sp>
      <p:sp>
        <p:nvSpPr>
          <p:cNvPr id="10" name="Espace réservé du pied de page 4">
            <a:extLst>
              <a:ext uri="{FF2B5EF4-FFF2-40B4-BE49-F238E27FC236}">
                <a16:creationId xmlns:a16="http://schemas.microsoft.com/office/drawing/2014/main" id="{2446C77F-7A55-EC21-7939-9C37B2658BCA}"/>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fr-FR" sz="700"/>
              <a:t>ALABÉATRIX AXEL, BRUCHARD EMMANUEL, VADOT ANTOINE​</a:t>
            </a:r>
          </a:p>
        </p:txBody>
      </p:sp>
      <p:pic>
        <p:nvPicPr>
          <p:cNvPr id="2" name="Image 1" descr="Tadaaa !">
            <a:extLst>
              <a:ext uri="{FF2B5EF4-FFF2-40B4-BE49-F238E27FC236}">
                <a16:creationId xmlns:a16="http://schemas.microsoft.com/office/drawing/2014/main" id="{8FB5D15B-29A5-72D5-48D2-678C40905FC8}"/>
              </a:ext>
            </a:extLst>
          </p:cNvPr>
          <p:cNvPicPr>
            <a:picLocks noChangeAspect="1"/>
          </p:cNvPicPr>
          <p:nvPr/>
        </p:nvPicPr>
        <p:blipFill>
          <a:blip r:embed="rId5"/>
          <a:stretch>
            <a:fillRect/>
          </a:stretch>
        </p:blipFill>
        <p:spPr>
          <a:xfrm>
            <a:off x="6881004" y="1712345"/>
            <a:ext cx="4842294" cy="4827916"/>
          </a:xfrm>
          <a:prstGeom prst="rect">
            <a:avLst/>
          </a:prstGeom>
        </p:spPr>
      </p:pic>
      <p:pic>
        <p:nvPicPr>
          <p:cNvPr id="3" name="Image 2" descr="Sable Horloge Sablier - GIF gratuit sur Pixabay - Pixabay">
            <a:extLst>
              <a:ext uri="{FF2B5EF4-FFF2-40B4-BE49-F238E27FC236}">
                <a16:creationId xmlns:a16="http://schemas.microsoft.com/office/drawing/2014/main" id="{9A48E299-C0B0-C5C8-4995-ACA58B35BAEE}"/>
              </a:ext>
            </a:extLst>
          </p:cNvPr>
          <p:cNvPicPr>
            <a:picLocks noChangeAspect="1"/>
          </p:cNvPicPr>
          <p:nvPr/>
        </p:nvPicPr>
        <p:blipFill>
          <a:blip r:embed="rId6"/>
          <a:stretch>
            <a:fillRect/>
          </a:stretch>
        </p:blipFill>
        <p:spPr>
          <a:xfrm>
            <a:off x="3042249" y="2057400"/>
            <a:ext cx="2743200" cy="2743200"/>
          </a:xfrm>
          <a:prstGeom prst="rect">
            <a:avLst/>
          </a:prstGeom>
        </p:spPr>
      </p:pic>
    </p:spTree>
    <p:extLst>
      <p:ext uri="{BB962C8B-B14F-4D97-AF65-F5344CB8AC3E}">
        <p14:creationId xmlns:p14="http://schemas.microsoft.com/office/powerpoint/2010/main" val="27394157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7" name="Rectangle 110">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419"/>
          </a:p>
        </p:txBody>
      </p:sp>
      <p:sp>
        <p:nvSpPr>
          <p:cNvPr id="118"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s-419"/>
          </a:p>
        </p:txBody>
      </p:sp>
      <p:pic>
        <p:nvPicPr>
          <p:cNvPr id="106" name="Image 6" descr="Une image contenant logo&#10;&#10;Description générée automatiquement">
            <a:extLst>
              <a:ext uri="{FF2B5EF4-FFF2-40B4-BE49-F238E27FC236}">
                <a16:creationId xmlns:a16="http://schemas.microsoft.com/office/drawing/2014/main" id="{C1F23E51-655A-57CF-604E-31684E503816}"/>
              </a:ext>
            </a:extLst>
          </p:cNvPr>
          <p:cNvPicPr>
            <a:picLocks noChangeAspect="1"/>
          </p:cNvPicPr>
          <p:nvPr/>
        </p:nvPicPr>
        <p:blipFill rotWithShape="1">
          <a:blip r:embed="rId3">
            <a:duotone>
              <a:prstClr val="black"/>
              <a:schemeClr val="accent5">
                <a:tint val="45000"/>
                <a:satMod val="400000"/>
              </a:schemeClr>
            </a:duotone>
            <a:alphaModFix amt="25000"/>
          </a:blip>
          <a:srcRect l="16356" r="16621" b="9091"/>
          <a:stretch/>
        </p:blipFill>
        <p:spPr>
          <a:xfrm>
            <a:off x="474133" y="474134"/>
            <a:ext cx="11243734" cy="5909733"/>
          </a:xfrm>
          <a:prstGeom prst="rect">
            <a:avLst/>
          </a:prstGeom>
        </p:spPr>
      </p:pic>
      <p:sp>
        <p:nvSpPr>
          <p:cNvPr id="2" name="Titre 1">
            <a:extLst>
              <a:ext uri="{FF2B5EF4-FFF2-40B4-BE49-F238E27FC236}">
                <a16:creationId xmlns:a16="http://schemas.microsoft.com/office/drawing/2014/main" id="{DDE1A098-2B33-11AA-D433-4F45EA04A365}"/>
              </a:ext>
            </a:extLst>
          </p:cNvPr>
          <p:cNvSpPr>
            <a:spLocks noGrp="1"/>
          </p:cNvSpPr>
          <p:nvPr>
            <p:ph type="title"/>
          </p:nvPr>
        </p:nvSpPr>
        <p:spPr>
          <a:xfrm>
            <a:off x="1154954" y="973668"/>
            <a:ext cx="8761413" cy="706964"/>
          </a:xfrm>
        </p:spPr>
        <p:txBody>
          <a:bodyPr>
            <a:normAutofit/>
          </a:bodyPr>
          <a:lstStyle/>
          <a:p>
            <a:r>
              <a:rPr lang="fr-FR">
                <a:solidFill>
                  <a:srgbClr val="FFFFFF"/>
                </a:solidFill>
              </a:rPr>
              <a:t>Sommaire</a:t>
            </a:r>
          </a:p>
        </p:txBody>
      </p:sp>
      <p:sp>
        <p:nvSpPr>
          <p:cNvPr id="119" name="Rectangle 114">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4" name="Ellipse 3">
            <a:extLst>
              <a:ext uri="{FF2B5EF4-FFF2-40B4-BE49-F238E27FC236}">
                <a16:creationId xmlns:a16="http://schemas.microsoft.com/office/drawing/2014/main" id="{85533D84-8CE9-3063-9547-CBBF3B7D5EEA}"/>
              </a:ext>
            </a:extLst>
          </p:cNvPr>
          <p:cNvSpPr/>
          <p:nvPr/>
        </p:nvSpPr>
        <p:spPr>
          <a:xfrm>
            <a:off x="2188977" y="2592320"/>
            <a:ext cx="1578375" cy="1578375"/>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lstStyle/>
          <a:p>
            <a:endParaRPr lang="es-419"/>
          </a:p>
        </p:txBody>
      </p:sp>
      <p:sp>
        <p:nvSpPr>
          <p:cNvPr id="5" name="Rectangle 4" descr="Ordinateur portable">
            <a:extLst>
              <a:ext uri="{FF2B5EF4-FFF2-40B4-BE49-F238E27FC236}">
                <a16:creationId xmlns:a16="http://schemas.microsoft.com/office/drawing/2014/main" id="{EC9B970B-90B4-3972-D812-1635C03240A9}"/>
              </a:ext>
            </a:extLst>
          </p:cNvPr>
          <p:cNvSpPr/>
          <p:nvPr/>
        </p:nvSpPr>
        <p:spPr>
          <a:xfrm>
            <a:off x="2525352" y="2928695"/>
            <a:ext cx="905625" cy="90562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419"/>
          </a:p>
        </p:txBody>
      </p:sp>
      <p:sp>
        <p:nvSpPr>
          <p:cNvPr id="6" name="Forme libre : forme 5">
            <a:extLst>
              <a:ext uri="{FF2B5EF4-FFF2-40B4-BE49-F238E27FC236}">
                <a16:creationId xmlns:a16="http://schemas.microsoft.com/office/drawing/2014/main" id="{938E73B3-FD16-561B-AA15-51190B0BBA01}"/>
              </a:ext>
            </a:extLst>
          </p:cNvPr>
          <p:cNvSpPr/>
          <p:nvPr/>
        </p:nvSpPr>
        <p:spPr>
          <a:xfrm>
            <a:off x="1684415" y="4662320"/>
            <a:ext cx="2587500" cy="720000"/>
          </a:xfrm>
          <a:custGeom>
            <a:avLst/>
            <a:gdLst>
              <a:gd name="connsiteX0" fmla="*/ 0 w 2587500"/>
              <a:gd name="connsiteY0" fmla="*/ 0 h 720000"/>
              <a:gd name="connsiteX1" fmla="*/ 2587500 w 2587500"/>
              <a:gd name="connsiteY1" fmla="*/ 0 h 720000"/>
              <a:gd name="connsiteX2" fmla="*/ 2587500 w 2587500"/>
              <a:gd name="connsiteY2" fmla="*/ 720000 h 720000"/>
              <a:gd name="connsiteX3" fmla="*/ 0 w 2587500"/>
              <a:gd name="connsiteY3" fmla="*/ 720000 h 720000"/>
              <a:gd name="connsiteX4" fmla="*/ 0 w 25875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7500" h="720000">
                <a:moveTo>
                  <a:pt x="0" y="0"/>
                </a:moveTo>
                <a:lnTo>
                  <a:pt x="2587500" y="0"/>
                </a:lnTo>
                <a:lnTo>
                  <a:pt x="25875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fr-FR" sz="2300" b="0" i="0" kern="1200"/>
              <a:t>Cahier des charges</a:t>
            </a:r>
            <a:endParaRPr lang="en-US" sz="2300" kern="1200"/>
          </a:p>
        </p:txBody>
      </p:sp>
      <p:sp>
        <p:nvSpPr>
          <p:cNvPr id="7" name="Ellipse 6">
            <a:extLst>
              <a:ext uri="{FF2B5EF4-FFF2-40B4-BE49-F238E27FC236}">
                <a16:creationId xmlns:a16="http://schemas.microsoft.com/office/drawing/2014/main" id="{0E24F73B-6479-22D7-C738-114E09E2AD62}"/>
              </a:ext>
            </a:extLst>
          </p:cNvPr>
          <p:cNvSpPr/>
          <p:nvPr/>
        </p:nvSpPr>
        <p:spPr>
          <a:xfrm>
            <a:off x="5229290" y="2592320"/>
            <a:ext cx="1578375" cy="1578375"/>
          </a:xfrm>
          <a:prstGeom prst="ellipse">
            <a:avLst/>
          </a:prstGeom>
        </p:spPr>
        <p:style>
          <a:lnRef idx="0">
            <a:schemeClr val="lt1">
              <a:alpha val="0"/>
              <a:hueOff val="0"/>
              <a:satOff val="0"/>
              <a:lumOff val="0"/>
              <a:alphaOff val="0"/>
            </a:schemeClr>
          </a:lnRef>
          <a:fillRef idx="1">
            <a:schemeClr val="accent5">
              <a:hueOff val="1219212"/>
              <a:satOff val="-9721"/>
              <a:lumOff val="-7353"/>
              <a:alphaOff val="0"/>
            </a:schemeClr>
          </a:fillRef>
          <a:effectRef idx="0">
            <a:schemeClr val="accent5">
              <a:hueOff val="1219212"/>
              <a:satOff val="-9721"/>
              <a:lumOff val="-7353"/>
              <a:alphaOff val="0"/>
            </a:schemeClr>
          </a:effectRef>
          <a:fontRef idx="minor"/>
        </p:style>
        <p:txBody>
          <a:bodyPr/>
          <a:lstStyle/>
          <a:p>
            <a:endParaRPr lang="es-419"/>
          </a:p>
        </p:txBody>
      </p:sp>
      <p:sp>
        <p:nvSpPr>
          <p:cNvPr id="10" name="Rectangle 9" descr="Engrenages">
            <a:extLst>
              <a:ext uri="{FF2B5EF4-FFF2-40B4-BE49-F238E27FC236}">
                <a16:creationId xmlns:a16="http://schemas.microsoft.com/office/drawing/2014/main" id="{D9F5D23D-9F09-C3A1-EC74-72EEB5ED7A97}"/>
              </a:ext>
            </a:extLst>
          </p:cNvPr>
          <p:cNvSpPr/>
          <p:nvPr/>
        </p:nvSpPr>
        <p:spPr>
          <a:xfrm>
            <a:off x="5565665" y="2928695"/>
            <a:ext cx="905625" cy="90562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419"/>
          </a:p>
        </p:txBody>
      </p:sp>
      <p:sp>
        <p:nvSpPr>
          <p:cNvPr id="11" name="Forme libre : forme 10">
            <a:extLst>
              <a:ext uri="{FF2B5EF4-FFF2-40B4-BE49-F238E27FC236}">
                <a16:creationId xmlns:a16="http://schemas.microsoft.com/office/drawing/2014/main" id="{3B157908-95BF-89D4-DC5B-5BD006EF179D}"/>
              </a:ext>
            </a:extLst>
          </p:cNvPr>
          <p:cNvSpPr/>
          <p:nvPr/>
        </p:nvSpPr>
        <p:spPr>
          <a:xfrm>
            <a:off x="4724727" y="4662320"/>
            <a:ext cx="2587500" cy="720000"/>
          </a:xfrm>
          <a:custGeom>
            <a:avLst/>
            <a:gdLst>
              <a:gd name="connsiteX0" fmla="*/ 0 w 2587500"/>
              <a:gd name="connsiteY0" fmla="*/ 0 h 720000"/>
              <a:gd name="connsiteX1" fmla="*/ 2587500 w 2587500"/>
              <a:gd name="connsiteY1" fmla="*/ 0 h 720000"/>
              <a:gd name="connsiteX2" fmla="*/ 2587500 w 2587500"/>
              <a:gd name="connsiteY2" fmla="*/ 720000 h 720000"/>
              <a:gd name="connsiteX3" fmla="*/ 0 w 2587500"/>
              <a:gd name="connsiteY3" fmla="*/ 720000 h 720000"/>
              <a:gd name="connsiteX4" fmla="*/ 0 w 25875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7500" h="720000">
                <a:moveTo>
                  <a:pt x="0" y="0"/>
                </a:moveTo>
                <a:lnTo>
                  <a:pt x="2587500" y="0"/>
                </a:lnTo>
                <a:lnTo>
                  <a:pt x="25875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fr-FR" sz="2300" b="0" i="0" kern="1200"/>
              <a:t>Réalisation</a:t>
            </a:r>
            <a:endParaRPr lang="en-US" sz="2300" kern="1200"/>
          </a:p>
        </p:txBody>
      </p:sp>
      <p:sp>
        <p:nvSpPr>
          <p:cNvPr id="12" name="Ellipse 11">
            <a:extLst>
              <a:ext uri="{FF2B5EF4-FFF2-40B4-BE49-F238E27FC236}">
                <a16:creationId xmlns:a16="http://schemas.microsoft.com/office/drawing/2014/main" id="{C62FE089-2685-F4E8-66EF-2703765517A4}"/>
              </a:ext>
            </a:extLst>
          </p:cNvPr>
          <p:cNvSpPr/>
          <p:nvPr/>
        </p:nvSpPr>
        <p:spPr>
          <a:xfrm>
            <a:off x="8269602" y="2592320"/>
            <a:ext cx="1578375" cy="1578375"/>
          </a:xfrm>
          <a:prstGeom prst="ellipse">
            <a:avLst/>
          </a:prstGeom>
        </p:spPr>
        <p:style>
          <a:lnRef idx="0">
            <a:schemeClr val="lt1">
              <a:alpha val="0"/>
              <a:hueOff val="0"/>
              <a:satOff val="0"/>
              <a:lumOff val="0"/>
              <a:alphaOff val="0"/>
            </a:schemeClr>
          </a:lnRef>
          <a:fillRef idx="1">
            <a:schemeClr val="accent5">
              <a:hueOff val="2438425"/>
              <a:satOff val="-19443"/>
              <a:lumOff val="-14705"/>
              <a:alphaOff val="0"/>
            </a:schemeClr>
          </a:fillRef>
          <a:effectRef idx="0">
            <a:schemeClr val="accent5">
              <a:hueOff val="2438425"/>
              <a:satOff val="-19443"/>
              <a:lumOff val="-14705"/>
              <a:alphaOff val="0"/>
            </a:schemeClr>
          </a:effectRef>
          <a:fontRef idx="minor"/>
        </p:style>
        <p:txBody>
          <a:bodyPr/>
          <a:lstStyle/>
          <a:p>
            <a:endParaRPr lang="es-419"/>
          </a:p>
        </p:txBody>
      </p:sp>
      <p:sp>
        <p:nvSpPr>
          <p:cNvPr id="13" name="Rectangle 12" descr="Bar chart">
            <a:extLst>
              <a:ext uri="{FF2B5EF4-FFF2-40B4-BE49-F238E27FC236}">
                <a16:creationId xmlns:a16="http://schemas.microsoft.com/office/drawing/2014/main" id="{FF6B5BE9-6B4C-203B-CFF5-CDF155839270}"/>
              </a:ext>
            </a:extLst>
          </p:cNvPr>
          <p:cNvSpPr/>
          <p:nvPr/>
        </p:nvSpPr>
        <p:spPr>
          <a:xfrm>
            <a:off x="8605977" y="2928695"/>
            <a:ext cx="905625" cy="905625"/>
          </a:xfrm>
          <a:prstGeom prst="rect">
            <a:avLst/>
          </a:prstGeom>
          <a: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s-419"/>
          </a:p>
        </p:txBody>
      </p:sp>
      <p:sp>
        <p:nvSpPr>
          <p:cNvPr id="14" name="Forme libre : forme 13">
            <a:extLst>
              <a:ext uri="{FF2B5EF4-FFF2-40B4-BE49-F238E27FC236}">
                <a16:creationId xmlns:a16="http://schemas.microsoft.com/office/drawing/2014/main" id="{711DAE82-B3D5-DAA5-7813-01235B4E1A03}"/>
              </a:ext>
            </a:extLst>
          </p:cNvPr>
          <p:cNvSpPr/>
          <p:nvPr/>
        </p:nvSpPr>
        <p:spPr>
          <a:xfrm>
            <a:off x="7765040" y="4662320"/>
            <a:ext cx="2587500" cy="720000"/>
          </a:xfrm>
          <a:custGeom>
            <a:avLst/>
            <a:gdLst>
              <a:gd name="connsiteX0" fmla="*/ 0 w 2587500"/>
              <a:gd name="connsiteY0" fmla="*/ 0 h 720000"/>
              <a:gd name="connsiteX1" fmla="*/ 2587500 w 2587500"/>
              <a:gd name="connsiteY1" fmla="*/ 0 h 720000"/>
              <a:gd name="connsiteX2" fmla="*/ 2587500 w 2587500"/>
              <a:gd name="connsiteY2" fmla="*/ 720000 h 720000"/>
              <a:gd name="connsiteX3" fmla="*/ 0 w 2587500"/>
              <a:gd name="connsiteY3" fmla="*/ 720000 h 720000"/>
              <a:gd name="connsiteX4" fmla="*/ 0 w 25875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7500" h="720000">
                <a:moveTo>
                  <a:pt x="0" y="0"/>
                </a:moveTo>
                <a:lnTo>
                  <a:pt x="2587500" y="0"/>
                </a:lnTo>
                <a:lnTo>
                  <a:pt x="25875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fr-FR" sz="2300" b="0" i="0" kern="1200"/>
              <a:t>Résultats</a:t>
            </a:r>
            <a:endParaRPr lang="en-US" sz="2300" kern="1200"/>
          </a:p>
        </p:txBody>
      </p:sp>
      <p:sp>
        <p:nvSpPr>
          <p:cNvPr id="8"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352540" y="295729"/>
            <a:ext cx="838199" cy="767687"/>
          </a:xfrm>
        </p:spPr>
        <p:txBody>
          <a:bodyPr>
            <a:normAutofit/>
          </a:bodyPr>
          <a:lstStyle/>
          <a:p>
            <a:pPr>
              <a:spcAft>
                <a:spcPts val="600"/>
              </a:spcAft>
            </a:pPr>
            <a:r>
              <a:rPr lang="en-US">
                <a:solidFill>
                  <a:srgbClr val="FFFFFF"/>
                </a:solidFill>
              </a:rPr>
              <a:t>3</a:t>
            </a:r>
            <a:endParaRPr lang="fr-FR">
              <a:solidFill>
                <a:srgbClr val="FFFFFF"/>
              </a:solidFill>
            </a:endParaRPr>
          </a:p>
        </p:txBody>
      </p:sp>
      <p:sp>
        <p:nvSpPr>
          <p:cNvPr id="9" name="Espace réservé du pied de page 4">
            <a:extLst>
              <a:ext uri="{FF2B5EF4-FFF2-40B4-BE49-F238E27FC236}">
                <a16:creationId xmlns:a16="http://schemas.microsoft.com/office/drawing/2014/main" id="{105A8E41-4E63-4FE4-186A-D44B472D7B65}"/>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fr-FR" sz="700"/>
              <a:t>ALABÉATRIX AXEL, BRUCHARD EMMANUEL, VADOT ANTOINE​</a:t>
            </a:r>
          </a:p>
        </p:txBody>
      </p:sp>
      <p:pic>
        <p:nvPicPr>
          <p:cNvPr id="3" name="Image 2" descr="Sable Horloge Sablier - GIF gratuit sur Pixabay - Pixabay">
            <a:extLst>
              <a:ext uri="{FF2B5EF4-FFF2-40B4-BE49-F238E27FC236}">
                <a16:creationId xmlns:a16="http://schemas.microsoft.com/office/drawing/2014/main" id="{E14EA28B-E6F8-C431-8248-9D1D56B1542A}"/>
              </a:ext>
            </a:extLst>
          </p:cNvPr>
          <p:cNvPicPr>
            <a:picLocks noChangeAspect="1"/>
          </p:cNvPicPr>
          <p:nvPr/>
        </p:nvPicPr>
        <p:blipFill>
          <a:blip r:embed="rId10"/>
          <a:stretch>
            <a:fillRect/>
          </a:stretch>
        </p:blipFill>
        <p:spPr>
          <a:xfrm>
            <a:off x="-5751" y="6243637"/>
            <a:ext cx="621833" cy="612925"/>
          </a:xfrm>
          <a:prstGeom prst="rect">
            <a:avLst/>
          </a:prstGeom>
        </p:spPr>
      </p:pic>
    </p:spTree>
    <p:extLst>
      <p:ext uri="{BB962C8B-B14F-4D97-AF65-F5344CB8AC3E}">
        <p14:creationId xmlns:p14="http://schemas.microsoft.com/office/powerpoint/2010/main" val="356059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352540" y="295729"/>
            <a:ext cx="838199" cy="767687"/>
          </a:xfrm>
        </p:spPr>
        <p:txBody>
          <a:bodyPr>
            <a:normAutofit/>
          </a:bodyPr>
          <a:lstStyle/>
          <a:p>
            <a:pPr>
              <a:spcAft>
                <a:spcPts val="600"/>
              </a:spcAft>
            </a:pPr>
            <a:fld id="{3A98EE3D-8CD1-4C3F-BD1C-C98C9596463C}" type="slidenum">
              <a:rPr lang="en-US">
                <a:solidFill>
                  <a:srgbClr val="FFFFFF"/>
                </a:solidFill>
              </a:rPr>
              <a:pPr>
                <a:spcAft>
                  <a:spcPts val="600"/>
                </a:spcAft>
              </a:pPr>
              <a:t>5</a:t>
            </a:fld>
            <a:endParaRPr lang="fr-FR">
              <a:solidFill>
                <a:srgbClr val="FFFFFF"/>
              </a:solidFill>
            </a:endParaRPr>
          </a:p>
        </p:txBody>
      </p:sp>
      <p:sp>
        <p:nvSpPr>
          <p:cNvPr id="5" name="Espace réservé du pied de page 4">
            <a:extLst>
              <a:ext uri="{FF2B5EF4-FFF2-40B4-BE49-F238E27FC236}">
                <a16:creationId xmlns:a16="http://schemas.microsoft.com/office/drawing/2014/main" id="{105A8E41-4E63-4FE4-186A-D44B472D7B65}"/>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fr-FR" sz="700"/>
              <a:t>ALABÉATRIX AXEL, BRUCHARD EMMANUEL, VADOT ANTOINE​</a:t>
            </a:r>
          </a:p>
        </p:txBody>
      </p:sp>
      <p:graphicFrame>
        <p:nvGraphicFramePr>
          <p:cNvPr id="107" name="Espace réservé du contenu 2">
            <a:extLst>
              <a:ext uri="{FF2B5EF4-FFF2-40B4-BE49-F238E27FC236}">
                <a16:creationId xmlns:a16="http://schemas.microsoft.com/office/drawing/2014/main" id="{F95F33CB-779D-7174-3131-C89D6940C83E}"/>
              </a:ext>
            </a:extLst>
          </p:cNvPr>
          <p:cNvGraphicFramePr>
            <a:graphicFrameLocks noGrp="1"/>
          </p:cNvGraphicFramePr>
          <p:nvPr>
            <p:ph idx="1"/>
            <p:extLst>
              <p:ext uri="{D42A27DB-BD31-4B8C-83A1-F6EECF244321}">
                <p14:modId xmlns:p14="http://schemas.microsoft.com/office/powerpoint/2010/main" val="2259394443"/>
              </p:ext>
            </p:extLst>
          </p:nvPr>
        </p:nvGraphicFramePr>
        <p:xfrm>
          <a:off x="489032" y="2536724"/>
          <a:ext cx="11221188" cy="3863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orme libre : forme 11">
            <a:extLst>
              <a:ext uri="{FF2B5EF4-FFF2-40B4-BE49-F238E27FC236}">
                <a16:creationId xmlns:a16="http://schemas.microsoft.com/office/drawing/2014/main" id="{A3AD1497-E81C-CDAF-D4D2-DF8498701C67}"/>
              </a:ext>
            </a:extLst>
          </p:cNvPr>
          <p:cNvSpPr/>
          <p:nvPr/>
        </p:nvSpPr>
        <p:spPr>
          <a:xfrm>
            <a:off x="1001261" y="914324"/>
            <a:ext cx="6209905" cy="720000"/>
          </a:xfrm>
          <a:custGeom>
            <a:avLst/>
            <a:gdLst>
              <a:gd name="connsiteX0" fmla="*/ 0 w 2587500"/>
              <a:gd name="connsiteY0" fmla="*/ 0 h 720000"/>
              <a:gd name="connsiteX1" fmla="*/ 2587500 w 2587500"/>
              <a:gd name="connsiteY1" fmla="*/ 0 h 720000"/>
              <a:gd name="connsiteX2" fmla="*/ 2587500 w 2587500"/>
              <a:gd name="connsiteY2" fmla="*/ 720000 h 720000"/>
              <a:gd name="connsiteX3" fmla="*/ 0 w 2587500"/>
              <a:gd name="connsiteY3" fmla="*/ 720000 h 720000"/>
              <a:gd name="connsiteX4" fmla="*/ 0 w 25875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7500" h="720000">
                <a:moveTo>
                  <a:pt x="0" y="0"/>
                </a:moveTo>
                <a:lnTo>
                  <a:pt x="2587500" y="0"/>
                </a:lnTo>
                <a:lnTo>
                  <a:pt x="25875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1022350">
              <a:lnSpc>
                <a:spcPct val="100000"/>
              </a:lnSpc>
              <a:spcBef>
                <a:spcPct val="0"/>
              </a:spcBef>
              <a:spcAft>
                <a:spcPct val="35000"/>
              </a:spcAft>
              <a:buNone/>
              <a:defRPr cap="all"/>
            </a:pPr>
            <a:r>
              <a:rPr lang="fr-FR" sz="3600" b="0" i="0" kern="1200">
                <a:solidFill>
                  <a:schemeClr val="bg1"/>
                </a:solidFill>
              </a:rPr>
              <a:t>Cahier des charges</a:t>
            </a:r>
            <a:endParaRPr lang="en-US" sz="3600" kern="1200">
              <a:solidFill>
                <a:schemeClr val="bg1"/>
              </a:solidFill>
            </a:endParaRPr>
          </a:p>
        </p:txBody>
      </p:sp>
      <p:pic>
        <p:nvPicPr>
          <p:cNvPr id="2" name="Image 2" descr="Sable Horloge Sablier - GIF gratuit sur Pixabay - Pixabay">
            <a:extLst>
              <a:ext uri="{FF2B5EF4-FFF2-40B4-BE49-F238E27FC236}">
                <a16:creationId xmlns:a16="http://schemas.microsoft.com/office/drawing/2014/main" id="{1656835C-AD0B-AD27-95F7-67D6AA845DBB}"/>
              </a:ext>
            </a:extLst>
          </p:cNvPr>
          <p:cNvPicPr>
            <a:picLocks noChangeAspect="1"/>
          </p:cNvPicPr>
          <p:nvPr/>
        </p:nvPicPr>
        <p:blipFill>
          <a:blip r:embed="rId8"/>
          <a:stretch>
            <a:fillRect/>
          </a:stretch>
        </p:blipFill>
        <p:spPr>
          <a:xfrm>
            <a:off x="-5751" y="6243637"/>
            <a:ext cx="621833" cy="612925"/>
          </a:xfrm>
          <a:prstGeom prst="rect">
            <a:avLst/>
          </a:prstGeom>
        </p:spPr>
      </p:pic>
    </p:spTree>
    <p:extLst>
      <p:ext uri="{BB962C8B-B14F-4D97-AF65-F5344CB8AC3E}">
        <p14:creationId xmlns:p14="http://schemas.microsoft.com/office/powerpoint/2010/main" val="2396557966"/>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5" name="Espace réservé du pied de page 4">
            <a:extLst>
              <a:ext uri="{FF2B5EF4-FFF2-40B4-BE49-F238E27FC236}">
                <a16:creationId xmlns:a16="http://schemas.microsoft.com/office/drawing/2014/main" id="{105A8E41-4E63-4FE4-186A-D44B472D7B65}"/>
              </a:ext>
            </a:extLst>
          </p:cNvPr>
          <p:cNvSpPr>
            <a:spLocks noGrp="1"/>
          </p:cNvSpPr>
          <p:nvPr>
            <p:ph type="ftr" sz="quarter" idx="11"/>
          </p:nvPr>
        </p:nvSpPr>
        <p:spPr>
          <a:xfrm>
            <a:off x="561110" y="6391838"/>
            <a:ext cx="5699841" cy="304801"/>
          </a:xfrm>
        </p:spPr>
        <p:txBody>
          <a:bodyPr vert="horz" lIns="91440" tIns="45720" rIns="91440" bIns="45720" rtlCol="0" anchor="ctr">
            <a:normAutofit/>
          </a:bodyPr>
          <a:lstStyle/>
          <a:p>
            <a:pPr defTabSz="457200">
              <a:spcAft>
                <a:spcPts val="600"/>
              </a:spcAft>
            </a:pPr>
            <a:r>
              <a:rPr lang="en-US" b="1" i="0" kern="1200">
                <a:solidFill>
                  <a:srgbClr val="FFFFFF"/>
                </a:solidFill>
                <a:latin typeface="+mn-lt"/>
                <a:ea typeface="+mn-ea"/>
                <a:cs typeface="+mn-cs"/>
              </a:rPr>
              <a:t>ALABÉATRIX AXEL, BRUCHARD EMMANUEL, KOUSSIÉ DJOUMA, VADOT ANTOINE​</a:t>
            </a:r>
          </a:p>
        </p:txBody>
      </p:sp>
      <p:sp>
        <p:nvSpPr>
          <p:cNvPr id="4"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997348" y="6353984"/>
            <a:ext cx="838199" cy="342653"/>
          </a:xfrm>
        </p:spPr>
        <p:txBody>
          <a:bodyPr vert="horz" lIns="91440" tIns="45720" rIns="91440" bIns="45720" rtlCol="0" anchor="b">
            <a:normAutofit/>
          </a:bodyPr>
          <a:lstStyle/>
          <a:p>
            <a:pPr algn="r" defTabSz="457200">
              <a:spcAft>
                <a:spcPts val="600"/>
              </a:spcAft>
            </a:pPr>
            <a:fld id="{3A98EE3D-8CD1-4C3F-BD1C-C98C9596463C}" type="slidenum">
              <a:rPr lang="en-US" sz="1000">
                <a:solidFill>
                  <a:srgbClr val="FFFFFF"/>
                </a:solidFill>
              </a:rPr>
              <a:pPr algn="r" defTabSz="457200">
                <a:spcAft>
                  <a:spcPts val="600"/>
                </a:spcAft>
              </a:pPr>
              <a:t>6</a:t>
            </a:fld>
            <a:endParaRPr lang="en-US" sz="1000">
              <a:solidFill>
                <a:srgbClr val="FFFFFF"/>
              </a:solidFill>
            </a:endParaRPr>
          </a:p>
        </p:txBody>
      </p:sp>
      <p:graphicFrame>
        <p:nvGraphicFramePr>
          <p:cNvPr id="107" name="Espace réservé du contenu 2">
            <a:extLst>
              <a:ext uri="{FF2B5EF4-FFF2-40B4-BE49-F238E27FC236}">
                <a16:creationId xmlns:a16="http://schemas.microsoft.com/office/drawing/2014/main" id="{F95F33CB-779D-7174-3131-C89D6940C83E}"/>
              </a:ext>
            </a:extLst>
          </p:cNvPr>
          <p:cNvGraphicFramePr>
            <a:graphicFrameLocks noGrp="1"/>
          </p:cNvGraphicFramePr>
          <p:nvPr>
            <p:ph idx="1"/>
            <p:extLst>
              <p:ext uri="{D42A27DB-BD31-4B8C-83A1-F6EECF244321}">
                <p14:modId xmlns:p14="http://schemas.microsoft.com/office/powerpoint/2010/main" val="152800621"/>
              </p:ext>
            </p:extLst>
          </p:nvPr>
        </p:nvGraphicFramePr>
        <p:xfrm>
          <a:off x="561110" y="2428240"/>
          <a:ext cx="10858730" cy="3586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Espace réservé du numéro de diapositive 3">
            <a:extLst>
              <a:ext uri="{FF2B5EF4-FFF2-40B4-BE49-F238E27FC236}">
                <a16:creationId xmlns:a16="http://schemas.microsoft.com/office/drawing/2014/main" id="{FFB2BB96-0A8B-6621-11AC-DE5AA8621821}"/>
              </a:ext>
            </a:extLst>
          </p:cNvPr>
          <p:cNvSpPr txBox="1">
            <a:spLocks/>
          </p:cNvSpPr>
          <p:nvPr/>
        </p:nvSpPr>
        <p:spPr bwMode="gray">
          <a:xfrm>
            <a:off x="10352540" y="295729"/>
            <a:ext cx="838199" cy="767687"/>
          </a:xfrm>
          <a:prstGeom prst="rect">
            <a:avLst/>
          </a:prstGeom>
        </p:spPr>
        <p:txBody>
          <a:bodyPr vert="horz" lIns="91440" tIns="45720" rIns="91440" bIns="45720" rtlCol="0" anchor="b">
            <a:normAutofit/>
          </a:bodyPr>
          <a:lstStyle>
            <a:defPPr>
              <a:defRPr lang="fr-FR"/>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a:solidFill>
                  <a:srgbClr val="FFFFFF"/>
                </a:solidFill>
              </a:rPr>
              <a:pPr>
                <a:spcAft>
                  <a:spcPts val="600"/>
                </a:spcAft>
              </a:pPr>
              <a:t>6</a:t>
            </a:fld>
            <a:endParaRPr lang="fr-FR">
              <a:solidFill>
                <a:srgbClr val="FFFFFF"/>
              </a:solidFill>
            </a:endParaRPr>
          </a:p>
        </p:txBody>
      </p:sp>
      <p:sp>
        <p:nvSpPr>
          <p:cNvPr id="11" name="Forme libre : forme 10">
            <a:extLst>
              <a:ext uri="{FF2B5EF4-FFF2-40B4-BE49-F238E27FC236}">
                <a16:creationId xmlns:a16="http://schemas.microsoft.com/office/drawing/2014/main" id="{A29E6701-C40D-E5C0-F5E3-6EAB6DE93C92}"/>
              </a:ext>
            </a:extLst>
          </p:cNvPr>
          <p:cNvSpPr/>
          <p:nvPr/>
        </p:nvSpPr>
        <p:spPr>
          <a:xfrm>
            <a:off x="1001261" y="914324"/>
            <a:ext cx="6209905" cy="720000"/>
          </a:xfrm>
          <a:custGeom>
            <a:avLst/>
            <a:gdLst>
              <a:gd name="connsiteX0" fmla="*/ 0 w 2587500"/>
              <a:gd name="connsiteY0" fmla="*/ 0 h 720000"/>
              <a:gd name="connsiteX1" fmla="*/ 2587500 w 2587500"/>
              <a:gd name="connsiteY1" fmla="*/ 0 h 720000"/>
              <a:gd name="connsiteX2" fmla="*/ 2587500 w 2587500"/>
              <a:gd name="connsiteY2" fmla="*/ 720000 h 720000"/>
              <a:gd name="connsiteX3" fmla="*/ 0 w 2587500"/>
              <a:gd name="connsiteY3" fmla="*/ 720000 h 720000"/>
              <a:gd name="connsiteX4" fmla="*/ 0 w 25875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7500" h="720000">
                <a:moveTo>
                  <a:pt x="0" y="0"/>
                </a:moveTo>
                <a:lnTo>
                  <a:pt x="2587500" y="0"/>
                </a:lnTo>
                <a:lnTo>
                  <a:pt x="25875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1022350">
              <a:lnSpc>
                <a:spcPct val="100000"/>
              </a:lnSpc>
              <a:spcBef>
                <a:spcPct val="0"/>
              </a:spcBef>
              <a:spcAft>
                <a:spcPct val="35000"/>
              </a:spcAft>
              <a:buNone/>
              <a:defRPr cap="all"/>
            </a:pPr>
            <a:r>
              <a:rPr lang="fr-FR" sz="3600" b="0" i="0" kern="1200">
                <a:solidFill>
                  <a:schemeClr val="bg1"/>
                </a:solidFill>
              </a:rPr>
              <a:t>Cahier des charges</a:t>
            </a:r>
            <a:endParaRPr lang="en-US" sz="3600" kern="1200">
              <a:solidFill>
                <a:schemeClr val="bg1"/>
              </a:solidFill>
            </a:endParaRPr>
          </a:p>
        </p:txBody>
      </p:sp>
      <p:pic>
        <p:nvPicPr>
          <p:cNvPr id="2" name="Image 2" descr="Sable Horloge Sablier - GIF gratuit sur Pixabay - Pixabay">
            <a:extLst>
              <a:ext uri="{FF2B5EF4-FFF2-40B4-BE49-F238E27FC236}">
                <a16:creationId xmlns:a16="http://schemas.microsoft.com/office/drawing/2014/main" id="{F251705F-727E-397A-BD56-DA8C52A05C3B}"/>
              </a:ext>
            </a:extLst>
          </p:cNvPr>
          <p:cNvPicPr>
            <a:picLocks noChangeAspect="1"/>
          </p:cNvPicPr>
          <p:nvPr/>
        </p:nvPicPr>
        <p:blipFill>
          <a:blip r:embed="rId7"/>
          <a:stretch>
            <a:fillRect/>
          </a:stretch>
        </p:blipFill>
        <p:spPr>
          <a:xfrm>
            <a:off x="-5751" y="6243637"/>
            <a:ext cx="621833" cy="612925"/>
          </a:xfrm>
          <a:prstGeom prst="rect">
            <a:avLst/>
          </a:prstGeom>
        </p:spPr>
      </p:pic>
    </p:spTree>
    <p:extLst>
      <p:ext uri="{BB962C8B-B14F-4D97-AF65-F5344CB8AC3E}">
        <p14:creationId xmlns:p14="http://schemas.microsoft.com/office/powerpoint/2010/main" val="36803060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6163BD-2174-F1E8-EEAC-EDC6DB348446}"/>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err="1"/>
              <a:t>Réalisation</a:t>
            </a:r>
            <a:r>
              <a:rPr lang="en-US"/>
              <a:t> - montage</a:t>
            </a:r>
          </a:p>
        </p:txBody>
      </p:sp>
      <p:sp>
        <p:nvSpPr>
          <p:cNvPr id="4"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3A98EE3D-8CD1-4C3F-BD1C-C98C9596463C}" type="slidenum">
              <a:rPr lang="en-US" dirty="0" smtClean="0"/>
              <a:pPr defTabSz="457200">
                <a:spcAft>
                  <a:spcPts val="600"/>
                </a:spcAft>
              </a:pPr>
              <a:t>7</a:t>
            </a:fld>
            <a:endParaRPr lang="en-US"/>
          </a:p>
        </p:txBody>
      </p:sp>
      <p:sp>
        <p:nvSpPr>
          <p:cNvPr id="5" name="Espace réservé du pied de page 4">
            <a:extLst>
              <a:ext uri="{FF2B5EF4-FFF2-40B4-BE49-F238E27FC236}">
                <a16:creationId xmlns:a16="http://schemas.microsoft.com/office/drawing/2014/main" id="{105A8E41-4E63-4FE4-186A-D44B472D7B65}"/>
              </a:ext>
            </a:extLst>
          </p:cNvPr>
          <p:cNvSpPr>
            <a:spLocks noGrp="1"/>
          </p:cNvSpPr>
          <p:nvPr>
            <p:ph type="ftr" sz="quarter" idx="11"/>
          </p:nvPr>
        </p:nvSpPr>
        <p:spPr>
          <a:xfrm>
            <a:off x="561110" y="6391838"/>
            <a:ext cx="3859795" cy="304801"/>
          </a:xfrm>
        </p:spPr>
        <p:txBody>
          <a:bodyPr vert="horz" lIns="91440" tIns="45720" rIns="91440" bIns="45720" rtlCol="0" anchor="ctr">
            <a:normAutofit/>
          </a:bodyPr>
          <a:lstStyle/>
          <a:p>
            <a:pPr defTabSz="457200">
              <a:lnSpc>
                <a:spcPct val="90000"/>
              </a:lnSpc>
              <a:spcAft>
                <a:spcPts val="600"/>
              </a:spcAft>
            </a:pPr>
            <a:r>
              <a:rPr lang="en-US" sz="700" b="1" i="0" kern="1200">
                <a:solidFill>
                  <a:schemeClr val="accent1"/>
                </a:solidFill>
                <a:latin typeface="+mn-lt"/>
                <a:ea typeface="+mn-ea"/>
                <a:cs typeface="+mn-cs"/>
              </a:rPr>
              <a:t>ALABÉATRIX AXEL, BRUCHARD EMMANUEL, VADOT ANTOINE​</a:t>
            </a:r>
          </a:p>
        </p:txBody>
      </p:sp>
      <p:pic>
        <p:nvPicPr>
          <p:cNvPr id="12" name="Image 11" descr="Une image contenant texte, capture d’écran, diagramme, Plan&#10;&#10;Description générée automatiquement">
            <a:extLst>
              <a:ext uri="{FF2B5EF4-FFF2-40B4-BE49-F238E27FC236}">
                <a16:creationId xmlns:a16="http://schemas.microsoft.com/office/drawing/2014/main" id="{8FA9B730-E5F9-CB06-283D-5D04BDF131DE}"/>
              </a:ext>
            </a:extLst>
          </p:cNvPr>
          <p:cNvPicPr>
            <a:picLocks noChangeAspect="1"/>
          </p:cNvPicPr>
          <p:nvPr/>
        </p:nvPicPr>
        <p:blipFill>
          <a:blip r:embed="rId2"/>
          <a:stretch>
            <a:fillRect/>
          </a:stretch>
        </p:blipFill>
        <p:spPr>
          <a:xfrm>
            <a:off x="2484295" y="2466566"/>
            <a:ext cx="6096000" cy="3401815"/>
          </a:xfrm>
          <a:prstGeom prst="rect">
            <a:avLst/>
          </a:prstGeom>
        </p:spPr>
      </p:pic>
      <p:pic>
        <p:nvPicPr>
          <p:cNvPr id="3" name="Image 2" descr="Sable Horloge Sablier - GIF gratuit sur Pixabay - Pixabay">
            <a:extLst>
              <a:ext uri="{FF2B5EF4-FFF2-40B4-BE49-F238E27FC236}">
                <a16:creationId xmlns:a16="http://schemas.microsoft.com/office/drawing/2014/main" id="{6405F88F-ADFA-8CD9-8454-8F2990CE23B7}"/>
              </a:ext>
            </a:extLst>
          </p:cNvPr>
          <p:cNvPicPr>
            <a:picLocks noChangeAspect="1"/>
          </p:cNvPicPr>
          <p:nvPr/>
        </p:nvPicPr>
        <p:blipFill>
          <a:blip r:embed="rId3"/>
          <a:stretch>
            <a:fillRect/>
          </a:stretch>
        </p:blipFill>
        <p:spPr>
          <a:xfrm>
            <a:off x="-5751" y="6243637"/>
            <a:ext cx="621833" cy="612925"/>
          </a:xfrm>
          <a:prstGeom prst="rect">
            <a:avLst/>
          </a:prstGeom>
        </p:spPr>
      </p:pic>
    </p:spTree>
    <p:extLst>
      <p:ext uri="{BB962C8B-B14F-4D97-AF65-F5344CB8AC3E}">
        <p14:creationId xmlns:p14="http://schemas.microsoft.com/office/powerpoint/2010/main" val="10415483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674DE62C-1444-4E9B-BC48-CA6880E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s-419"/>
          </a:p>
        </p:txBody>
      </p:sp>
      <p:sp>
        <p:nvSpPr>
          <p:cNvPr id="67" name="Freeform 5">
            <a:extLst>
              <a:ext uri="{FF2B5EF4-FFF2-40B4-BE49-F238E27FC236}">
                <a16:creationId xmlns:a16="http://schemas.microsoft.com/office/drawing/2014/main" id="{532B7868-881B-4B4F-96E9-6E714768B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s-419"/>
          </a:p>
        </p:txBody>
      </p:sp>
      <p:sp>
        <p:nvSpPr>
          <p:cNvPr id="69" name="Freeform: Shape 58">
            <a:extLst>
              <a:ext uri="{FF2B5EF4-FFF2-40B4-BE49-F238E27FC236}">
                <a16:creationId xmlns:a16="http://schemas.microsoft.com/office/drawing/2014/main" id="{756AC0C9-AEF1-443B-A64F-B05A01B68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628932" y="402165"/>
            <a:ext cx="7139732" cy="6053670"/>
          </a:xfrm>
          <a:custGeom>
            <a:avLst/>
            <a:gdLst>
              <a:gd name="connsiteX0" fmla="*/ 1097 w 7139732"/>
              <a:gd name="connsiteY0" fmla="*/ 0 h 6053670"/>
              <a:gd name="connsiteX1" fmla="*/ 1084479 w 7139732"/>
              <a:gd name="connsiteY1" fmla="*/ 0 h 6053670"/>
              <a:gd name="connsiteX2" fmla="*/ 1254558 w 7139732"/>
              <a:gd name="connsiteY2" fmla="*/ 0 h 6053670"/>
              <a:gd name="connsiteX3" fmla="*/ 7139732 w 7139732"/>
              <a:gd name="connsiteY3" fmla="*/ 0 h 6053670"/>
              <a:gd name="connsiteX4" fmla="*/ 7139732 w 7139732"/>
              <a:gd name="connsiteY4" fmla="*/ 6053670 h 6053670"/>
              <a:gd name="connsiteX5" fmla="*/ 1249854 w 7139732"/>
              <a:gd name="connsiteY5" fmla="*/ 6053670 h 6053670"/>
              <a:gd name="connsiteX6" fmla="*/ 1084479 w 7139732"/>
              <a:gd name="connsiteY6" fmla="*/ 6053670 h 6053670"/>
              <a:gd name="connsiteX7" fmla="*/ 0 w 7139732"/>
              <a:gd name="connsiteY7" fmla="*/ 6053670 h 6053670"/>
              <a:gd name="connsiteX8" fmla="*/ 5488 w 7139732"/>
              <a:gd name="connsiteY8" fmla="*/ 6017954 h 6053670"/>
              <a:gd name="connsiteX9" fmla="*/ 21641 w 7139732"/>
              <a:gd name="connsiteY9" fmla="*/ 5913225 h 6053670"/>
              <a:gd name="connsiteX10" fmla="*/ 32932 w 7139732"/>
              <a:gd name="connsiteY10" fmla="*/ 5836949 h 6053670"/>
              <a:gd name="connsiteX11" fmla="*/ 44850 w 7139732"/>
              <a:gd name="connsiteY11" fmla="*/ 5746144 h 6053670"/>
              <a:gd name="connsiteX12" fmla="*/ 59121 w 7139732"/>
              <a:gd name="connsiteY12" fmla="*/ 5638388 h 6053670"/>
              <a:gd name="connsiteX13" fmla="*/ 74175 w 7139732"/>
              <a:gd name="connsiteY13" fmla="*/ 5519131 h 6053670"/>
              <a:gd name="connsiteX14" fmla="*/ 90014 w 7139732"/>
              <a:gd name="connsiteY14" fmla="*/ 5384740 h 6053670"/>
              <a:gd name="connsiteX15" fmla="*/ 106794 w 7139732"/>
              <a:gd name="connsiteY15" fmla="*/ 5238241 h 6053670"/>
              <a:gd name="connsiteX16" fmla="*/ 123574 w 7139732"/>
              <a:gd name="connsiteY16" fmla="*/ 5079029 h 6053670"/>
              <a:gd name="connsiteX17" fmla="*/ 140667 w 7139732"/>
              <a:gd name="connsiteY17" fmla="*/ 4909527 h 6053670"/>
              <a:gd name="connsiteX18" fmla="*/ 156506 w 7139732"/>
              <a:gd name="connsiteY18" fmla="*/ 4726706 h 6053670"/>
              <a:gd name="connsiteX19" fmla="*/ 171717 w 7139732"/>
              <a:gd name="connsiteY19" fmla="*/ 4535410 h 6053670"/>
              <a:gd name="connsiteX20" fmla="*/ 185518 w 7139732"/>
              <a:gd name="connsiteY20" fmla="*/ 4333217 h 6053670"/>
              <a:gd name="connsiteX21" fmla="*/ 198690 w 7139732"/>
              <a:gd name="connsiteY21" fmla="*/ 4122549 h 6053670"/>
              <a:gd name="connsiteX22" fmla="*/ 211079 w 7139732"/>
              <a:gd name="connsiteY22" fmla="*/ 3902801 h 6053670"/>
              <a:gd name="connsiteX23" fmla="*/ 215470 w 7139732"/>
              <a:gd name="connsiteY23" fmla="*/ 3790203 h 6053670"/>
              <a:gd name="connsiteX24" fmla="*/ 220332 w 7139732"/>
              <a:gd name="connsiteY24" fmla="*/ 3675183 h 6053670"/>
              <a:gd name="connsiteX25" fmla="*/ 224879 w 7139732"/>
              <a:gd name="connsiteY25" fmla="*/ 3558347 h 6053670"/>
              <a:gd name="connsiteX26" fmla="*/ 227859 w 7139732"/>
              <a:gd name="connsiteY26" fmla="*/ 3440906 h 6053670"/>
              <a:gd name="connsiteX27" fmla="*/ 230525 w 7139732"/>
              <a:gd name="connsiteY27" fmla="*/ 3321043 h 6053670"/>
              <a:gd name="connsiteX28" fmla="*/ 233348 w 7139732"/>
              <a:gd name="connsiteY28" fmla="*/ 3199970 h 6053670"/>
              <a:gd name="connsiteX29" fmla="*/ 235229 w 7139732"/>
              <a:gd name="connsiteY29" fmla="*/ 3076475 h 6053670"/>
              <a:gd name="connsiteX30" fmla="*/ 235229 w 7139732"/>
              <a:gd name="connsiteY30" fmla="*/ 2951770 h 6053670"/>
              <a:gd name="connsiteX31" fmla="*/ 236170 w 7139732"/>
              <a:gd name="connsiteY31" fmla="*/ 2825853 h 6053670"/>
              <a:gd name="connsiteX32" fmla="*/ 235229 w 7139732"/>
              <a:gd name="connsiteY32" fmla="*/ 2698726 h 6053670"/>
              <a:gd name="connsiteX33" fmla="*/ 233348 w 7139732"/>
              <a:gd name="connsiteY33" fmla="*/ 2569783 h 6053670"/>
              <a:gd name="connsiteX34" fmla="*/ 231623 w 7139732"/>
              <a:gd name="connsiteY34" fmla="*/ 2440840 h 6053670"/>
              <a:gd name="connsiteX35" fmla="*/ 227859 w 7139732"/>
              <a:gd name="connsiteY35" fmla="*/ 2310081 h 6053670"/>
              <a:gd name="connsiteX36" fmla="*/ 223938 w 7139732"/>
              <a:gd name="connsiteY36" fmla="*/ 2178111 h 6053670"/>
              <a:gd name="connsiteX37" fmla="*/ 219391 w 7139732"/>
              <a:gd name="connsiteY37" fmla="*/ 2046141 h 6053670"/>
              <a:gd name="connsiteX38" fmla="*/ 212961 w 7139732"/>
              <a:gd name="connsiteY38" fmla="*/ 1912960 h 6053670"/>
              <a:gd name="connsiteX39" fmla="*/ 205277 w 7139732"/>
              <a:gd name="connsiteY39" fmla="*/ 1778568 h 6053670"/>
              <a:gd name="connsiteX40" fmla="*/ 197906 w 7139732"/>
              <a:gd name="connsiteY40" fmla="*/ 1643572 h 6053670"/>
              <a:gd name="connsiteX41" fmla="*/ 188497 w 7139732"/>
              <a:gd name="connsiteY41" fmla="*/ 1508575 h 6053670"/>
              <a:gd name="connsiteX42" fmla="*/ 177206 w 7139732"/>
              <a:gd name="connsiteY42" fmla="*/ 1371762 h 6053670"/>
              <a:gd name="connsiteX43" fmla="*/ 165915 w 7139732"/>
              <a:gd name="connsiteY43" fmla="*/ 1236765 h 6053670"/>
              <a:gd name="connsiteX44" fmla="*/ 152899 w 7139732"/>
              <a:gd name="connsiteY44" fmla="*/ 1099347 h 6053670"/>
              <a:gd name="connsiteX45" fmla="*/ 138628 w 7139732"/>
              <a:gd name="connsiteY45" fmla="*/ 961323 h 6053670"/>
              <a:gd name="connsiteX46" fmla="*/ 123574 w 7139732"/>
              <a:gd name="connsiteY46" fmla="*/ 825115 h 6053670"/>
              <a:gd name="connsiteX47" fmla="*/ 106010 w 7139732"/>
              <a:gd name="connsiteY47" fmla="*/ 687092 h 6053670"/>
              <a:gd name="connsiteX48" fmla="*/ 87192 w 7139732"/>
              <a:gd name="connsiteY48" fmla="*/ 549673 h 6053670"/>
              <a:gd name="connsiteX49" fmla="*/ 68530 w 7139732"/>
              <a:gd name="connsiteY49" fmla="*/ 411650 h 6053670"/>
              <a:gd name="connsiteX50" fmla="*/ 46732 w 7139732"/>
              <a:gd name="connsiteY50" fmla="*/ 274232 h 6053670"/>
              <a:gd name="connsiteX51" fmla="*/ 24464 w 7139732"/>
              <a:gd name="connsiteY51" fmla="*/ 137419 h 605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139732" h="6053670">
                <a:moveTo>
                  <a:pt x="1097" y="0"/>
                </a:moveTo>
                <a:lnTo>
                  <a:pt x="1084479" y="0"/>
                </a:lnTo>
                <a:lnTo>
                  <a:pt x="1254558" y="0"/>
                </a:lnTo>
                <a:lnTo>
                  <a:pt x="7139732" y="0"/>
                </a:lnTo>
                <a:lnTo>
                  <a:pt x="7139732" y="6053670"/>
                </a:lnTo>
                <a:lnTo>
                  <a:pt x="1249854" y="6053670"/>
                </a:lnTo>
                <a:lnTo>
                  <a:pt x="1084479" y="6053670"/>
                </a:lnTo>
                <a:lnTo>
                  <a:pt x="0" y="6053670"/>
                </a:lnTo>
                <a:lnTo>
                  <a:pt x="5488" y="6017954"/>
                </a:lnTo>
                <a:lnTo>
                  <a:pt x="21641" y="5913225"/>
                </a:lnTo>
                <a:lnTo>
                  <a:pt x="32932" y="5836949"/>
                </a:lnTo>
                <a:lnTo>
                  <a:pt x="44850" y="5746144"/>
                </a:lnTo>
                <a:lnTo>
                  <a:pt x="59121" y="5638388"/>
                </a:lnTo>
                <a:lnTo>
                  <a:pt x="74175" y="5519131"/>
                </a:lnTo>
                <a:lnTo>
                  <a:pt x="90014" y="5384740"/>
                </a:lnTo>
                <a:lnTo>
                  <a:pt x="106794" y="5238241"/>
                </a:lnTo>
                <a:lnTo>
                  <a:pt x="123574" y="5079029"/>
                </a:lnTo>
                <a:lnTo>
                  <a:pt x="140667" y="4909527"/>
                </a:lnTo>
                <a:lnTo>
                  <a:pt x="156506" y="4726706"/>
                </a:lnTo>
                <a:lnTo>
                  <a:pt x="171717" y="4535410"/>
                </a:lnTo>
                <a:lnTo>
                  <a:pt x="185518" y="4333217"/>
                </a:lnTo>
                <a:lnTo>
                  <a:pt x="198690" y="4122549"/>
                </a:lnTo>
                <a:lnTo>
                  <a:pt x="211079" y="3902801"/>
                </a:lnTo>
                <a:lnTo>
                  <a:pt x="215470" y="3790203"/>
                </a:lnTo>
                <a:lnTo>
                  <a:pt x="220332" y="3675183"/>
                </a:lnTo>
                <a:lnTo>
                  <a:pt x="224879" y="3558347"/>
                </a:lnTo>
                <a:lnTo>
                  <a:pt x="227859" y="3440906"/>
                </a:lnTo>
                <a:lnTo>
                  <a:pt x="230525" y="3321043"/>
                </a:lnTo>
                <a:lnTo>
                  <a:pt x="233348" y="3199970"/>
                </a:lnTo>
                <a:lnTo>
                  <a:pt x="235229" y="3076475"/>
                </a:lnTo>
                <a:lnTo>
                  <a:pt x="235229" y="2951770"/>
                </a:lnTo>
                <a:lnTo>
                  <a:pt x="236170" y="2825853"/>
                </a:lnTo>
                <a:lnTo>
                  <a:pt x="235229" y="2698726"/>
                </a:lnTo>
                <a:lnTo>
                  <a:pt x="233348" y="2569783"/>
                </a:lnTo>
                <a:lnTo>
                  <a:pt x="231623" y="2440840"/>
                </a:lnTo>
                <a:lnTo>
                  <a:pt x="227859" y="2310081"/>
                </a:lnTo>
                <a:lnTo>
                  <a:pt x="223938" y="2178111"/>
                </a:lnTo>
                <a:lnTo>
                  <a:pt x="219391" y="2046141"/>
                </a:lnTo>
                <a:lnTo>
                  <a:pt x="212961" y="1912960"/>
                </a:lnTo>
                <a:lnTo>
                  <a:pt x="205277" y="1778568"/>
                </a:lnTo>
                <a:lnTo>
                  <a:pt x="197906" y="1643572"/>
                </a:lnTo>
                <a:lnTo>
                  <a:pt x="188497" y="1508575"/>
                </a:lnTo>
                <a:lnTo>
                  <a:pt x="177206" y="1371762"/>
                </a:lnTo>
                <a:lnTo>
                  <a:pt x="165915" y="1236765"/>
                </a:lnTo>
                <a:lnTo>
                  <a:pt x="152899" y="1099347"/>
                </a:lnTo>
                <a:lnTo>
                  <a:pt x="138628" y="961323"/>
                </a:lnTo>
                <a:lnTo>
                  <a:pt x="123574" y="825115"/>
                </a:lnTo>
                <a:lnTo>
                  <a:pt x="106010" y="687092"/>
                </a:lnTo>
                <a:lnTo>
                  <a:pt x="87192" y="549673"/>
                </a:lnTo>
                <a:lnTo>
                  <a:pt x="68530" y="411650"/>
                </a:lnTo>
                <a:lnTo>
                  <a:pt x="46732" y="274232"/>
                </a:lnTo>
                <a:lnTo>
                  <a:pt x="24464" y="137419"/>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71" name="Freeform 5">
            <a:extLst>
              <a:ext uri="{FF2B5EF4-FFF2-40B4-BE49-F238E27FC236}">
                <a16:creationId xmlns:a16="http://schemas.microsoft.com/office/drawing/2014/main" id="{C625AAF6-BC58-4225-A7B9-294C3062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s-419"/>
          </a:p>
        </p:txBody>
      </p:sp>
      <p:sp>
        <p:nvSpPr>
          <p:cNvPr id="2" name="Titre 1">
            <a:extLst>
              <a:ext uri="{FF2B5EF4-FFF2-40B4-BE49-F238E27FC236}">
                <a16:creationId xmlns:a16="http://schemas.microsoft.com/office/drawing/2014/main" id="{036163BD-2174-F1E8-EEAC-EDC6DB348446}"/>
              </a:ext>
            </a:extLst>
          </p:cNvPr>
          <p:cNvSpPr>
            <a:spLocks noGrp="1"/>
          </p:cNvSpPr>
          <p:nvPr>
            <p:ph type="title"/>
          </p:nvPr>
        </p:nvSpPr>
        <p:spPr>
          <a:xfrm>
            <a:off x="1154955" y="973668"/>
            <a:ext cx="2942210" cy="1020232"/>
          </a:xfrm>
        </p:spPr>
        <p:txBody>
          <a:bodyPr>
            <a:normAutofit/>
          </a:bodyPr>
          <a:lstStyle/>
          <a:p>
            <a:pPr>
              <a:lnSpc>
                <a:spcPct val="90000"/>
              </a:lnSpc>
            </a:pPr>
            <a:r>
              <a:rPr lang="fr-FR" sz="3300">
                <a:solidFill>
                  <a:srgbClr val="FFFFFF"/>
                </a:solidFill>
              </a:rPr>
              <a:t>Réalisation - modélisation</a:t>
            </a:r>
          </a:p>
        </p:txBody>
      </p:sp>
      <p:pic>
        <p:nvPicPr>
          <p:cNvPr id="10" name="Image 9">
            <a:extLst>
              <a:ext uri="{FF2B5EF4-FFF2-40B4-BE49-F238E27FC236}">
                <a16:creationId xmlns:a16="http://schemas.microsoft.com/office/drawing/2014/main" id="{88EC4A91-65CF-BB40-C656-550072DC59B2}"/>
              </a:ext>
            </a:extLst>
          </p:cNvPr>
          <p:cNvPicPr>
            <a:picLocks noChangeAspect="1"/>
          </p:cNvPicPr>
          <p:nvPr/>
        </p:nvPicPr>
        <p:blipFill rotWithShape="1">
          <a:blip r:embed="rId3">
            <a:extLst>
              <a:ext uri="{28A0092B-C50C-407E-A947-70E740481C1C}">
                <a14:useLocalDpi xmlns:a14="http://schemas.microsoft.com/office/drawing/2010/main" val="0"/>
              </a:ext>
            </a:extLst>
          </a:blip>
          <a:srcRect l="16372" r="21198" b="-2"/>
          <a:stretch/>
        </p:blipFill>
        <p:spPr>
          <a:xfrm>
            <a:off x="5194608" y="803750"/>
            <a:ext cx="3113903" cy="5250498"/>
          </a:xfrm>
          <a:prstGeom prst="rect">
            <a:avLst/>
          </a:prstGeom>
        </p:spPr>
      </p:pic>
      <p:pic>
        <p:nvPicPr>
          <p:cNvPr id="13" name="Image 12">
            <a:extLst>
              <a:ext uri="{FF2B5EF4-FFF2-40B4-BE49-F238E27FC236}">
                <a16:creationId xmlns:a16="http://schemas.microsoft.com/office/drawing/2014/main" id="{D2522D47-16B2-B372-1AEE-7DF8646ECF0B}"/>
              </a:ext>
            </a:extLst>
          </p:cNvPr>
          <p:cNvPicPr>
            <a:picLocks noChangeAspect="1"/>
          </p:cNvPicPr>
          <p:nvPr/>
        </p:nvPicPr>
        <p:blipFill rotWithShape="1">
          <a:blip r:embed="rId4">
            <a:extLst>
              <a:ext uri="{28A0092B-C50C-407E-A947-70E740481C1C}">
                <a14:useLocalDpi xmlns:a14="http://schemas.microsoft.com/office/drawing/2010/main" val="0"/>
              </a:ext>
            </a:extLst>
          </a:blip>
          <a:srcRect t="7003" r="1" b="10755"/>
          <a:stretch/>
        </p:blipFill>
        <p:spPr>
          <a:xfrm>
            <a:off x="8472236" y="772981"/>
            <a:ext cx="3113904" cy="2738980"/>
          </a:xfrm>
          <a:prstGeom prst="rect">
            <a:avLst/>
          </a:prstGeom>
        </p:spPr>
      </p:pic>
      <p:sp>
        <p:nvSpPr>
          <p:cNvPr id="72" name="Rectangle 71">
            <a:extLst>
              <a:ext uri="{FF2B5EF4-FFF2-40B4-BE49-F238E27FC236}">
                <a16:creationId xmlns:a16="http://schemas.microsoft.com/office/drawing/2014/main" id="{6704688B-CB80-4241-9F1D-D462116CB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419"/>
          </a:p>
        </p:txBody>
      </p:sp>
      <p:sp>
        <p:nvSpPr>
          <p:cNvPr id="4"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352540" y="295729"/>
            <a:ext cx="838199" cy="767687"/>
          </a:xfrm>
        </p:spPr>
        <p:txBody>
          <a:bodyPr>
            <a:normAutofit/>
          </a:bodyPr>
          <a:lstStyle/>
          <a:p>
            <a:pPr>
              <a:spcAft>
                <a:spcPts val="600"/>
              </a:spcAft>
            </a:pPr>
            <a:fld id="{3A98EE3D-8CD1-4C3F-BD1C-C98C9596463C}" type="slidenum">
              <a:rPr lang="en-US">
                <a:solidFill>
                  <a:srgbClr val="FFFFFF"/>
                </a:solidFill>
              </a:rPr>
              <a:pPr>
                <a:spcAft>
                  <a:spcPts val="600"/>
                </a:spcAft>
              </a:pPr>
              <a:t>8</a:t>
            </a:fld>
            <a:endParaRPr lang="fr-FR">
              <a:solidFill>
                <a:srgbClr val="FFFFFF"/>
              </a:solidFill>
            </a:endParaRPr>
          </a:p>
        </p:txBody>
      </p:sp>
      <p:sp>
        <p:nvSpPr>
          <p:cNvPr id="11" name="Content Placeholder 10">
            <a:extLst>
              <a:ext uri="{FF2B5EF4-FFF2-40B4-BE49-F238E27FC236}">
                <a16:creationId xmlns:a16="http://schemas.microsoft.com/office/drawing/2014/main" id="{89037883-4299-EDF4-0512-83646F4D90BA}"/>
              </a:ext>
            </a:extLst>
          </p:cNvPr>
          <p:cNvSpPr>
            <a:spLocks noGrp="1"/>
          </p:cNvSpPr>
          <p:nvPr>
            <p:ph idx="1"/>
          </p:nvPr>
        </p:nvSpPr>
        <p:spPr>
          <a:xfrm>
            <a:off x="1154955" y="2120900"/>
            <a:ext cx="3133726" cy="3898900"/>
          </a:xfrm>
        </p:spPr>
        <p:txBody>
          <a:bodyPr>
            <a:normAutofit/>
          </a:bodyPr>
          <a:lstStyle/>
          <a:p>
            <a:r>
              <a:rPr lang="en-US" err="1">
                <a:solidFill>
                  <a:srgbClr val="FFFFFF"/>
                </a:solidFill>
              </a:rPr>
              <a:t>Espaces</a:t>
            </a:r>
            <a:r>
              <a:rPr lang="en-US">
                <a:solidFill>
                  <a:srgbClr val="FFFFFF"/>
                </a:solidFill>
              </a:rPr>
              <a:t> externes : </a:t>
            </a:r>
            <a:r>
              <a:rPr lang="en-US" err="1">
                <a:solidFill>
                  <a:srgbClr val="FFFFFF"/>
                </a:solidFill>
              </a:rPr>
              <a:t>interrupteur</a:t>
            </a:r>
            <a:r>
              <a:rPr lang="en-US">
                <a:solidFill>
                  <a:srgbClr val="FFFFFF"/>
                </a:solidFill>
              </a:rPr>
              <a:t>, matrices de Led, </a:t>
            </a:r>
            <a:r>
              <a:rPr lang="en-US" err="1">
                <a:solidFill>
                  <a:srgbClr val="FFFFFF"/>
                </a:solidFill>
              </a:rPr>
              <a:t>encodeur</a:t>
            </a:r>
            <a:r>
              <a:rPr lang="en-US">
                <a:solidFill>
                  <a:srgbClr val="FFFFFF"/>
                </a:solidFill>
              </a:rPr>
              <a:t> </a:t>
            </a:r>
            <a:r>
              <a:rPr lang="en-US" err="1">
                <a:solidFill>
                  <a:srgbClr val="FFFFFF"/>
                </a:solidFill>
              </a:rPr>
              <a:t>rotatif</a:t>
            </a:r>
            <a:endParaRPr lang="en-US">
              <a:solidFill>
                <a:srgbClr val="FFFFFF"/>
              </a:solidFill>
            </a:endParaRPr>
          </a:p>
          <a:p>
            <a:endParaRPr lang="en-US">
              <a:solidFill>
                <a:srgbClr val="FFFFFF"/>
              </a:solidFill>
            </a:endParaRPr>
          </a:p>
          <a:p>
            <a:r>
              <a:rPr lang="en-US" err="1">
                <a:solidFill>
                  <a:srgbClr val="FFFFFF"/>
                </a:solidFill>
              </a:rPr>
              <a:t>Espaces</a:t>
            </a:r>
            <a:r>
              <a:rPr lang="en-US">
                <a:solidFill>
                  <a:srgbClr val="FFFFFF"/>
                </a:solidFill>
              </a:rPr>
              <a:t> internes : pile, </a:t>
            </a:r>
            <a:r>
              <a:rPr lang="en-US" err="1">
                <a:solidFill>
                  <a:srgbClr val="FFFFFF"/>
                </a:solidFill>
              </a:rPr>
              <a:t>accéléromètre</a:t>
            </a:r>
            <a:r>
              <a:rPr lang="en-US">
                <a:solidFill>
                  <a:srgbClr val="FFFFFF"/>
                </a:solidFill>
              </a:rPr>
              <a:t>, carte Arduino </a:t>
            </a:r>
          </a:p>
        </p:txBody>
      </p:sp>
      <p:pic>
        <p:nvPicPr>
          <p:cNvPr id="8" name="Image 7">
            <a:extLst>
              <a:ext uri="{FF2B5EF4-FFF2-40B4-BE49-F238E27FC236}">
                <a16:creationId xmlns:a16="http://schemas.microsoft.com/office/drawing/2014/main" id="{B940309B-EF54-13DD-F9F6-E5EEC22F2C29}"/>
              </a:ext>
            </a:extLst>
          </p:cNvPr>
          <p:cNvPicPr>
            <a:picLocks noChangeAspect="1"/>
          </p:cNvPicPr>
          <p:nvPr/>
        </p:nvPicPr>
        <p:blipFill rotWithShape="1">
          <a:blip r:embed="rId5">
            <a:extLst>
              <a:ext uri="{28A0092B-C50C-407E-A947-70E740481C1C}">
                <a14:useLocalDpi xmlns:a14="http://schemas.microsoft.com/office/drawing/2010/main" val="0"/>
              </a:ext>
            </a:extLst>
          </a:blip>
          <a:srcRect t="6600" r="-3" b="5658"/>
          <a:stretch/>
        </p:blipFill>
        <p:spPr>
          <a:xfrm>
            <a:off x="8472236" y="3511961"/>
            <a:ext cx="3113904" cy="2738978"/>
          </a:xfrm>
          <a:prstGeom prst="rect">
            <a:avLst/>
          </a:prstGeom>
        </p:spPr>
      </p:pic>
      <p:sp>
        <p:nvSpPr>
          <p:cNvPr id="5" name="Espace réservé du pied de page 4">
            <a:extLst>
              <a:ext uri="{FF2B5EF4-FFF2-40B4-BE49-F238E27FC236}">
                <a16:creationId xmlns:a16="http://schemas.microsoft.com/office/drawing/2014/main" id="{105A8E41-4E63-4FE4-186A-D44B472D7B65}"/>
              </a:ext>
            </a:extLst>
          </p:cNvPr>
          <p:cNvSpPr>
            <a:spLocks noGrp="1"/>
          </p:cNvSpPr>
          <p:nvPr>
            <p:ph type="ftr" sz="quarter" idx="11"/>
          </p:nvPr>
        </p:nvSpPr>
        <p:spPr>
          <a:xfrm>
            <a:off x="561110" y="6391838"/>
            <a:ext cx="3859795" cy="304801"/>
          </a:xfrm>
        </p:spPr>
        <p:txBody>
          <a:bodyPr>
            <a:normAutofit/>
          </a:bodyPr>
          <a:lstStyle/>
          <a:p>
            <a:pPr>
              <a:spcAft>
                <a:spcPts val="600"/>
              </a:spcAft>
            </a:pPr>
            <a:r>
              <a:rPr lang="fr-FR"/>
              <a:t>ALABÉATRIX AXEL, BRUCHARD EMMANUEL, VADOT ANTOINE​</a:t>
            </a:r>
          </a:p>
        </p:txBody>
      </p:sp>
      <p:pic>
        <p:nvPicPr>
          <p:cNvPr id="3" name="Image 2" descr="Sable Horloge Sablier - GIF gratuit sur Pixabay - Pixabay">
            <a:extLst>
              <a:ext uri="{FF2B5EF4-FFF2-40B4-BE49-F238E27FC236}">
                <a16:creationId xmlns:a16="http://schemas.microsoft.com/office/drawing/2014/main" id="{09DE7384-13AB-DDEE-64B8-3428B04E5978}"/>
              </a:ext>
            </a:extLst>
          </p:cNvPr>
          <p:cNvPicPr>
            <a:picLocks noChangeAspect="1"/>
          </p:cNvPicPr>
          <p:nvPr/>
        </p:nvPicPr>
        <p:blipFill>
          <a:blip r:embed="rId6"/>
          <a:stretch>
            <a:fillRect/>
          </a:stretch>
        </p:blipFill>
        <p:spPr>
          <a:xfrm>
            <a:off x="-5751" y="6243637"/>
            <a:ext cx="621833" cy="612925"/>
          </a:xfrm>
          <a:prstGeom prst="rect">
            <a:avLst/>
          </a:prstGeom>
        </p:spPr>
      </p:pic>
    </p:spTree>
    <p:extLst>
      <p:ext uri="{BB962C8B-B14F-4D97-AF65-F5344CB8AC3E}">
        <p14:creationId xmlns:p14="http://schemas.microsoft.com/office/powerpoint/2010/main" val="32698542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6163BD-2174-F1E8-EEAC-EDC6DB348446}"/>
              </a:ext>
            </a:extLst>
          </p:cNvPr>
          <p:cNvSpPr>
            <a:spLocks noGrp="1"/>
          </p:cNvSpPr>
          <p:nvPr>
            <p:ph type="title"/>
          </p:nvPr>
        </p:nvSpPr>
        <p:spPr>
          <a:xfrm>
            <a:off x="1154954" y="973668"/>
            <a:ext cx="8761413" cy="706964"/>
          </a:xfrm>
        </p:spPr>
        <p:txBody>
          <a:bodyPr>
            <a:normAutofit/>
          </a:bodyPr>
          <a:lstStyle/>
          <a:p>
            <a:r>
              <a:rPr lang="fr-FR"/>
              <a:t>Réalisation – 1</a:t>
            </a:r>
            <a:r>
              <a:rPr lang="fr-FR" baseline="30000"/>
              <a:t>er</a:t>
            </a:r>
            <a:r>
              <a:rPr lang="fr-FR"/>
              <a:t> jet</a:t>
            </a:r>
          </a:p>
        </p:txBody>
      </p:sp>
      <p:sp>
        <p:nvSpPr>
          <p:cNvPr id="4" name="Espace réservé du numéro de diapositive 3">
            <a:extLst>
              <a:ext uri="{FF2B5EF4-FFF2-40B4-BE49-F238E27FC236}">
                <a16:creationId xmlns:a16="http://schemas.microsoft.com/office/drawing/2014/main" id="{0F28E5B5-EEEC-2F1E-EEAE-57A057CF5C65}"/>
              </a:ext>
            </a:extLst>
          </p:cNvPr>
          <p:cNvSpPr>
            <a:spLocks noGrp="1"/>
          </p:cNvSpPr>
          <p:nvPr>
            <p:ph type="sldNum" sz="quarter" idx="12"/>
          </p:nvPr>
        </p:nvSpPr>
        <p:spPr>
          <a:xfrm>
            <a:off x="10352540" y="295729"/>
            <a:ext cx="838199" cy="767687"/>
          </a:xfrm>
        </p:spPr>
        <p:txBody>
          <a:bodyPr>
            <a:normAutofit/>
          </a:bodyPr>
          <a:lstStyle/>
          <a:p>
            <a:pPr>
              <a:spcAft>
                <a:spcPts val="600"/>
              </a:spcAft>
            </a:pPr>
            <a:fld id="{3A98EE3D-8CD1-4C3F-BD1C-C98C9596463C}" type="slidenum">
              <a:rPr lang="en-US" dirty="0"/>
              <a:pPr>
                <a:spcAft>
                  <a:spcPts val="600"/>
                </a:spcAft>
              </a:pPr>
              <a:t>9</a:t>
            </a:fld>
            <a:endParaRPr lang="fr-FR"/>
          </a:p>
        </p:txBody>
      </p:sp>
      <p:sp>
        <p:nvSpPr>
          <p:cNvPr id="9" name="Espace réservé du contenu 8">
            <a:extLst>
              <a:ext uri="{FF2B5EF4-FFF2-40B4-BE49-F238E27FC236}">
                <a16:creationId xmlns:a16="http://schemas.microsoft.com/office/drawing/2014/main" id="{384F8F03-AF0F-B158-153F-D837F8A4DBA1}"/>
              </a:ext>
            </a:extLst>
          </p:cNvPr>
          <p:cNvSpPr>
            <a:spLocks noGrp="1"/>
          </p:cNvSpPr>
          <p:nvPr>
            <p:ph idx="1"/>
          </p:nvPr>
        </p:nvSpPr>
        <p:spPr>
          <a:xfrm>
            <a:off x="1154955" y="2603500"/>
            <a:ext cx="3481054" cy="3416300"/>
          </a:xfrm>
        </p:spPr>
        <p:txBody>
          <a:bodyPr vert="horz" lIns="91440" tIns="45720" rIns="91440" bIns="45720" rtlCol="0" anchor="ctr">
            <a:normAutofit/>
          </a:bodyPr>
          <a:lstStyle/>
          <a:p>
            <a:r>
              <a:rPr lang="fr-FR" sz="1600"/>
              <a:t>Assemblage des composants dans le boîtier</a:t>
            </a:r>
          </a:p>
          <a:p>
            <a:r>
              <a:rPr lang="fr-FR" sz="1600"/>
              <a:t>Intégration du code final permettant de contrôler le sablier</a:t>
            </a:r>
          </a:p>
          <a:p>
            <a:r>
              <a:rPr lang="fr-FR" sz="1600"/>
              <a:t>Boîtier non fini</a:t>
            </a:r>
          </a:p>
        </p:txBody>
      </p:sp>
      <p:sp>
        <p:nvSpPr>
          <p:cNvPr id="5" name="Espace réservé du pied de page 4">
            <a:extLst>
              <a:ext uri="{FF2B5EF4-FFF2-40B4-BE49-F238E27FC236}">
                <a16:creationId xmlns:a16="http://schemas.microsoft.com/office/drawing/2014/main" id="{105A8E41-4E63-4FE4-186A-D44B472D7B65}"/>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fr-FR" sz="700"/>
              <a:t>ALABÉATRIX AXEL, BRUCHARD EMMANUEL, VADOT ANTOINE​</a:t>
            </a:r>
          </a:p>
        </p:txBody>
      </p:sp>
      <p:pic>
        <p:nvPicPr>
          <p:cNvPr id="3" name="Picture 5">
            <a:extLst>
              <a:ext uri="{FF2B5EF4-FFF2-40B4-BE49-F238E27FC236}">
                <a16:creationId xmlns:a16="http://schemas.microsoft.com/office/drawing/2014/main" id="{42AEAC9E-380E-B6DE-788D-F6ED50E69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993" y="2603500"/>
            <a:ext cx="2706213" cy="3615801"/>
          </a:xfrm>
          <a:prstGeom prst="rect">
            <a:avLst/>
          </a:prstGeom>
        </p:spPr>
      </p:pic>
      <p:pic>
        <p:nvPicPr>
          <p:cNvPr id="6" name="Image 2" descr="Sable Horloge Sablier - GIF gratuit sur Pixabay - Pixabay">
            <a:extLst>
              <a:ext uri="{FF2B5EF4-FFF2-40B4-BE49-F238E27FC236}">
                <a16:creationId xmlns:a16="http://schemas.microsoft.com/office/drawing/2014/main" id="{BFB9B030-B38F-BC11-FE1A-967CA0791948}"/>
              </a:ext>
            </a:extLst>
          </p:cNvPr>
          <p:cNvPicPr>
            <a:picLocks noChangeAspect="1"/>
          </p:cNvPicPr>
          <p:nvPr/>
        </p:nvPicPr>
        <p:blipFill>
          <a:blip r:embed="rId3"/>
          <a:stretch>
            <a:fillRect/>
          </a:stretch>
        </p:blipFill>
        <p:spPr>
          <a:xfrm>
            <a:off x="-5751" y="6243637"/>
            <a:ext cx="621833" cy="612925"/>
          </a:xfrm>
          <a:prstGeom prst="rect">
            <a:avLst/>
          </a:prstGeom>
        </p:spPr>
      </p:pic>
    </p:spTree>
    <p:extLst>
      <p:ext uri="{BB962C8B-B14F-4D97-AF65-F5344CB8AC3E}">
        <p14:creationId xmlns:p14="http://schemas.microsoft.com/office/powerpoint/2010/main" val="18797330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766</Words>
  <Application>Microsoft Office PowerPoint</Application>
  <PresentationFormat>Widescreen</PresentationFormat>
  <Paragraphs>101</Paragraphs>
  <Slides>13</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Batang</vt:lpstr>
      <vt:lpstr>Arial</vt:lpstr>
      <vt:lpstr>Calibri</vt:lpstr>
      <vt:lpstr>Century Gothic</vt:lpstr>
      <vt:lpstr>Century Schoolbook</vt:lpstr>
      <vt:lpstr>Franklin Gothic Book</vt:lpstr>
      <vt:lpstr>Wingdings 2</vt:lpstr>
      <vt:lpstr>Wingdings 3</vt:lpstr>
      <vt:lpstr>DividendVTI</vt:lpstr>
      <vt:lpstr>Ion Boardroom</vt:lpstr>
      <vt:lpstr>Sablier numérique</vt:lpstr>
      <vt:lpstr>PowerPoint Presentation</vt:lpstr>
      <vt:lpstr>PowerPoint Presentation</vt:lpstr>
      <vt:lpstr>Sommaire</vt:lpstr>
      <vt:lpstr>PowerPoint Presentation</vt:lpstr>
      <vt:lpstr>PowerPoint Presentation</vt:lpstr>
      <vt:lpstr>Réalisation - montage</vt:lpstr>
      <vt:lpstr>Réalisation - modélisation</vt:lpstr>
      <vt:lpstr>Réalisation – 1er jet</vt:lpstr>
      <vt:lpstr>Réalisation – rendu final</vt:lpstr>
      <vt:lpstr>Code</vt:lpstr>
      <vt:lpstr>Résultats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BRUCHARD Emmanuel</cp:lastModifiedBy>
  <cp:revision>1</cp:revision>
  <dcterms:created xsi:type="dcterms:W3CDTF">2023-05-02T14:01:41Z</dcterms:created>
  <dcterms:modified xsi:type="dcterms:W3CDTF">2023-12-20T11:09:36Z</dcterms:modified>
</cp:coreProperties>
</file>