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8" r:id="rId3"/>
    <p:sldId id="257" r:id="rId4"/>
    <p:sldId id="267" r:id="rId5"/>
    <p:sldId id="296" r:id="rId6"/>
    <p:sldId id="275" r:id="rId7"/>
    <p:sldId id="268" r:id="rId8"/>
    <p:sldId id="25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32E7464-FF4B-4561-8805-68E901BDC849}">
  <a:tblStyle styleId="{632E7464-FF4B-4561-8805-68E901BDC8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81" autoAdjust="0"/>
  </p:normalViewPr>
  <p:slideViewPr>
    <p:cSldViewPr>
      <p:cViewPr>
        <p:scale>
          <a:sx n="100" d="100"/>
          <a:sy n="100" d="100"/>
        </p:scale>
        <p:origin x="-51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16556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da30fcb9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da30fcb9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6dd865c13b_0_2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6dd865c13b_0_2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da30fcb9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6da30fcb9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3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3" r:id="rId6"/>
    <p:sldLayoutId id="2147483664" r:id="rId7"/>
    <p:sldLayoutId id="2147483668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nkercad.com/things/kv4La0N9rOp-grand-densor-hillar/editel?sharecode=UD9ZV-WicEJ0htLYXvuoS5Wyxys6ogRLcJ3bLI7ASY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395536" y="654459"/>
            <a:ext cx="4920057" cy="232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Georgia" panose="02040502050405020303" pitchFamily="18" charset="0"/>
              </a:rPr>
              <a:t>Arduino LCD Game “Endless runner</a:t>
            </a:r>
            <a:r>
              <a:rPr lang="en-US" dirty="0" smtClean="0">
                <a:latin typeface="Georgia" panose="02040502050405020303" pitchFamily="18" charset="0"/>
              </a:rPr>
              <a:t>”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611560" y="3331069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Georgia" panose="02040502050405020303" pitchFamily="18" charset="0"/>
              </a:rPr>
              <a:t>Изготвили: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Georgia" panose="02040502050405020303" pitchFamily="18" charset="0"/>
              </a:rPr>
              <a:t>Антоанета Мандажиева,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Georgia" panose="02040502050405020303" pitchFamily="18" charset="0"/>
              </a:rPr>
              <a:t>Илиана Чаушева,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Georgia" panose="02040502050405020303" pitchFamily="18" charset="0"/>
              </a:rPr>
              <a:t>Теодора Гочева</a:t>
            </a:r>
            <a:endParaRPr sz="1600" dirty="0">
              <a:latin typeface="Georgia" panose="02040502050405020303" pitchFamily="18" charset="0"/>
            </a:endParaRPr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426790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27118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37" y="2931790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Georgia" panose="02040502050405020303" pitchFamily="18" charset="0"/>
              </a:rPr>
              <a:t>Цел </a:t>
            </a:r>
            <a:br>
              <a:rPr lang="bg-BG" dirty="0" smtClean="0">
                <a:latin typeface="Georgia" panose="02040502050405020303" pitchFamily="18" charset="0"/>
              </a:rPr>
            </a:br>
            <a:r>
              <a:rPr lang="bg-BG" dirty="0" smtClean="0">
                <a:latin typeface="Georgia" panose="02040502050405020303" pitchFamily="18" charset="0"/>
              </a:rPr>
              <a:t>на проекта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33750" y="2787774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Georgia" panose="02040502050405020303" pitchFamily="18" charset="0"/>
              </a:rPr>
              <a:t>Симулация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612978" y="2787774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Georgia" panose="02040502050405020303" pitchFamily="18" charset="0"/>
              </a:rPr>
              <a:t>Схеми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" name="Заглавие 1"/>
          <p:cNvSpPr>
            <a:spLocks noGrp="1"/>
          </p:cNvSpPr>
          <p:nvPr>
            <p:ph type="title" idx="2"/>
          </p:nvPr>
        </p:nvSpPr>
        <p:spPr>
          <a:xfrm>
            <a:off x="2870825" y="2931790"/>
            <a:ext cx="1561800" cy="588600"/>
          </a:xfrm>
        </p:spPr>
        <p:txBody>
          <a:bodyPr/>
          <a:lstStyle/>
          <a:p>
            <a:r>
              <a:rPr lang="bg-BG" dirty="0" smtClean="0">
                <a:latin typeface="Georgia" panose="02040502050405020303" pitchFamily="18" charset="0"/>
              </a:rPr>
              <a:t>Съставни части</a:t>
            </a:r>
            <a:endParaRPr lang="bg-BG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3" grpId="0"/>
      <p:bldP spid="254" grpId="0" animBg="1"/>
      <p:bldP spid="255" grpId="0" animBg="1"/>
      <p:bldP spid="256" grpId="0" animBg="1"/>
      <p:bldP spid="257" grpId="0"/>
      <p:bldP spid="261" grpId="0"/>
      <p:bldP spid="263" grpId="0"/>
      <p:bldP spid="265" grpId="0"/>
      <p:bldP spid="266" grpId="0"/>
      <p:bldP spid="26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72;p55"/>
          <p:cNvSpPr/>
          <p:nvPr/>
        </p:nvSpPr>
        <p:spPr>
          <a:xfrm>
            <a:off x="4427984" y="1491630"/>
            <a:ext cx="4392488" cy="29054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3283978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Blip>
                <a:blip r:embed="rId3"/>
              </a:buBlip>
            </a:pPr>
            <a:r>
              <a:rPr lang="bg-BG" sz="1800" dirty="0">
                <a:latin typeface="Georgia" panose="02040502050405020303" pitchFamily="18" charset="0"/>
              </a:rPr>
              <a:t>Проекта има за цел да разработи игра, която представлява преодоляване на препятствия и отброява изминатото разстояние.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latin typeface="Georgia" panose="02040502050405020303" pitchFamily="18" charset="0"/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Georgia" panose="02040502050405020303" pitchFamily="18" charset="0"/>
              </a:rPr>
              <a:t>Цел на проекта</a:t>
            </a:r>
            <a:br>
              <a:rPr lang="bg-BG" dirty="0" smtClean="0">
                <a:latin typeface="Georgia" panose="02040502050405020303" pitchFamily="18" charset="0"/>
              </a:rPr>
            </a:br>
            <a:endParaRPr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Ардуино – У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18724"/>
            <a:ext cx="3600400" cy="245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5" grpId="0" build="p"/>
      <p:bldP spid="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377629" y="339502"/>
            <a:ext cx="4154939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Georgia" panose="02040502050405020303" pitchFamily="18" charset="0"/>
              </a:rPr>
              <a:t>Съставни части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128" name="Google Shape;1128;p41"/>
          <p:cNvSpPr txBox="1">
            <a:spLocks noGrp="1"/>
          </p:cNvSpPr>
          <p:nvPr>
            <p:ph type="title" idx="2"/>
          </p:nvPr>
        </p:nvSpPr>
        <p:spPr>
          <a:xfrm>
            <a:off x="5674568" y="2608957"/>
            <a:ext cx="1964798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Georgia" panose="02040502050405020303" pitchFamily="18" charset="0"/>
              </a:rPr>
              <a:t>Arduino UNO R3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130" name="Google Shape;1130;p41"/>
          <p:cNvSpPr txBox="1">
            <a:spLocks noGrp="1"/>
          </p:cNvSpPr>
          <p:nvPr>
            <p:ph type="title" idx="3"/>
          </p:nvPr>
        </p:nvSpPr>
        <p:spPr>
          <a:xfrm>
            <a:off x="1149108" y="4299942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eorgia" panose="02040502050405020303" pitchFamily="18" charset="0"/>
              </a:rPr>
              <a:t>LCD 16 x 2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132" name="Google Shape;1132;p41"/>
          <p:cNvSpPr txBox="1">
            <a:spLocks noGrp="1"/>
          </p:cNvSpPr>
          <p:nvPr>
            <p:ph type="title" idx="5"/>
          </p:nvPr>
        </p:nvSpPr>
        <p:spPr>
          <a:xfrm>
            <a:off x="1691680" y="25717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Georgia" panose="02040502050405020303" pitchFamily="18" charset="0"/>
              </a:rPr>
              <a:t>Breadboard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136" name="Google Shape;1136;p41"/>
          <p:cNvSpPr txBox="1">
            <a:spLocks noGrp="1"/>
          </p:cNvSpPr>
          <p:nvPr>
            <p:ph type="title" idx="9"/>
          </p:nvPr>
        </p:nvSpPr>
        <p:spPr>
          <a:xfrm>
            <a:off x="3635896" y="4299942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Georgia" panose="02040502050405020303" pitchFamily="18" charset="0"/>
              </a:rPr>
              <a:t>Pushbutton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138" name="Google Shape;1138;p41"/>
          <p:cNvSpPr txBox="1">
            <a:spLocks noGrp="1"/>
          </p:cNvSpPr>
          <p:nvPr>
            <p:ph type="title" idx="14"/>
          </p:nvPr>
        </p:nvSpPr>
        <p:spPr>
          <a:xfrm>
            <a:off x="6042043" y="4227934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Georgia" panose="02040502050405020303" pitchFamily="18" charset="0"/>
              </a:rPr>
              <a:t>Wires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63838"/>
            <a:ext cx="1506336" cy="794901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9255">
            <a:off x="6228184" y="3036457"/>
            <a:ext cx="1571127" cy="1178345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402655"/>
            <a:ext cx="1008112" cy="756084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8798">
            <a:off x="1517706" y="885612"/>
            <a:ext cx="1944216" cy="1944216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68" y="1212691"/>
            <a:ext cx="1670854" cy="1183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" grpId="0"/>
      <p:bldP spid="1128" grpId="0"/>
      <p:bldP spid="1130" grpId="0"/>
      <p:bldP spid="1132" grpId="0"/>
      <p:bldP spid="1136" grpId="0"/>
      <p:bldP spid="11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28132" y="228600"/>
            <a:ext cx="3231900" cy="841800"/>
          </a:xfrm>
        </p:spPr>
        <p:txBody>
          <a:bodyPr/>
          <a:lstStyle/>
          <a:p>
            <a:r>
              <a:rPr lang="bg-BG" dirty="0" smtClean="0">
                <a:latin typeface="Georgia" panose="02040502050405020303" pitchFamily="18" charset="0"/>
              </a:rPr>
              <a:t>Симулация</a:t>
            </a:r>
            <a:endParaRPr lang="bg-BG" dirty="0">
              <a:latin typeface="Georgia" panose="02040502050405020303" pitchFamily="18" charset="0"/>
            </a:endParaRPr>
          </a:p>
        </p:txBody>
      </p:sp>
      <p:sp>
        <p:nvSpPr>
          <p:cNvPr id="4" name="Google Shape;779;p34"/>
          <p:cNvSpPr/>
          <p:nvPr/>
        </p:nvSpPr>
        <p:spPr>
          <a:xfrm rot="5400000">
            <a:off x="3975319" y="-3242025"/>
            <a:ext cx="761315" cy="93610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Картина 4" descr="Tinkercad от Autode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7464"/>
            <a:ext cx="350520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4097" name="Картина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11" y="2067694"/>
            <a:ext cx="733077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3107" y="1131590"/>
            <a:ext cx="8238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5B5FC7"/>
                </a:solidFill>
                <a:effectLst/>
                <a:latin typeface="Georgia" panose="02040502050405020303" pitchFamily="18" charset="0"/>
                <a:ea typeface="Calibri" pitchFamily="34" charset="0"/>
                <a:cs typeface="Segoe UI" pitchFamily="34" charset="0"/>
                <a:hlinkClick r:id="rId4" tooltip="https://www.tinkercad.com/things/kv4la0n9rop-grand-densor-hillar/editel?sharecode=ud9zv-wicej0htlyxvuos5wyxys6ogrlcj3bli7asya"/>
              </a:rPr>
              <a:t>https://www.tinkercad.com/things/kv4La0N9rOp-grand-densor-hillar/editel?sharecode=UD9ZV-WicEJ0htLYXvuoS5Wyxys6ogRLcJ3bLI7ASYA</a:t>
            </a:r>
            <a:endParaRPr kumimoji="0" lang="bg-BG" altLang="bg-BG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003639" y="1281640"/>
            <a:ext cx="5230349" cy="3192991"/>
          </a:xfrm>
          <a:prstGeom prst="rect">
            <a:avLst/>
          </a:prstGeom>
        </p:spPr>
      </p:pic>
      <p:sp>
        <p:nvSpPr>
          <p:cNvPr id="1421" name="Google Shape;1421;p49"/>
          <p:cNvSpPr txBox="1">
            <a:spLocks noGrp="1"/>
          </p:cNvSpPr>
          <p:nvPr>
            <p:ph type="title"/>
          </p:nvPr>
        </p:nvSpPr>
        <p:spPr>
          <a:xfrm>
            <a:off x="243413" y="123478"/>
            <a:ext cx="4116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Georgia" panose="02040502050405020303" pitchFamily="18" charset="0"/>
              </a:rPr>
              <a:t>Блокова схема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1422" name="Google Shape;1422;p49"/>
          <p:cNvGrpSpPr/>
          <p:nvPr/>
        </p:nvGrpSpPr>
        <p:grpSpPr>
          <a:xfrm>
            <a:off x="1577822" y="1177745"/>
            <a:ext cx="5984168" cy="3626253"/>
            <a:chOff x="1799375" y="2989800"/>
            <a:chExt cx="4020075" cy="2486950"/>
          </a:xfrm>
        </p:grpSpPr>
        <p:sp>
          <p:nvSpPr>
            <p:cNvPr id="1423" name="Google Shape;1423;p49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2"/>
          <p:cNvSpPr txBox="1">
            <a:spLocks noGrp="1"/>
          </p:cNvSpPr>
          <p:nvPr>
            <p:ph type="title" idx="2"/>
          </p:nvPr>
        </p:nvSpPr>
        <p:spPr>
          <a:xfrm>
            <a:off x="204802" y="242129"/>
            <a:ext cx="7100402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Georgia" panose="02040502050405020303" pitchFamily="18" charset="0"/>
              </a:rPr>
              <a:t>Електрическа схема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1163" name="Google Shape;1163;p42"/>
          <p:cNvGrpSpPr/>
          <p:nvPr/>
        </p:nvGrpSpPr>
        <p:grpSpPr>
          <a:xfrm>
            <a:off x="1331639" y="140583"/>
            <a:ext cx="6333409" cy="5128449"/>
            <a:chOff x="4464443" y="1531266"/>
            <a:chExt cx="2622824" cy="2701003"/>
          </a:xfrm>
        </p:grpSpPr>
        <p:sp>
          <p:nvSpPr>
            <p:cNvPr id="1164" name="Google Shape;1164;p42"/>
            <p:cNvSpPr/>
            <p:nvPr/>
          </p:nvSpPr>
          <p:spPr>
            <a:xfrm>
              <a:off x="5601334" y="3956642"/>
              <a:ext cx="663799" cy="178573"/>
            </a:xfrm>
            <a:custGeom>
              <a:avLst/>
              <a:gdLst/>
              <a:ahLst/>
              <a:cxnLst/>
              <a:rect l="l" t="t" r="r" b="b"/>
              <a:pathLst>
                <a:path w="39689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39689" y="10677"/>
                  </a:lnTo>
                  <a:lnTo>
                    <a:pt x="39689" y="0"/>
                  </a:lnTo>
                  <a:close/>
                </a:path>
              </a:pathLst>
            </a:custGeom>
            <a:solidFill>
              <a:srgbClr val="4A4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464443" y="2359453"/>
              <a:ext cx="2622824" cy="1760206"/>
            </a:xfrm>
            <a:custGeom>
              <a:avLst/>
              <a:gdLst/>
              <a:ahLst/>
              <a:cxnLst/>
              <a:rect l="l" t="t" r="r" b="b"/>
              <a:pathLst>
                <a:path w="137583" h="98983" extrusionOk="0">
                  <a:moveTo>
                    <a:pt x="169" y="1"/>
                  </a:moveTo>
                  <a:cubicBezTo>
                    <a:pt x="76" y="1"/>
                    <a:pt x="1" y="75"/>
                    <a:pt x="1" y="168"/>
                  </a:cubicBezTo>
                  <a:lnTo>
                    <a:pt x="1" y="98815"/>
                  </a:lnTo>
                  <a:cubicBezTo>
                    <a:pt x="1" y="98908"/>
                    <a:pt x="76" y="98982"/>
                    <a:pt x="169" y="98982"/>
                  </a:cubicBezTo>
                  <a:lnTo>
                    <a:pt x="137416" y="98982"/>
                  </a:lnTo>
                  <a:cubicBezTo>
                    <a:pt x="137509" y="98982"/>
                    <a:pt x="137583" y="98908"/>
                    <a:pt x="137583" y="98815"/>
                  </a:cubicBezTo>
                  <a:lnTo>
                    <a:pt x="137583" y="168"/>
                  </a:lnTo>
                  <a:cubicBezTo>
                    <a:pt x="137583" y="75"/>
                    <a:pt x="137509" y="1"/>
                    <a:pt x="137416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53904" y="2419815"/>
              <a:ext cx="2462097" cy="1605459"/>
            </a:xfrm>
            <a:custGeom>
              <a:avLst/>
              <a:gdLst/>
              <a:ahLst/>
              <a:cxnLst/>
              <a:rect l="l" t="t" r="r" b="b"/>
              <a:pathLst>
                <a:path w="129479" h="85876" extrusionOk="0">
                  <a:moveTo>
                    <a:pt x="104" y="1"/>
                  </a:moveTo>
                  <a:cubicBezTo>
                    <a:pt x="46" y="1"/>
                    <a:pt x="1" y="47"/>
                    <a:pt x="1" y="104"/>
                  </a:cubicBezTo>
                  <a:lnTo>
                    <a:pt x="1" y="85773"/>
                  </a:lnTo>
                  <a:cubicBezTo>
                    <a:pt x="1" y="85830"/>
                    <a:pt x="46" y="85876"/>
                    <a:pt x="104" y="85876"/>
                  </a:cubicBezTo>
                  <a:lnTo>
                    <a:pt x="129376" y="85876"/>
                  </a:lnTo>
                  <a:cubicBezTo>
                    <a:pt x="129433" y="85876"/>
                    <a:pt x="129479" y="85830"/>
                    <a:pt x="129479" y="85773"/>
                  </a:cubicBezTo>
                  <a:lnTo>
                    <a:pt x="129479" y="104"/>
                  </a:lnTo>
                  <a:cubicBezTo>
                    <a:pt x="129479" y="47"/>
                    <a:pt x="129433" y="1"/>
                    <a:pt x="12937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5316023" y="4119660"/>
              <a:ext cx="1234422" cy="112609"/>
            </a:xfrm>
            <a:custGeom>
              <a:avLst/>
              <a:gdLst/>
              <a:ahLst/>
              <a:cxnLst/>
              <a:rect l="l" t="t" r="r" b="b"/>
              <a:pathLst>
                <a:path w="73807" h="6733" extrusionOk="0">
                  <a:moveTo>
                    <a:pt x="132" y="1"/>
                  </a:moveTo>
                  <a:cubicBezTo>
                    <a:pt x="59" y="1"/>
                    <a:pt x="1" y="59"/>
                    <a:pt x="1" y="132"/>
                  </a:cubicBezTo>
                  <a:lnTo>
                    <a:pt x="1" y="6732"/>
                  </a:lnTo>
                  <a:lnTo>
                    <a:pt x="73806" y="6732"/>
                  </a:lnTo>
                  <a:lnTo>
                    <a:pt x="73806" y="132"/>
                  </a:lnTo>
                  <a:cubicBezTo>
                    <a:pt x="73806" y="59"/>
                    <a:pt x="73748" y="1"/>
                    <a:pt x="73677" y="1"/>
                  </a:cubicBez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5367636" y="2519028"/>
              <a:ext cx="1515235" cy="1018486"/>
            </a:xfrm>
            <a:custGeom>
              <a:avLst/>
              <a:gdLst/>
              <a:ahLst/>
              <a:cxnLst/>
              <a:rect l="l" t="t" r="r" b="b"/>
              <a:pathLst>
                <a:path w="90597" h="60896" extrusionOk="0">
                  <a:moveTo>
                    <a:pt x="3969" y="0"/>
                  </a:moveTo>
                  <a:cubicBezTo>
                    <a:pt x="1770" y="0"/>
                    <a:pt x="0" y="1770"/>
                    <a:pt x="0" y="3970"/>
                  </a:cubicBezTo>
                  <a:lnTo>
                    <a:pt x="0" y="56927"/>
                  </a:lnTo>
                  <a:cubicBezTo>
                    <a:pt x="0" y="59126"/>
                    <a:pt x="1770" y="60896"/>
                    <a:pt x="3969" y="60896"/>
                  </a:cubicBezTo>
                  <a:lnTo>
                    <a:pt x="86626" y="60896"/>
                  </a:lnTo>
                  <a:cubicBezTo>
                    <a:pt x="88825" y="60896"/>
                    <a:pt x="90596" y="59126"/>
                    <a:pt x="90596" y="56927"/>
                  </a:cubicBezTo>
                  <a:lnTo>
                    <a:pt x="90596" y="3970"/>
                  </a:lnTo>
                  <a:cubicBezTo>
                    <a:pt x="90596" y="1770"/>
                    <a:pt x="88825" y="0"/>
                    <a:pt x="8662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5511638" y="3263039"/>
              <a:ext cx="66014" cy="165711"/>
            </a:xfrm>
            <a:custGeom>
              <a:avLst/>
              <a:gdLst/>
              <a:ahLst/>
              <a:cxnLst/>
              <a:rect l="l" t="t" r="r" b="b"/>
              <a:pathLst>
                <a:path w="3947" h="9908" extrusionOk="0">
                  <a:moveTo>
                    <a:pt x="0" y="0"/>
                  </a:moveTo>
                  <a:lnTo>
                    <a:pt x="0" y="9907"/>
                  </a:lnTo>
                  <a:lnTo>
                    <a:pt x="3946" y="9907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660357" y="3117548"/>
              <a:ext cx="66014" cy="311202"/>
            </a:xfrm>
            <a:custGeom>
              <a:avLst/>
              <a:gdLst/>
              <a:ahLst/>
              <a:cxnLst/>
              <a:rect l="l" t="t" r="r" b="b"/>
              <a:pathLst>
                <a:path w="3947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3947" y="18606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809092" y="3149727"/>
              <a:ext cx="66014" cy="279023"/>
            </a:xfrm>
            <a:custGeom>
              <a:avLst/>
              <a:gdLst/>
              <a:ahLst/>
              <a:cxnLst/>
              <a:rect l="l" t="t" r="r" b="b"/>
              <a:pathLst>
                <a:path w="3947" h="16683" extrusionOk="0">
                  <a:moveTo>
                    <a:pt x="0" y="1"/>
                  </a:moveTo>
                  <a:lnTo>
                    <a:pt x="0" y="16682"/>
                  </a:lnTo>
                  <a:lnTo>
                    <a:pt x="3946" y="16682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957811" y="2992211"/>
              <a:ext cx="66014" cy="436539"/>
            </a:xfrm>
            <a:custGeom>
              <a:avLst/>
              <a:gdLst/>
              <a:ahLst/>
              <a:cxnLst/>
              <a:rect l="l" t="t" r="r" b="b"/>
              <a:pathLst>
                <a:path w="3947" h="26101" extrusionOk="0">
                  <a:moveTo>
                    <a:pt x="1" y="1"/>
                  </a:moveTo>
                  <a:lnTo>
                    <a:pt x="1" y="26100"/>
                  </a:lnTo>
                  <a:lnTo>
                    <a:pt x="3947" y="26100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60357" y="3117548"/>
              <a:ext cx="30306" cy="311202"/>
            </a:xfrm>
            <a:custGeom>
              <a:avLst/>
              <a:gdLst/>
              <a:ahLst/>
              <a:cxnLst/>
              <a:rect l="l" t="t" r="r" b="b"/>
              <a:pathLst>
                <a:path w="1812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1812" y="18606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511638" y="3263039"/>
              <a:ext cx="30306" cy="165711"/>
            </a:xfrm>
            <a:custGeom>
              <a:avLst/>
              <a:gdLst/>
              <a:ahLst/>
              <a:cxnLst/>
              <a:rect l="l" t="t" r="r" b="b"/>
              <a:pathLst>
                <a:path w="1812" h="9908" extrusionOk="0">
                  <a:moveTo>
                    <a:pt x="0" y="0"/>
                  </a:moveTo>
                  <a:lnTo>
                    <a:pt x="0" y="9907"/>
                  </a:lnTo>
                  <a:lnTo>
                    <a:pt x="1811" y="9907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5957811" y="2992211"/>
              <a:ext cx="30306" cy="436539"/>
            </a:xfrm>
            <a:custGeom>
              <a:avLst/>
              <a:gdLst/>
              <a:ahLst/>
              <a:cxnLst/>
              <a:rect l="l" t="t" r="r" b="b"/>
              <a:pathLst>
                <a:path w="1812" h="26101" extrusionOk="0">
                  <a:moveTo>
                    <a:pt x="1" y="1"/>
                  </a:moveTo>
                  <a:lnTo>
                    <a:pt x="1" y="26100"/>
                  </a:lnTo>
                  <a:lnTo>
                    <a:pt x="1812" y="26100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5809092" y="3149727"/>
              <a:ext cx="30306" cy="279023"/>
            </a:xfrm>
            <a:custGeom>
              <a:avLst/>
              <a:gdLst/>
              <a:ahLst/>
              <a:cxnLst/>
              <a:rect l="l" t="t" r="r" b="b"/>
              <a:pathLst>
                <a:path w="1812" h="16683" extrusionOk="0">
                  <a:moveTo>
                    <a:pt x="0" y="1"/>
                  </a:moveTo>
                  <a:lnTo>
                    <a:pt x="0" y="16682"/>
                  </a:lnTo>
                  <a:lnTo>
                    <a:pt x="1811" y="1668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5468019" y="2845332"/>
              <a:ext cx="590744" cy="629027"/>
            </a:xfrm>
            <a:custGeom>
              <a:avLst/>
              <a:gdLst/>
              <a:ahLst/>
              <a:cxnLst/>
              <a:rect l="l" t="t" r="r" b="b"/>
              <a:pathLst>
                <a:path w="35321" h="37610" extrusionOk="0">
                  <a:moveTo>
                    <a:pt x="1" y="0"/>
                  </a:moveTo>
                  <a:lnTo>
                    <a:pt x="1" y="37610"/>
                  </a:lnTo>
                  <a:lnTo>
                    <a:pt x="35321" y="37610"/>
                  </a:lnTo>
                  <a:lnTo>
                    <a:pt x="35321" y="37070"/>
                  </a:lnTo>
                  <a:lnTo>
                    <a:pt x="540" y="3707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5522694" y="2898518"/>
              <a:ext cx="459369" cy="286917"/>
            </a:xfrm>
            <a:custGeom>
              <a:avLst/>
              <a:gdLst/>
              <a:ahLst/>
              <a:cxnLst/>
              <a:rect l="l" t="t" r="r" b="b"/>
              <a:pathLst>
                <a:path w="27466" h="17155" extrusionOk="0">
                  <a:moveTo>
                    <a:pt x="27064" y="0"/>
                  </a:moveTo>
                  <a:lnTo>
                    <a:pt x="17798" y="10317"/>
                  </a:lnTo>
                  <a:lnTo>
                    <a:pt x="9239" y="8457"/>
                  </a:lnTo>
                  <a:lnTo>
                    <a:pt x="0" y="16755"/>
                  </a:lnTo>
                  <a:lnTo>
                    <a:pt x="360" y="17154"/>
                  </a:lnTo>
                  <a:lnTo>
                    <a:pt x="9395" y="9042"/>
                  </a:lnTo>
                  <a:lnTo>
                    <a:pt x="17989" y="10910"/>
                  </a:lnTo>
                  <a:lnTo>
                    <a:pt x="27465" y="361"/>
                  </a:lnTo>
                  <a:lnTo>
                    <a:pt x="27064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950469" y="2873012"/>
              <a:ext cx="56430" cy="57049"/>
            </a:xfrm>
            <a:custGeom>
              <a:avLst/>
              <a:gdLst/>
              <a:ahLst/>
              <a:cxnLst/>
              <a:rect l="l" t="t" r="r" b="b"/>
              <a:pathLst>
                <a:path w="3374" h="3411" extrusionOk="0">
                  <a:moveTo>
                    <a:pt x="3374" y="1"/>
                  </a:moveTo>
                  <a:lnTo>
                    <a:pt x="0" y="904"/>
                  </a:lnTo>
                  <a:lnTo>
                    <a:pt x="2613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114675" y="325126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114675" y="333067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172493" y="335024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6172493" y="327083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6381238" y="3251265"/>
              <a:ext cx="45358" cy="45341"/>
            </a:xfrm>
            <a:custGeom>
              <a:avLst/>
              <a:gdLst/>
              <a:ahLst/>
              <a:cxnLst/>
              <a:rect l="l" t="t" r="r" b="b"/>
              <a:pathLst>
                <a:path w="2712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381238" y="3330675"/>
              <a:ext cx="45358" cy="45341"/>
            </a:xfrm>
            <a:custGeom>
              <a:avLst/>
              <a:gdLst/>
              <a:ahLst/>
              <a:cxnLst/>
              <a:rect l="l" t="t" r="r" b="b"/>
              <a:pathLst>
                <a:path w="2712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6439056" y="335024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439056" y="327083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621292" y="325126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621292" y="333067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679110" y="3350243"/>
              <a:ext cx="94546" cy="25773"/>
            </a:xfrm>
            <a:custGeom>
              <a:avLst/>
              <a:gdLst/>
              <a:ahLst/>
              <a:cxnLst/>
              <a:rect l="l" t="t" r="r" b="b"/>
              <a:pathLst>
                <a:path w="565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6679110" y="3270833"/>
              <a:ext cx="94546" cy="25773"/>
            </a:xfrm>
            <a:custGeom>
              <a:avLst/>
              <a:gdLst/>
              <a:ahLst/>
              <a:cxnLst/>
              <a:rect l="l" t="t" r="r" b="b"/>
              <a:pathLst>
                <a:path w="565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123154" y="2818188"/>
              <a:ext cx="650502" cy="11841"/>
            </a:xfrm>
            <a:custGeom>
              <a:avLst/>
              <a:gdLst/>
              <a:ahLst/>
              <a:cxnLst/>
              <a:rect l="l" t="t" r="r" b="b"/>
              <a:pathLst>
                <a:path w="38894" h="708" extrusionOk="0">
                  <a:moveTo>
                    <a:pt x="0" y="1"/>
                  </a:moveTo>
                  <a:lnTo>
                    <a:pt x="0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468019" y="2673048"/>
              <a:ext cx="1305637" cy="27078"/>
            </a:xfrm>
            <a:custGeom>
              <a:avLst/>
              <a:gdLst/>
              <a:ahLst/>
              <a:cxnLst/>
              <a:rect l="l" t="t" r="r" b="b"/>
              <a:pathLst>
                <a:path w="78065" h="1619" extrusionOk="0">
                  <a:moveTo>
                    <a:pt x="1" y="0"/>
                  </a:moveTo>
                  <a:lnTo>
                    <a:pt x="1" y="1619"/>
                  </a:lnTo>
                  <a:lnTo>
                    <a:pt x="78065" y="1619"/>
                  </a:lnTo>
                  <a:lnTo>
                    <a:pt x="78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121214" y="2854966"/>
              <a:ext cx="652442" cy="11841"/>
            </a:xfrm>
            <a:custGeom>
              <a:avLst/>
              <a:gdLst/>
              <a:ahLst/>
              <a:cxnLst/>
              <a:rect l="l" t="t" r="r" b="b"/>
              <a:pathLst>
                <a:path w="39010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6121214" y="2781409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6121214" y="2891761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6121214" y="2928539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6121214" y="2965301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6121214" y="3002079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6121214" y="3038857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1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6121214" y="3075636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1"/>
                  </a:moveTo>
                  <a:lnTo>
                    <a:pt x="1" y="709"/>
                  </a:lnTo>
                  <a:lnTo>
                    <a:pt x="39010" y="709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6201076" y="3112431"/>
              <a:ext cx="572580" cy="11825"/>
            </a:xfrm>
            <a:custGeom>
              <a:avLst/>
              <a:gdLst/>
              <a:ahLst/>
              <a:cxnLst/>
              <a:rect l="l" t="t" r="r" b="b"/>
              <a:pathLst>
                <a:path w="34235" h="707" extrusionOk="0">
                  <a:moveTo>
                    <a:pt x="1" y="0"/>
                  </a:moveTo>
                  <a:lnTo>
                    <a:pt x="1" y="706"/>
                  </a:lnTo>
                  <a:lnTo>
                    <a:pt x="34235" y="706"/>
                  </a:lnTo>
                  <a:lnTo>
                    <a:pt x="34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5367636" y="2519028"/>
              <a:ext cx="1515235" cy="124501"/>
            </a:xfrm>
            <a:custGeom>
              <a:avLst/>
              <a:gdLst/>
              <a:ahLst/>
              <a:cxnLst/>
              <a:rect l="l" t="t" r="r" b="b"/>
              <a:pathLst>
                <a:path w="90597" h="7444" extrusionOk="0">
                  <a:moveTo>
                    <a:pt x="3969" y="0"/>
                  </a:moveTo>
                  <a:cubicBezTo>
                    <a:pt x="1777" y="0"/>
                    <a:pt x="0" y="1777"/>
                    <a:pt x="0" y="3969"/>
                  </a:cubicBezTo>
                  <a:lnTo>
                    <a:pt x="0" y="7444"/>
                  </a:lnTo>
                  <a:lnTo>
                    <a:pt x="90596" y="7444"/>
                  </a:lnTo>
                  <a:lnTo>
                    <a:pt x="90596" y="3970"/>
                  </a:lnTo>
                  <a:cubicBezTo>
                    <a:pt x="90596" y="1777"/>
                    <a:pt x="88819" y="0"/>
                    <a:pt x="866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6648169" y="2564419"/>
              <a:ext cx="39805" cy="38300"/>
            </a:xfrm>
            <a:custGeom>
              <a:avLst/>
              <a:gdLst/>
              <a:ahLst/>
              <a:cxnLst/>
              <a:rect l="l" t="t" r="r" b="b"/>
              <a:pathLst>
                <a:path w="2380" h="2290" extrusionOk="0">
                  <a:moveTo>
                    <a:pt x="1231" y="0"/>
                  </a:moveTo>
                  <a:cubicBezTo>
                    <a:pt x="770" y="0"/>
                    <a:pt x="354" y="280"/>
                    <a:pt x="177" y="707"/>
                  </a:cubicBezTo>
                  <a:cubicBezTo>
                    <a:pt x="0" y="1134"/>
                    <a:pt x="98" y="1626"/>
                    <a:pt x="426" y="1954"/>
                  </a:cubicBezTo>
                  <a:cubicBezTo>
                    <a:pt x="645" y="2173"/>
                    <a:pt x="938" y="2289"/>
                    <a:pt x="1236" y="2289"/>
                  </a:cubicBezTo>
                  <a:cubicBezTo>
                    <a:pt x="1383" y="2289"/>
                    <a:pt x="1532" y="2261"/>
                    <a:pt x="1673" y="2203"/>
                  </a:cubicBezTo>
                  <a:cubicBezTo>
                    <a:pt x="2101" y="2024"/>
                    <a:pt x="2380" y="1607"/>
                    <a:pt x="2380" y="1145"/>
                  </a:cubicBezTo>
                  <a:cubicBezTo>
                    <a:pt x="2380" y="513"/>
                    <a:pt x="1867" y="0"/>
                    <a:pt x="1235" y="0"/>
                  </a:cubicBezTo>
                  <a:cubicBezTo>
                    <a:pt x="1234" y="0"/>
                    <a:pt x="1233" y="0"/>
                    <a:pt x="1231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727696" y="2564402"/>
              <a:ext cx="38300" cy="38300"/>
            </a:xfrm>
            <a:custGeom>
              <a:avLst/>
              <a:gdLst/>
              <a:ahLst/>
              <a:cxnLst/>
              <a:rect l="l" t="t" r="r" b="b"/>
              <a:pathLst>
                <a:path w="2290" h="2290" extrusionOk="0">
                  <a:moveTo>
                    <a:pt x="1145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5" y="2289"/>
                  </a:cubicBezTo>
                  <a:cubicBezTo>
                    <a:pt x="1777" y="2289"/>
                    <a:pt x="2290" y="1777"/>
                    <a:pt x="2290" y="1145"/>
                  </a:cubicBezTo>
                  <a:cubicBezTo>
                    <a:pt x="2290" y="514"/>
                    <a:pt x="1777" y="0"/>
                    <a:pt x="1145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805718" y="2564402"/>
              <a:ext cx="38317" cy="38300"/>
            </a:xfrm>
            <a:custGeom>
              <a:avLst/>
              <a:gdLst/>
              <a:ahLst/>
              <a:cxnLst/>
              <a:rect l="l" t="t" r="r" b="b"/>
              <a:pathLst>
                <a:path w="2291" h="2290" extrusionOk="0">
                  <a:moveTo>
                    <a:pt x="1146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6" y="2289"/>
                  </a:cubicBezTo>
                  <a:cubicBezTo>
                    <a:pt x="1778" y="2289"/>
                    <a:pt x="2290" y="1777"/>
                    <a:pt x="2290" y="1145"/>
                  </a:cubicBezTo>
                  <a:cubicBezTo>
                    <a:pt x="2290" y="514"/>
                    <a:pt x="1778" y="0"/>
                    <a:pt x="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965115" y="2744313"/>
              <a:ext cx="1515252" cy="1018502"/>
            </a:xfrm>
            <a:custGeom>
              <a:avLst/>
              <a:gdLst/>
              <a:ahLst/>
              <a:cxnLst/>
              <a:rect l="l" t="t" r="r" b="b"/>
              <a:pathLst>
                <a:path w="90598" h="60897" extrusionOk="0">
                  <a:moveTo>
                    <a:pt x="3971" y="1"/>
                  </a:moveTo>
                  <a:cubicBezTo>
                    <a:pt x="1771" y="1"/>
                    <a:pt x="0" y="1770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1" y="60896"/>
                    <a:pt x="3971" y="60896"/>
                  </a:cubicBezTo>
                  <a:lnTo>
                    <a:pt x="86627" y="60896"/>
                  </a:lnTo>
                  <a:cubicBezTo>
                    <a:pt x="88826" y="60896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0"/>
                    <a:pt x="88826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643366" y="2704642"/>
              <a:ext cx="1867743" cy="1252000"/>
            </a:xfrm>
            <a:custGeom>
              <a:avLst/>
              <a:gdLst/>
              <a:ahLst/>
              <a:cxnLst/>
              <a:rect l="l" t="t" r="r" b="b"/>
              <a:pathLst>
                <a:path w="90598" h="60897" extrusionOk="0">
                  <a:moveTo>
                    <a:pt x="3971" y="1"/>
                  </a:moveTo>
                  <a:cubicBezTo>
                    <a:pt x="1772" y="1"/>
                    <a:pt x="0" y="1771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2" y="60897"/>
                    <a:pt x="3971" y="60897"/>
                  </a:cubicBezTo>
                  <a:lnTo>
                    <a:pt x="86627" y="60897"/>
                  </a:lnTo>
                  <a:cubicBezTo>
                    <a:pt x="88826" y="60897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1"/>
                    <a:pt x="88826" y="1"/>
                    <a:pt x="86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139858" y="3448637"/>
              <a:ext cx="66014" cy="165745"/>
            </a:xfrm>
            <a:custGeom>
              <a:avLst/>
              <a:gdLst/>
              <a:ahLst/>
              <a:cxnLst/>
              <a:rect l="l" t="t" r="r" b="b"/>
              <a:pathLst>
                <a:path w="3947" h="9910" extrusionOk="0">
                  <a:moveTo>
                    <a:pt x="0" y="1"/>
                  </a:moveTo>
                  <a:lnTo>
                    <a:pt x="0" y="9909"/>
                  </a:lnTo>
                  <a:lnTo>
                    <a:pt x="3946" y="9909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5288577" y="3303179"/>
              <a:ext cx="66047" cy="311202"/>
            </a:xfrm>
            <a:custGeom>
              <a:avLst/>
              <a:gdLst/>
              <a:ahLst/>
              <a:cxnLst/>
              <a:rect l="l" t="t" r="r" b="b"/>
              <a:pathLst>
                <a:path w="3949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3948" y="18606"/>
                  </a:lnTo>
                  <a:lnTo>
                    <a:pt x="39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5437329" y="3335358"/>
              <a:ext cx="66014" cy="279023"/>
            </a:xfrm>
            <a:custGeom>
              <a:avLst/>
              <a:gdLst/>
              <a:ahLst/>
              <a:cxnLst/>
              <a:rect l="l" t="t" r="r" b="b"/>
              <a:pathLst>
                <a:path w="3947" h="16683" extrusionOk="0">
                  <a:moveTo>
                    <a:pt x="1" y="0"/>
                  </a:moveTo>
                  <a:lnTo>
                    <a:pt x="1" y="16682"/>
                  </a:lnTo>
                  <a:lnTo>
                    <a:pt x="3947" y="16682"/>
                  </a:lnTo>
                  <a:lnTo>
                    <a:pt x="394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586065" y="3177842"/>
              <a:ext cx="66014" cy="436539"/>
            </a:xfrm>
            <a:custGeom>
              <a:avLst/>
              <a:gdLst/>
              <a:ahLst/>
              <a:cxnLst/>
              <a:rect l="l" t="t" r="r" b="b"/>
              <a:pathLst>
                <a:path w="3947" h="26101" extrusionOk="0">
                  <a:moveTo>
                    <a:pt x="0" y="1"/>
                  </a:moveTo>
                  <a:lnTo>
                    <a:pt x="0" y="26100"/>
                  </a:lnTo>
                  <a:lnTo>
                    <a:pt x="3946" y="26100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96273" y="3087142"/>
              <a:ext cx="590710" cy="572848"/>
            </a:xfrm>
            <a:custGeom>
              <a:avLst/>
              <a:gdLst/>
              <a:ahLst/>
              <a:cxnLst/>
              <a:rect l="l" t="t" r="r" b="b"/>
              <a:pathLst>
                <a:path w="35319" h="34251" extrusionOk="0">
                  <a:moveTo>
                    <a:pt x="0" y="1"/>
                  </a:moveTo>
                  <a:lnTo>
                    <a:pt x="0" y="34250"/>
                  </a:lnTo>
                  <a:lnTo>
                    <a:pt x="35319" y="34250"/>
                  </a:lnTo>
                  <a:lnTo>
                    <a:pt x="35319" y="33711"/>
                  </a:lnTo>
                  <a:lnTo>
                    <a:pt x="540" y="3371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150930" y="3084132"/>
              <a:ext cx="459369" cy="286917"/>
            </a:xfrm>
            <a:custGeom>
              <a:avLst/>
              <a:gdLst/>
              <a:ahLst/>
              <a:cxnLst/>
              <a:rect l="l" t="t" r="r" b="b"/>
              <a:pathLst>
                <a:path w="27466" h="17155" extrusionOk="0">
                  <a:moveTo>
                    <a:pt x="27065" y="1"/>
                  </a:moveTo>
                  <a:lnTo>
                    <a:pt x="17797" y="10318"/>
                  </a:lnTo>
                  <a:lnTo>
                    <a:pt x="9240" y="8458"/>
                  </a:lnTo>
                  <a:lnTo>
                    <a:pt x="1" y="16755"/>
                  </a:lnTo>
                  <a:lnTo>
                    <a:pt x="360" y="17155"/>
                  </a:lnTo>
                  <a:lnTo>
                    <a:pt x="9395" y="9043"/>
                  </a:lnTo>
                  <a:lnTo>
                    <a:pt x="17989" y="10910"/>
                  </a:lnTo>
                  <a:lnTo>
                    <a:pt x="27466" y="362"/>
                  </a:lnTo>
                  <a:lnTo>
                    <a:pt x="27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578706" y="3058643"/>
              <a:ext cx="56447" cy="57049"/>
            </a:xfrm>
            <a:custGeom>
              <a:avLst/>
              <a:gdLst/>
              <a:ahLst/>
              <a:cxnLst/>
              <a:rect l="l" t="t" r="r" b="b"/>
              <a:pathLst>
                <a:path w="3375" h="3411" extrusionOk="0">
                  <a:moveTo>
                    <a:pt x="3374" y="1"/>
                  </a:moveTo>
                  <a:lnTo>
                    <a:pt x="1" y="904"/>
                  </a:lnTo>
                  <a:lnTo>
                    <a:pt x="2614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5742928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5742928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5800730" y="3535874"/>
              <a:ext cx="143684" cy="25773"/>
            </a:xfrm>
            <a:custGeom>
              <a:avLst/>
              <a:gdLst/>
              <a:ahLst/>
              <a:cxnLst/>
              <a:rect l="l" t="t" r="r" b="b"/>
              <a:pathLst>
                <a:path w="8591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5800730" y="3456464"/>
              <a:ext cx="143684" cy="25773"/>
            </a:xfrm>
            <a:custGeom>
              <a:avLst/>
              <a:gdLst/>
              <a:ahLst/>
              <a:cxnLst/>
              <a:rect l="l" t="t" r="r" b="b"/>
              <a:pathLst>
                <a:path w="8591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6009491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6009491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6067293" y="3535874"/>
              <a:ext cx="143718" cy="25773"/>
            </a:xfrm>
            <a:custGeom>
              <a:avLst/>
              <a:gdLst/>
              <a:ahLst/>
              <a:cxnLst/>
              <a:rect l="l" t="t" r="r" b="b"/>
              <a:pathLst>
                <a:path w="8593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6067293" y="3456464"/>
              <a:ext cx="143718" cy="25773"/>
            </a:xfrm>
            <a:custGeom>
              <a:avLst/>
              <a:gdLst/>
              <a:ahLst/>
              <a:cxnLst/>
              <a:rect l="l" t="t" r="r" b="b"/>
              <a:pathLst>
                <a:path w="8593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6249512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0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6249512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6307347" y="3535874"/>
              <a:ext cx="94563" cy="25773"/>
            </a:xfrm>
            <a:custGeom>
              <a:avLst/>
              <a:gdLst/>
              <a:ahLst/>
              <a:cxnLst/>
              <a:rect l="l" t="t" r="r" b="b"/>
              <a:pathLst>
                <a:path w="5654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6307347" y="3456464"/>
              <a:ext cx="94563" cy="25773"/>
            </a:xfrm>
            <a:custGeom>
              <a:avLst/>
              <a:gdLst/>
              <a:ahLst/>
              <a:cxnLst/>
              <a:rect l="l" t="t" r="r" b="b"/>
              <a:pathLst>
                <a:path w="5654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751391" y="3003818"/>
              <a:ext cx="650519" cy="11825"/>
            </a:xfrm>
            <a:custGeom>
              <a:avLst/>
              <a:gdLst/>
              <a:ahLst/>
              <a:cxnLst/>
              <a:rect l="l" t="t" r="r" b="b"/>
              <a:pathLst>
                <a:path w="38895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5096273" y="2858645"/>
              <a:ext cx="1305637" cy="27111"/>
            </a:xfrm>
            <a:custGeom>
              <a:avLst/>
              <a:gdLst/>
              <a:ahLst/>
              <a:cxnLst/>
              <a:rect l="l" t="t" r="r" b="b"/>
              <a:pathLst>
                <a:path w="78065" h="1621" extrusionOk="0">
                  <a:moveTo>
                    <a:pt x="0" y="1"/>
                  </a:moveTo>
                  <a:lnTo>
                    <a:pt x="0" y="1621"/>
                  </a:lnTo>
                  <a:lnTo>
                    <a:pt x="78064" y="1621"/>
                  </a:lnTo>
                  <a:lnTo>
                    <a:pt x="78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5749434" y="3040597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749434" y="2967040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5749434" y="3077375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5749434" y="3114170"/>
              <a:ext cx="652476" cy="11825"/>
            </a:xfrm>
            <a:custGeom>
              <a:avLst/>
              <a:gdLst/>
              <a:ahLst/>
              <a:cxnLst/>
              <a:rect l="l" t="t" r="r" b="b"/>
              <a:pathLst>
                <a:path w="39012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5749434" y="3150915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1"/>
                  </a:moveTo>
                  <a:lnTo>
                    <a:pt x="1" y="709"/>
                  </a:lnTo>
                  <a:lnTo>
                    <a:pt x="39011" y="709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5749434" y="3187710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5749434" y="3224488"/>
              <a:ext cx="652476" cy="11825"/>
            </a:xfrm>
            <a:custGeom>
              <a:avLst/>
              <a:gdLst/>
              <a:ahLst/>
              <a:cxnLst/>
              <a:rect l="l" t="t" r="r" b="b"/>
              <a:pathLst>
                <a:path w="39012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5749434" y="3261266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5829330" y="3298045"/>
              <a:ext cx="572580" cy="11841"/>
            </a:xfrm>
            <a:custGeom>
              <a:avLst/>
              <a:gdLst/>
              <a:ahLst/>
              <a:cxnLst/>
              <a:rect l="l" t="t" r="r" b="b"/>
              <a:pathLst>
                <a:path w="34235" h="708" extrusionOk="0">
                  <a:moveTo>
                    <a:pt x="0" y="1"/>
                  </a:moveTo>
                  <a:lnTo>
                    <a:pt x="0" y="707"/>
                  </a:lnTo>
                  <a:lnTo>
                    <a:pt x="34234" y="707"/>
                  </a:lnTo>
                  <a:lnTo>
                    <a:pt x="34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4643367" y="2704642"/>
              <a:ext cx="1867742" cy="124518"/>
            </a:xfrm>
            <a:custGeom>
              <a:avLst/>
              <a:gdLst/>
              <a:ahLst/>
              <a:cxnLst/>
              <a:rect l="l" t="t" r="r" b="b"/>
              <a:pathLst>
                <a:path w="90598" h="7445" extrusionOk="0">
                  <a:moveTo>
                    <a:pt x="3971" y="1"/>
                  </a:moveTo>
                  <a:cubicBezTo>
                    <a:pt x="1779" y="1"/>
                    <a:pt x="0" y="1778"/>
                    <a:pt x="0" y="3970"/>
                  </a:cubicBezTo>
                  <a:lnTo>
                    <a:pt x="0" y="7445"/>
                  </a:lnTo>
                  <a:lnTo>
                    <a:pt x="90597" y="7445"/>
                  </a:lnTo>
                  <a:lnTo>
                    <a:pt x="90597" y="3970"/>
                  </a:lnTo>
                  <a:cubicBezTo>
                    <a:pt x="90597" y="1778"/>
                    <a:pt x="88819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6276406" y="2750017"/>
              <a:ext cx="39806" cy="38317"/>
            </a:xfrm>
            <a:custGeom>
              <a:avLst/>
              <a:gdLst/>
              <a:ahLst/>
              <a:cxnLst/>
              <a:rect l="l" t="t" r="r" b="b"/>
              <a:pathLst>
                <a:path w="2380" h="2291" extrusionOk="0">
                  <a:moveTo>
                    <a:pt x="1235" y="1"/>
                  </a:moveTo>
                  <a:cubicBezTo>
                    <a:pt x="772" y="1"/>
                    <a:pt x="355" y="281"/>
                    <a:pt x="178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5" y="2174"/>
                    <a:pt x="937" y="2290"/>
                    <a:pt x="1235" y="2290"/>
                  </a:cubicBezTo>
                  <a:cubicBezTo>
                    <a:pt x="1383" y="2290"/>
                    <a:pt x="1532" y="2262"/>
                    <a:pt x="1674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8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6354444" y="2750017"/>
              <a:ext cx="39806" cy="38334"/>
            </a:xfrm>
            <a:custGeom>
              <a:avLst/>
              <a:gdLst/>
              <a:ahLst/>
              <a:cxnLst/>
              <a:rect l="l" t="t" r="r" b="b"/>
              <a:pathLst>
                <a:path w="2380" h="2292" extrusionOk="0">
                  <a:moveTo>
                    <a:pt x="1235" y="1"/>
                  </a:moveTo>
                  <a:cubicBezTo>
                    <a:pt x="771" y="1"/>
                    <a:pt x="354" y="281"/>
                    <a:pt x="177" y="709"/>
                  </a:cubicBezTo>
                  <a:cubicBezTo>
                    <a:pt x="0" y="1135"/>
                    <a:pt x="97" y="1628"/>
                    <a:pt x="426" y="1956"/>
                  </a:cubicBezTo>
                  <a:cubicBezTo>
                    <a:pt x="644" y="2175"/>
                    <a:pt x="937" y="2291"/>
                    <a:pt x="1235" y="2291"/>
                  </a:cubicBezTo>
                  <a:cubicBezTo>
                    <a:pt x="1383" y="2291"/>
                    <a:pt x="1531" y="2263"/>
                    <a:pt x="1673" y="2204"/>
                  </a:cubicBezTo>
                  <a:cubicBezTo>
                    <a:pt x="2101" y="2026"/>
                    <a:pt x="2379" y="1609"/>
                    <a:pt x="2379" y="1145"/>
                  </a:cubicBezTo>
                  <a:cubicBezTo>
                    <a:pt x="2379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6432467" y="2750017"/>
              <a:ext cx="39806" cy="38317"/>
            </a:xfrm>
            <a:custGeom>
              <a:avLst/>
              <a:gdLst/>
              <a:ahLst/>
              <a:cxnLst/>
              <a:rect l="l" t="t" r="r" b="b"/>
              <a:pathLst>
                <a:path w="2380" h="2291" extrusionOk="0">
                  <a:moveTo>
                    <a:pt x="1235" y="1"/>
                  </a:moveTo>
                  <a:cubicBezTo>
                    <a:pt x="771" y="1"/>
                    <a:pt x="354" y="281"/>
                    <a:pt x="177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4" y="2174"/>
                    <a:pt x="937" y="2290"/>
                    <a:pt x="1235" y="2290"/>
                  </a:cubicBezTo>
                  <a:cubicBezTo>
                    <a:pt x="1382" y="2290"/>
                    <a:pt x="1531" y="2262"/>
                    <a:pt x="1673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6522029" y="2360625"/>
              <a:ext cx="482416" cy="530199"/>
            </a:xfrm>
            <a:custGeom>
              <a:avLst/>
              <a:gdLst/>
              <a:ahLst/>
              <a:cxnLst/>
              <a:rect l="l" t="t" r="r" b="b"/>
              <a:pathLst>
                <a:path w="28844" h="31701" extrusionOk="0">
                  <a:moveTo>
                    <a:pt x="25965" y="1"/>
                  </a:moveTo>
                  <a:cubicBezTo>
                    <a:pt x="25961" y="1"/>
                    <a:pt x="25957" y="1"/>
                    <a:pt x="25954" y="1"/>
                  </a:cubicBezTo>
                  <a:lnTo>
                    <a:pt x="4738" y="1"/>
                  </a:lnTo>
                  <a:cubicBezTo>
                    <a:pt x="4884" y="6879"/>
                    <a:pt x="5001" y="13760"/>
                    <a:pt x="5089" y="20640"/>
                  </a:cubicBezTo>
                  <a:cubicBezTo>
                    <a:pt x="5102" y="21693"/>
                    <a:pt x="5089" y="22779"/>
                    <a:pt x="4705" y="23750"/>
                  </a:cubicBezTo>
                  <a:cubicBezTo>
                    <a:pt x="4688" y="23750"/>
                    <a:pt x="4673" y="23748"/>
                    <a:pt x="4673" y="23748"/>
                  </a:cubicBezTo>
                  <a:cubicBezTo>
                    <a:pt x="4655" y="23747"/>
                    <a:pt x="4638" y="23747"/>
                    <a:pt x="4623" y="23747"/>
                  </a:cubicBezTo>
                  <a:cubicBezTo>
                    <a:pt x="4406" y="23747"/>
                    <a:pt x="4509" y="23853"/>
                    <a:pt x="4420" y="24325"/>
                  </a:cubicBezTo>
                  <a:cubicBezTo>
                    <a:pt x="4419" y="24332"/>
                    <a:pt x="4414" y="24340"/>
                    <a:pt x="4413" y="24348"/>
                  </a:cubicBezTo>
                  <a:cubicBezTo>
                    <a:pt x="3555" y="25749"/>
                    <a:pt x="1880" y="26514"/>
                    <a:pt x="251" y="26875"/>
                  </a:cubicBezTo>
                  <a:cubicBezTo>
                    <a:pt x="237" y="26952"/>
                    <a:pt x="247" y="27031"/>
                    <a:pt x="277" y="27103"/>
                  </a:cubicBezTo>
                  <a:cubicBezTo>
                    <a:pt x="87" y="27272"/>
                    <a:pt x="0" y="27481"/>
                    <a:pt x="113" y="27744"/>
                  </a:cubicBezTo>
                  <a:cubicBezTo>
                    <a:pt x="191" y="27926"/>
                    <a:pt x="974" y="28159"/>
                    <a:pt x="2120" y="28159"/>
                  </a:cubicBezTo>
                  <a:cubicBezTo>
                    <a:pt x="2419" y="28159"/>
                    <a:pt x="2744" y="28144"/>
                    <a:pt x="3087" y="28107"/>
                  </a:cubicBezTo>
                  <a:cubicBezTo>
                    <a:pt x="3561" y="28055"/>
                    <a:pt x="4493" y="27797"/>
                    <a:pt x="4925" y="27597"/>
                  </a:cubicBezTo>
                  <a:cubicBezTo>
                    <a:pt x="5185" y="27477"/>
                    <a:pt x="5419" y="27299"/>
                    <a:pt x="5602" y="27136"/>
                  </a:cubicBezTo>
                  <a:cubicBezTo>
                    <a:pt x="5817" y="27110"/>
                    <a:pt x="6028" y="27066"/>
                    <a:pt x="6222" y="26986"/>
                  </a:cubicBezTo>
                  <a:lnTo>
                    <a:pt x="6289" y="27049"/>
                  </a:lnTo>
                  <a:lnTo>
                    <a:pt x="8188" y="26223"/>
                  </a:lnTo>
                  <a:cubicBezTo>
                    <a:pt x="8188" y="26223"/>
                    <a:pt x="7981" y="25025"/>
                    <a:pt x="7817" y="24402"/>
                  </a:cubicBezTo>
                  <a:cubicBezTo>
                    <a:pt x="7789" y="24298"/>
                    <a:pt x="7747" y="24199"/>
                    <a:pt x="7691" y="24108"/>
                  </a:cubicBezTo>
                  <a:cubicBezTo>
                    <a:pt x="9272" y="19799"/>
                    <a:pt x="10534" y="15374"/>
                    <a:pt x="11416" y="10868"/>
                  </a:cubicBezTo>
                  <a:lnTo>
                    <a:pt x="11416" y="10868"/>
                  </a:lnTo>
                  <a:cubicBezTo>
                    <a:pt x="11070" y="16457"/>
                    <a:pt x="9062" y="27810"/>
                    <a:pt x="8914" y="28199"/>
                  </a:cubicBezTo>
                  <a:cubicBezTo>
                    <a:pt x="8661" y="28860"/>
                    <a:pt x="7792" y="29786"/>
                    <a:pt x="6501" y="29895"/>
                  </a:cubicBezTo>
                  <a:cubicBezTo>
                    <a:pt x="6051" y="29932"/>
                    <a:pt x="3842" y="29805"/>
                    <a:pt x="4080" y="30821"/>
                  </a:cubicBezTo>
                  <a:cubicBezTo>
                    <a:pt x="4137" y="31064"/>
                    <a:pt x="5285" y="31583"/>
                    <a:pt x="6947" y="31694"/>
                  </a:cubicBezTo>
                  <a:cubicBezTo>
                    <a:pt x="7011" y="31699"/>
                    <a:pt x="7083" y="31701"/>
                    <a:pt x="7161" y="31701"/>
                  </a:cubicBezTo>
                  <a:cubicBezTo>
                    <a:pt x="7670" y="31701"/>
                    <a:pt x="8446" y="31617"/>
                    <a:pt x="8844" y="31510"/>
                  </a:cubicBezTo>
                  <a:cubicBezTo>
                    <a:pt x="9465" y="31346"/>
                    <a:pt x="10027" y="30867"/>
                    <a:pt x="10027" y="30867"/>
                  </a:cubicBezTo>
                  <a:lnTo>
                    <a:pt x="10284" y="31208"/>
                  </a:lnTo>
                  <a:lnTo>
                    <a:pt x="12296" y="30723"/>
                  </a:lnTo>
                  <a:cubicBezTo>
                    <a:pt x="12296" y="30723"/>
                    <a:pt x="12293" y="30199"/>
                    <a:pt x="12281" y="29568"/>
                  </a:cubicBezTo>
                  <a:cubicBezTo>
                    <a:pt x="12268" y="28939"/>
                    <a:pt x="11850" y="28341"/>
                    <a:pt x="11850" y="28341"/>
                  </a:cubicBezTo>
                  <a:lnTo>
                    <a:pt x="11877" y="27196"/>
                  </a:lnTo>
                  <a:lnTo>
                    <a:pt x="12993" y="27065"/>
                  </a:lnTo>
                  <a:cubicBezTo>
                    <a:pt x="12993" y="27065"/>
                    <a:pt x="15233" y="19818"/>
                    <a:pt x="16298" y="17352"/>
                  </a:cubicBezTo>
                  <a:cubicBezTo>
                    <a:pt x="16736" y="16337"/>
                    <a:pt x="17223" y="15334"/>
                    <a:pt x="17501" y="14263"/>
                  </a:cubicBezTo>
                  <a:cubicBezTo>
                    <a:pt x="17829" y="13008"/>
                    <a:pt x="17861" y="11695"/>
                    <a:pt x="17963" y="10400"/>
                  </a:cubicBezTo>
                  <a:cubicBezTo>
                    <a:pt x="18153" y="8037"/>
                    <a:pt x="18587" y="5699"/>
                    <a:pt x="19259" y="3426"/>
                  </a:cubicBezTo>
                  <a:cubicBezTo>
                    <a:pt x="19302" y="3280"/>
                    <a:pt x="19349" y="3132"/>
                    <a:pt x="19450" y="3019"/>
                  </a:cubicBezTo>
                  <a:cubicBezTo>
                    <a:pt x="19626" y="2821"/>
                    <a:pt x="19919" y="2786"/>
                    <a:pt x="20183" y="2762"/>
                  </a:cubicBezTo>
                  <a:cubicBezTo>
                    <a:pt x="20894" y="2697"/>
                    <a:pt x="21509" y="2678"/>
                    <a:pt x="22059" y="2678"/>
                  </a:cubicBezTo>
                  <a:cubicBezTo>
                    <a:pt x="22805" y="2678"/>
                    <a:pt x="23431" y="2713"/>
                    <a:pt x="24017" y="2713"/>
                  </a:cubicBezTo>
                  <a:cubicBezTo>
                    <a:pt x="24734" y="2713"/>
                    <a:pt x="25390" y="2661"/>
                    <a:pt x="26127" y="2432"/>
                  </a:cubicBezTo>
                  <a:cubicBezTo>
                    <a:pt x="28478" y="1703"/>
                    <a:pt x="28730" y="636"/>
                    <a:pt x="28844" y="584"/>
                  </a:cubicBezTo>
                  <a:cubicBezTo>
                    <a:pt x="27932" y="199"/>
                    <a:pt x="26954" y="1"/>
                    <a:pt x="25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6252154" y="1825643"/>
              <a:ext cx="163671" cy="131659"/>
            </a:xfrm>
            <a:custGeom>
              <a:avLst/>
              <a:gdLst/>
              <a:ahLst/>
              <a:cxnLst/>
              <a:rect l="l" t="t" r="r" b="b"/>
              <a:pathLst>
                <a:path w="9786" h="7872" extrusionOk="0">
                  <a:moveTo>
                    <a:pt x="2825" y="1"/>
                  </a:moveTo>
                  <a:cubicBezTo>
                    <a:pt x="2024" y="1"/>
                    <a:pt x="0" y="214"/>
                    <a:pt x="291" y="532"/>
                  </a:cubicBezTo>
                  <a:cubicBezTo>
                    <a:pt x="620" y="895"/>
                    <a:pt x="2334" y="762"/>
                    <a:pt x="2664" y="960"/>
                  </a:cubicBezTo>
                  <a:lnTo>
                    <a:pt x="2994" y="1159"/>
                  </a:lnTo>
                  <a:cubicBezTo>
                    <a:pt x="2994" y="1159"/>
                    <a:pt x="2664" y="1605"/>
                    <a:pt x="2797" y="1877"/>
                  </a:cubicBezTo>
                  <a:cubicBezTo>
                    <a:pt x="2929" y="2148"/>
                    <a:pt x="2230" y="2563"/>
                    <a:pt x="2494" y="3025"/>
                  </a:cubicBezTo>
                  <a:cubicBezTo>
                    <a:pt x="2758" y="3486"/>
                    <a:pt x="2387" y="3455"/>
                    <a:pt x="2624" y="3936"/>
                  </a:cubicBezTo>
                  <a:cubicBezTo>
                    <a:pt x="2947" y="4594"/>
                    <a:pt x="3686" y="5012"/>
                    <a:pt x="4081" y="5012"/>
                  </a:cubicBezTo>
                  <a:cubicBezTo>
                    <a:pt x="4163" y="5012"/>
                    <a:pt x="4230" y="4994"/>
                    <a:pt x="4275" y="4956"/>
                  </a:cubicBezTo>
                  <a:cubicBezTo>
                    <a:pt x="4467" y="5413"/>
                    <a:pt x="5181" y="6325"/>
                    <a:pt x="5869" y="6325"/>
                  </a:cubicBezTo>
                  <a:cubicBezTo>
                    <a:pt x="5893" y="6325"/>
                    <a:pt x="5916" y="6324"/>
                    <a:pt x="5939" y="6322"/>
                  </a:cubicBezTo>
                  <a:cubicBezTo>
                    <a:pt x="5953" y="6321"/>
                    <a:pt x="5968" y="6320"/>
                    <a:pt x="5983" y="6320"/>
                  </a:cubicBezTo>
                  <a:cubicBezTo>
                    <a:pt x="6717" y="6320"/>
                    <a:pt x="8373" y="7872"/>
                    <a:pt x="8373" y="7872"/>
                  </a:cubicBezTo>
                  <a:lnTo>
                    <a:pt x="9785" y="6324"/>
                  </a:lnTo>
                  <a:cubicBezTo>
                    <a:pt x="9785" y="6324"/>
                    <a:pt x="7940" y="5022"/>
                    <a:pt x="7873" y="4474"/>
                  </a:cubicBezTo>
                  <a:cubicBezTo>
                    <a:pt x="7807" y="3927"/>
                    <a:pt x="6520" y="1710"/>
                    <a:pt x="6109" y="1269"/>
                  </a:cubicBezTo>
                  <a:cubicBezTo>
                    <a:pt x="5698" y="828"/>
                    <a:pt x="3533" y="78"/>
                    <a:pt x="3072" y="13"/>
                  </a:cubicBezTo>
                  <a:cubicBezTo>
                    <a:pt x="3017" y="5"/>
                    <a:pt x="2932" y="1"/>
                    <a:pt x="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755410" y="1776387"/>
              <a:ext cx="161831" cy="148819"/>
            </a:xfrm>
            <a:custGeom>
              <a:avLst/>
              <a:gdLst/>
              <a:ahLst/>
              <a:cxnLst/>
              <a:rect l="l" t="t" r="r" b="b"/>
              <a:pathLst>
                <a:path w="9676" h="8898" extrusionOk="0">
                  <a:moveTo>
                    <a:pt x="7846" y="1"/>
                  </a:moveTo>
                  <a:lnTo>
                    <a:pt x="3120" y="2034"/>
                  </a:lnTo>
                  <a:cubicBezTo>
                    <a:pt x="3152" y="2598"/>
                    <a:pt x="3182" y="3162"/>
                    <a:pt x="3213" y="3724"/>
                  </a:cubicBezTo>
                  <a:cubicBezTo>
                    <a:pt x="3244" y="4288"/>
                    <a:pt x="2178" y="4245"/>
                    <a:pt x="1089" y="4449"/>
                  </a:cubicBezTo>
                  <a:cubicBezTo>
                    <a:pt x="1" y="4653"/>
                    <a:pt x="4846" y="8601"/>
                    <a:pt x="5212" y="8886"/>
                  </a:cubicBezTo>
                  <a:cubicBezTo>
                    <a:pt x="5222" y="8894"/>
                    <a:pt x="5235" y="8897"/>
                    <a:pt x="5250" y="8897"/>
                  </a:cubicBezTo>
                  <a:cubicBezTo>
                    <a:pt x="5795" y="8897"/>
                    <a:pt x="9675" y="3990"/>
                    <a:pt x="9675" y="3990"/>
                  </a:cubicBezTo>
                  <a:lnTo>
                    <a:pt x="9675" y="3990"/>
                  </a:lnTo>
                  <a:cubicBezTo>
                    <a:pt x="9675" y="3990"/>
                    <a:pt x="9610" y="3992"/>
                    <a:pt x="9506" y="3992"/>
                  </a:cubicBezTo>
                  <a:cubicBezTo>
                    <a:pt x="9174" y="3992"/>
                    <a:pt x="8445" y="3963"/>
                    <a:pt x="8175" y="3720"/>
                  </a:cubicBezTo>
                  <a:cubicBezTo>
                    <a:pt x="7820" y="3400"/>
                    <a:pt x="7908" y="1241"/>
                    <a:pt x="7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720471" y="1840762"/>
              <a:ext cx="299344" cy="414144"/>
            </a:xfrm>
            <a:custGeom>
              <a:avLst/>
              <a:gdLst/>
              <a:ahLst/>
              <a:cxnLst/>
              <a:rect l="l" t="t" r="r" b="b"/>
              <a:pathLst>
                <a:path w="17898" h="24762" extrusionOk="0">
                  <a:moveTo>
                    <a:pt x="10777" y="1"/>
                  </a:moveTo>
                  <a:cubicBezTo>
                    <a:pt x="10777" y="1"/>
                    <a:pt x="9960" y="1841"/>
                    <a:pt x="7341" y="1841"/>
                  </a:cubicBezTo>
                  <a:cubicBezTo>
                    <a:pt x="7317" y="1841"/>
                    <a:pt x="7293" y="1841"/>
                    <a:pt x="7269" y="1840"/>
                  </a:cubicBezTo>
                  <a:cubicBezTo>
                    <a:pt x="5268" y="1815"/>
                    <a:pt x="4774" y="346"/>
                    <a:pt x="4774" y="346"/>
                  </a:cubicBezTo>
                  <a:lnTo>
                    <a:pt x="0" y="4184"/>
                  </a:lnTo>
                  <a:cubicBezTo>
                    <a:pt x="728" y="8120"/>
                    <a:pt x="698" y="8729"/>
                    <a:pt x="1386" y="11919"/>
                  </a:cubicBezTo>
                  <a:cubicBezTo>
                    <a:pt x="1694" y="13354"/>
                    <a:pt x="1853" y="13911"/>
                    <a:pt x="2208" y="15422"/>
                  </a:cubicBezTo>
                  <a:cubicBezTo>
                    <a:pt x="2589" y="17039"/>
                    <a:pt x="2932" y="21812"/>
                    <a:pt x="3026" y="23837"/>
                  </a:cubicBezTo>
                  <a:cubicBezTo>
                    <a:pt x="3026" y="23837"/>
                    <a:pt x="2937" y="24761"/>
                    <a:pt x="4671" y="24761"/>
                  </a:cubicBezTo>
                  <a:cubicBezTo>
                    <a:pt x="4705" y="24761"/>
                    <a:pt x="4739" y="24761"/>
                    <a:pt x="4774" y="24760"/>
                  </a:cubicBezTo>
                  <a:cubicBezTo>
                    <a:pt x="6614" y="24721"/>
                    <a:pt x="14606" y="23814"/>
                    <a:pt x="14606" y="23814"/>
                  </a:cubicBezTo>
                  <a:lnTo>
                    <a:pt x="17119" y="23501"/>
                  </a:lnTo>
                  <a:lnTo>
                    <a:pt x="17898" y="14840"/>
                  </a:lnTo>
                  <a:lnTo>
                    <a:pt x="17287" y="4323"/>
                  </a:lnTo>
                  <a:lnTo>
                    <a:pt x="10777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6748536" y="1640932"/>
              <a:ext cx="167049" cy="173907"/>
            </a:xfrm>
            <a:custGeom>
              <a:avLst/>
              <a:gdLst/>
              <a:ahLst/>
              <a:cxnLst/>
              <a:rect l="l" t="t" r="r" b="b"/>
              <a:pathLst>
                <a:path w="9988" h="10398" extrusionOk="0">
                  <a:moveTo>
                    <a:pt x="4393" y="0"/>
                  </a:moveTo>
                  <a:cubicBezTo>
                    <a:pt x="3085" y="0"/>
                    <a:pt x="1779" y="102"/>
                    <a:pt x="486" y="306"/>
                  </a:cubicBezTo>
                  <a:cubicBezTo>
                    <a:pt x="380" y="323"/>
                    <a:pt x="267" y="345"/>
                    <a:pt x="192" y="420"/>
                  </a:cubicBezTo>
                  <a:cubicBezTo>
                    <a:pt x="132" y="482"/>
                    <a:pt x="105" y="567"/>
                    <a:pt x="88" y="652"/>
                  </a:cubicBezTo>
                  <a:cubicBezTo>
                    <a:pt x="43" y="858"/>
                    <a:pt x="36" y="1071"/>
                    <a:pt x="32" y="1282"/>
                  </a:cubicBezTo>
                  <a:cubicBezTo>
                    <a:pt x="1" y="2819"/>
                    <a:pt x="73" y="4358"/>
                    <a:pt x="247" y="5886"/>
                  </a:cubicBezTo>
                  <a:cubicBezTo>
                    <a:pt x="337" y="6667"/>
                    <a:pt x="453" y="7443"/>
                    <a:pt x="596" y="8215"/>
                  </a:cubicBezTo>
                  <a:cubicBezTo>
                    <a:pt x="707" y="8819"/>
                    <a:pt x="717" y="9553"/>
                    <a:pt x="1219" y="9988"/>
                  </a:cubicBezTo>
                  <a:cubicBezTo>
                    <a:pt x="1628" y="10344"/>
                    <a:pt x="2217" y="10397"/>
                    <a:pt x="2759" y="10397"/>
                  </a:cubicBezTo>
                  <a:cubicBezTo>
                    <a:pt x="2886" y="10397"/>
                    <a:pt x="3011" y="10394"/>
                    <a:pt x="3130" y="10392"/>
                  </a:cubicBezTo>
                  <a:lnTo>
                    <a:pt x="5578" y="10333"/>
                  </a:lnTo>
                  <a:cubicBezTo>
                    <a:pt x="6738" y="10306"/>
                    <a:pt x="7360" y="9911"/>
                    <a:pt x="7783" y="8815"/>
                  </a:cubicBezTo>
                  <a:cubicBezTo>
                    <a:pt x="8012" y="8215"/>
                    <a:pt x="8201" y="7602"/>
                    <a:pt x="8346" y="6977"/>
                  </a:cubicBezTo>
                  <a:lnTo>
                    <a:pt x="9843" y="4129"/>
                  </a:lnTo>
                  <a:cubicBezTo>
                    <a:pt x="9988" y="4028"/>
                    <a:pt x="9943" y="3806"/>
                    <a:pt x="9883" y="3640"/>
                  </a:cubicBezTo>
                  <a:cubicBezTo>
                    <a:pt x="9512" y="2604"/>
                    <a:pt x="9099" y="1511"/>
                    <a:pt x="8228" y="837"/>
                  </a:cubicBezTo>
                  <a:cubicBezTo>
                    <a:pt x="7363" y="169"/>
                    <a:pt x="6204" y="42"/>
                    <a:pt x="5113" y="11"/>
                  </a:cubicBezTo>
                  <a:cubicBezTo>
                    <a:pt x="4873" y="4"/>
                    <a:pt x="4633" y="0"/>
                    <a:pt x="4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6588277" y="2697299"/>
              <a:ext cx="45308" cy="58287"/>
            </a:xfrm>
            <a:custGeom>
              <a:avLst/>
              <a:gdLst/>
              <a:ahLst/>
              <a:cxnLst/>
              <a:rect l="l" t="t" r="r" b="b"/>
              <a:pathLst>
                <a:path w="2709" h="3485" extrusionOk="0">
                  <a:moveTo>
                    <a:pt x="2029" y="0"/>
                  </a:moveTo>
                  <a:lnTo>
                    <a:pt x="1" y="1112"/>
                  </a:lnTo>
                  <a:cubicBezTo>
                    <a:pt x="1" y="1112"/>
                    <a:pt x="266" y="2702"/>
                    <a:pt x="477" y="3246"/>
                  </a:cubicBezTo>
                  <a:cubicBezTo>
                    <a:pt x="545" y="3418"/>
                    <a:pt x="770" y="3485"/>
                    <a:pt x="1051" y="3485"/>
                  </a:cubicBezTo>
                  <a:cubicBezTo>
                    <a:pt x="1654" y="3485"/>
                    <a:pt x="2510" y="3176"/>
                    <a:pt x="2591" y="2936"/>
                  </a:cubicBezTo>
                  <a:cubicBezTo>
                    <a:pt x="2708" y="2585"/>
                    <a:pt x="2029" y="0"/>
                    <a:pt x="2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6514553" y="2743293"/>
              <a:ext cx="133282" cy="69660"/>
            </a:xfrm>
            <a:custGeom>
              <a:avLst/>
              <a:gdLst/>
              <a:ahLst/>
              <a:cxnLst/>
              <a:rect l="l" t="t" r="r" b="b"/>
              <a:pathLst>
                <a:path w="7969" h="4165" extrusionOk="0">
                  <a:moveTo>
                    <a:pt x="7010" y="0"/>
                  </a:moveTo>
                  <a:cubicBezTo>
                    <a:pt x="6871" y="244"/>
                    <a:pt x="6631" y="411"/>
                    <a:pt x="6380" y="526"/>
                  </a:cubicBezTo>
                  <a:cubicBezTo>
                    <a:pt x="6245" y="587"/>
                    <a:pt x="6105" y="615"/>
                    <a:pt x="5967" y="615"/>
                  </a:cubicBezTo>
                  <a:cubicBezTo>
                    <a:pt x="5651" y="615"/>
                    <a:pt x="5342" y="468"/>
                    <a:pt x="5112" y="232"/>
                  </a:cubicBezTo>
                  <a:cubicBezTo>
                    <a:pt x="4921" y="33"/>
                    <a:pt x="4715" y="23"/>
                    <a:pt x="4674" y="23"/>
                  </a:cubicBezTo>
                  <a:cubicBezTo>
                    <a:pt x="4670" y="23"/>
                    <a:pt x="4667" y="23"/>
                    <a:pt x="4667" y="23"/>
                  </a:cubicBezTo>
                  <a:cubicBezTo>
                    <a:pt x="4648" y="22"/>
                    <a:pt x="4631" y="22"/>
                    <a:pt x="4616" y="22"/>
                  </a:cubicBezTo>
                  <a:cubicBezTo>
                    <a:pt x="4419" y="22"/>
                    <a:pt x="4514" y="125"/>
                    <a:pt x="4429" y="564"/>
                  </a:cubicBezTo>
                  <a:cubicBezTo>
                    <a:pt x="4303" y="1215"/>
                    <a:pt x="3651" y="2214"/>
                    <a:pt x="2474" y="2524"/>
                  </a:cubicBezTo>
                  <a:cubicBezTo>
                    <a:pt x="2064" y="2631"/>
                    <a:pt x="0" y="2873"/>
                    <a:pt x="386" y="3774"/>
                  </a:cubicBezTo>
                  <a:cubicBezTo>
                    <a:pt x="459" y="3945"/>
                    <a:pt x="1195" y="4164"/>
                    <a:pt x="2273" y="4164"/>
                  </a:cubicBezTo>
                  <a:cubicBezTo>
                    <a:pt x="2553" y="4164"/>
                    <a:pt x="2857" y="4149"/>
                    <a:pt x="3179" y="4115"/>
                  </a:cubicBezTo>
                  <a:cubicBezTo>
                    <a:pt x="3624" y="4066"/>
                    <a:pt x="4499" y="3824"/>
                    <a:pt x="4904" y="3637"/>
                  </a:cubicBezTo>
                  <a:cubicBezTo>
                    <a:pt x="5451" y="3383"/>
                    <a:pt x="5893" y="2848"/>
                    <a:pt x="5893" y="2848"/>
                  </a:cubicBezTo>
                  <a:lnTo>
                    <a:pt x="6186" y="3123"/>
                  </a:lnTo>
                  <a:lnTo>
                    <a:pt x="7968" y="2347"/>
                  </a:lnTo>
                  <a:cubicBezTo>
                    <a:pt x="7968" y="2347"/>
                    <a:pt x="7774" y="1222"/>
                    <a:pt x="7618" y="635"/>
                  </a:cubicBezTo>
                  <a:cubicBezTo>
                    <a:pt x="7464" y="49"/>
                    <a:pt x="7012" y="0"/>
                    <a:pt x="701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6460080" y="2229116"/>
              <a:ext cx="280829" cy="500981"/>
            </a:xfrm>
            <a:custGeom>
              <a:avLst/>
              <a:gdLst/>
              <a:ahLst/>
              <a:cxnLst/>
              <a:rect l="l" t="t" r="r" b="b"/>
              <a:pathLst>
                <a:path w="16791" h="29954" extrusionOk="0">
                  <a:moveTo>
                    <a:pt x="16791" y="0"/>
                  </a:moveTo>
                  <a:cubicBezTo>
                    <a:pt x="9734" y="951"/>
                    <a:pt x="103" y="1883"/>
                    <a:pt x="46" y="5740"/>
                  </a:cubicBezTo>
                  <a:cubicBezTo>
                    <a:pt x="1" y="8771"/>
                    <a:pt x="4873" y="22741"/>
                    <a:pt x="7664" y="29633"/>
                  </a:cubicBezTo>
                  <a:cubicBezTo>
                    <a:pt x="8180" y="29869"/>
                    <a:pt x="8597" y="29954"/>
                    <a:pt x="8932" y="29954"/>
                  </a:cubicBezTo>
                  <a:cubicBezTo>
                    <a:pt x="9809" y="29954"/>
                    <a:pt x="10115" y="29366"/>
                    <a:pt x="10115" y="29366"/>
                  </a:cubicBezTo>
                  <a:cubicBezTo>
                    <a:pt x="9807" y="25005"/>
                    <a:pt x="9384" y="17955"/>
                    <a:pt x="8171" y="12706"/>
                  </a:cubicBezTo>
                  <a:cubicBezTo>
                    <a:pt x="7803" y="11118"/>
                    <a:pt x="6838" y="9670"/>
                    <a:pt x="6444" y="8543"/>
                  </a:cubicBezTo>
                  <a:lnTo>
                    <a:pt x="6444" y="8543"/>
                  </a:lnTo>
                  <a:cubicBezTo>
                    <a:pt x="7654" y="8702"/>
                    <a:pt x="8989" y="8786"/>
                    <a:pt x="10340" y="8786"/>
                  </a:cubicBezTo>
                  <a:cubicBezTo>
                    <a:pt x="12134" y="8786"/>
                    <a:pt x="13955" y="8639"/>
                    <a:pt x="15544" y="8326"/>
                  </a:cubicBezTo>
                  <a:lnTo>
                    <a:pt x="167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6478511" y="2227009"/>
              <a:ext cx="484389" cy="148986"/>
            </a:xfrm>
            <a:custGeom>
              <a:avLst/>
              <a:gdLst/>
              <a:ahLst/>
              <a:cxnLst/>
              <a:rect l="l" t="t" r="r" b="b"/>
              <a:pathLst>
                <a:path w="28962" h="8908" extrusionOk="0">
                  <a:moveTo>
                    <a:pt x="17453" y="1"/>
                  </a:moveTo>
                  <a:cubicBezTo>
                    <a:pt x="13294" y="265"/>
                    <a:pt x="4365" y="686"/>
                    <a:pt x="0" y="3902"/>
                  </a:cubicBezTo>
                  <a:cubicBezTo>
                    <a:pt x="0" y="3902"/>
                    <a:pt x="1164" y="3827"/>
                    <a:pt x="2524" y="3827"/>
                  </a:cubicBezTo>
                  <a:cubicBezTo>
                    <a:pt x="3498" y="3827"/>
                    <a:pt x="4572" y="3866"/>
                    <a:pt x="5391" y="3998"/>
                  </a:cubicBezTo>
                  <a:cubicBezTo>
                    <a:pt x="6217" y="4131"/>
                    <a:pt x="7049" y="4332"/>
                    <a:pt x="7764" y="4766"/>
                  </a:cubicBezTo>
                  <a:cubicBezTo>
                    <a:pt x="8479" y="5201"/>
                    <a:pt x="9071" y="5897"/>
                    <a:pt x="9214" y="6721"/>
                  </a:cubicBezTo>
                  <a:cubicBezTo>
                    <a:pt x="9288" y="7146"/>
                    <a:pt x="9243" y="7584"/>
                    <a:pt x="9328" y="8005"/>
                  </a:cubicBezTo>
                  <a:cubicBezTo>
                    <a:pt x="9392" y="8324"/>
                    <a:pt x="9532" y="8619"/>
                    <a:pt x="9682" y="8907"/>
                  </a:cubicBezTo>
                  <a:cubicBezTo>
                    <a:pt x="9711" y="8907"/>
                    <a:pt x="9740" y="8907"/>
                    <a:pt x="9768" y="8907"/>
                  </a:cubicBezTo>
                  <a:cubicBezTo>
                    <a:pt x="11337" y="8907"/>
                    <a:pt x="12903" y="8755"/>
                    <a:pt x="14442" y="8452"/>
                  </a:cubicBezTo>
                  <a:cubicBezTo>
                    <a:pt x="14442" y="8452"/>
                    <a:pt x="28961" y="2348"/>
                    <a:pt x="26743" y="728"/>
                  </a:cubicBezTo>
                  <a:cubicBezTo>
                    <a:pt x="26699" y="696"/>
                    <a:pt x="26498" y="684"/>
                    <a:pt x="26185" y="684"/>
                  </a:cubicBezTo>
                  <a:cubicBezTo>
                    <a:pt x="25340" y="684"/>
                    <a:pt x="23676" y="770"/>
                    <a:pt x="22020" y="770"/>
                  </a:cubicBezTo>
                  <a:cubicBezTo>
                    <a:pt x="19920" y="770"/>
                    <a:pt x="17835" y="631"/>
                    <a:pt x="17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6665028" y="2764801"/>
              <a:ext cx="40558" cy="55142"/>
            </a:xfrm>
            <a:custGeom>
              <a:avLst/>
              <a:gdLst/>
              <a:ahLst/>
              <a:cxnLst/>
              <a:rect l="l" t="t" r="r" b="b"/>
              <a:pathLst>
                <a:path w="2425" h="3297" extrusionOk="0">
                  <a:moveTo>
                    <a:pt x="2205" y="0"/>
                  </a:moveTo>
                  <a:lnTo>
                    <a:pt x="14" y="745"/>
                  </a:lnTo>
                  <a:cubicBezTo>
                    <a:pt x="14" y="745"/>
                    <a:pt x="0" y="2356"/>
                    <a:pt x="114" y="2927"/>
                  </a:cubicBezTo>
                  <a:cubicBezTo>
                    <a:pt x="168" y="3195"/>
                    <a:pt x="598" y="3297"/>
                    <a:pt x="1060" y="3297"/>
                  </a:cubicBezTo>
                  <a:cubicBezTo>
                    <a:pt x="1587" y="3297"/>
                    <a:pt x="2155" y="3164"/>
                    <a:pt x="2249" y="2990"/>
                  </a:cubicBezTo>
                  <a:cubicBezTo>
                    <a:pt x="2425" y="2665"/>
                    <a:pt x="2205" y="0"/>
                    <a:pt x="2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6579563" y="2805092"/>
              <a:ext cx="132847" cy="63455"/>
            </a:xfrm>
            <a:custGeom>
              <a:avLst/>
              <a:gdLst/>
              <a:ahLst/>
              <a:cxnLst/>
              <a:rect l="l" t="t" r="r" b="b"/>
              <a:pathLst>
                <a:path w="7943" h="3794" extrusionOk="0">
                  <a:moveTo>
                    <a:pt x="4989" y="0"/>
                  </a:moveTo>
                  <a:cubicBezTo>
                    <a:pt x="4861" y="0"/>
                    <a:pt x="4906" y="134"/>
                    <a:pt x="4763" y="508"/>
                  </a:cubicBezTo>
                  <a:cubicBezTo>
                    <a:pt x="4526" y="1128"/>
                    <a:pt x="3710" y="1997"/>
                    <a:pt x="2497" y="2098"/>
                  </a:cubicBezTo>
                  <a:cubicBezTo>
                    <a:pt x="2076" y="2134"/>
                    <a:pt x="1" y="2014"/>
                    <a:pt x="224" y="2969"/>
                  </a:cubicBezTo>
                  <a:cubicBezTo>
                    <a:pt x="278" y="3197"/>
                    <a:pt x="1355" y="3684"/>
                    <a:pt x="2917" y="3788"/>
                  </a:cubicBezTo>
                  <a:cubicBezTo>
                    <a:pt x="2977" y="3792"/>
                    <a:pt x="3045" y="3794"/>
                    <a:pt x="3120" y="3794"/>
                  </a:cubicBezTo>
                  <a:cubicBezTo>
                    <a:pt x="3597" y="3794"/>
                    <a:pt x="4325" y="3715"/>
                    <a:pt x="4698" y="3615"/>
                  </a:cubicBezTo>
                  <a:cubicBezTo>
                    <a:pt x="5281" y="3462"/>
                    <a:pt x="5809" y="3010"/>
                    <a:pt x="5809" y="3010"/>
                  </a:cubicBezTo>
                  <a:lnTo>
                    <a:pt x="6049" y="3331"/>
                  </a:lnTo>
                  <a:lnTo>
                    <a:pt x="7939" y="2876"/>
                  </a:lnTo>
                  <a:cubicBezTo>
                    <a:pt x="7939" y="2876"/>
                    <a:pt x="7943" y="1736"/>
                    <a:pt x="7893" y="1131"/>
                  </a:cubicBezTo>
                  <a:cubicBezTo>
                    <a:pt x="7842" y="527"/>
                    <a:pt x="7403" y="400"/>
                    <a:pt x="7403" y="400"/>
                  </a:cubicBezTo>
                  <a:cubicBezTo>
                    <a:pt x="7222" y="617"/>
                    <a:pt x="6958" y="740"/>
                    <a:pt x="6690" y="809"/>
                  </a:cubicBezTo>
                  <a:cubicBezTo>
                    <a:pt x="6607" y="831"/>
                    <a:pt x="6525" y="841"/>
                    <a:pt x="6443" y="841"/>
                  </a:cubicBezTo>
                  <a:cubicBezTo>
                    <a:pt x="6064" y="841"/>
                    <a:pt x="5713" y="622"/>
                    <a:pt x="5494" y="300"/>
                  </a:cubicBezTo>
                  <a:cubicBezTo>
                    <a:pt x="5321" y="45"/>
                    <a:pt x="5091" y="16"/>
                    <a:pt x="5091" y="16"/>
                  </a:cubicBezTo>
                  <a:cubicBezTo>
                    <a:pt x="5048" y="6"/>
                    <a:pt x="5015" y="0"/>
                    <a:pt x="498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6622111" y="2233816"/>
              <a:ext cx="402654" cy="557946"/>
            </a:xfrm>
            <a:custGeom>
              <a:avLst/>
              <a:gdLst/>
              <a:ahLst/>
              <a:cxnLst/>
              <a:rect l="l" t="t" r="r" b="b"/>
              <a:pathLst>
                <a:path w="24075" h="33360" extrusionOk="0">
                  <a:moveTo>
                    <a:pt x="23000" y="0"/>
                  </a:moveTo>
                  <a:cubicBezTo>
                    <a:pt x="23000" y="0"/>
                    <a:pt x="19609" y="336"/>
                    <a:pt x="15153" y="336"/>
                  </a:cubicBezTo>
                  <a:cubicBezTo>
                    <a:pt x="14510" y="336"/>
                    <a:pt x="13844" y="329"/>
                    <a:pt x="13162" y="313"/>
                  </a:cubicBezTo>
                  <a:cubicBezTo>
                    <a:pt x="11905" y="313"/>
                    <a:pt x="2403" y="2097"/>
                    <a:pt x="1494" y="3707"/>
                  </a:cubicBezTo>
                  <a:cubicBezTo>
                    <a:pt x="0" y="6355"/>
                    <a:pt x="2470" y="21835"/>
                    <a:pt x="2241" y="32919"/>
                  </a:cubicBezTo>
                  <a:cubicBezTo>
                    <a:pt x="2241" y="32919"/>
                    <a:pt x="2768" y="33359"/>
                    <a:pt x="3740" y="33359"/>
                  </a:cubicBezTo>
                  <a:cubicBezTo>
                    <a:pt x="4196" y="33359"/>
                    <a:pt x="4751" y="33262"/>
                    <a:pt x="5395" y="32976"/>
                  </a:cubicBezTo>
                  <a:cubicBezTo>
                    <a:pt x="5896" y="27531"/>
                    <a:pt x="9112" y="14688"/>
                    <a:pt x="6893" y="8692"/>
                  </a:cubicBezTo>
                  <a:lnTo>
                    <a:pt x="6893" y="8692"/>
                  </a:lnTo>
                  <a:cubicBezTo>
                    <a:pt x="9786" y="9076"/>
                    <a:pt x="12370" y="9459"/>
                    <a:pt x="14906" y="9459"/>
                  </a:cubicBezTo>
                  <a:cubicBezTo>
                    <a:pt x="16963" y="9459"/>
                    <a:pt x="18988" y="9207"/>
                    <a:pt x="21120" y="8500"/>
                  </a:cubicBezTo>
                  <a:cubicBezTo>
                    <a:pt x="22236" y="8131"/>
                    <a:pt x="23070" y="7343"/>
                    <a:pt x="23571" y="5901"/>
                  </a:cubicBezTo>
                  <a:cubicBezTo>
                    <a:pt x="24074" y="4456"/>
                    <a:pt x="23812" y="1293"/>
                    <a:pt x="230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6358760" y="1846549"/>
              <a:ext cx="441573" cy="240506"/>
            </a:xfrm>
            <a:custGeom>
              <a:avLst/>
              <a:gdLst/>
              <a:ahLst/>
              <a:cxnLst/>
              <a:rect l="l" t="t" r="r" b="b"/>
              <a:pathLst>
                <a:path w="26402" h="14380" extrusionOk="0">
                  <a:moveTo>
                    <a:pt x="26401" y="0"/>
                  </a:moveTo>
                  <a:cubicBezTo>
                    <a:pt x="26401" y="0"/>
                    <a:pt x="25259" y="63"/>
                    <a:pt x="25035" y="81"/>
                  </a:cubicBezTo>
                  <a:cubicBezTo>
                    <a:pt x="24083" y="157"/>
                    <a:pt x="23114" y="281"/>
                    <a:pt x="22214" y="615"/>
                  </a:cubicBezTo>
                  <a:cubicBezTo>
                    <a:pt x="20918" y="1095"/>
                    <a:pt x="20005" y="2299"/>
                    <a:pt x="18951" y="3241"/>
                  </a:cubicBezTo>
                  <a:cubicBezTo>
                    <a:pt x="17937" y="4147"/>
                    <a:pt x="12676" y="9159"/>
                    <a:pt x="11696" y="9345"/>
                  </a:cubicBezTo>
                  <a:cubicBezTo>
                    <a:pt x="11681" y="9348"/>
                    <a:pt x="11664" y="9349"/>
                    <a:pt x="11645" y="9349"/>
                  </a:cubicBezTo>
                  <a:cubicBezTo>
                    <a:pt x="10452" y="9349"/>
                    <a:pt x="2103" y="3626"/>
                    <a:pt x="2103" y="3626"/>
                  </a:cubicBezTo>
                  <a:lnTo>
                    <a:pt x="1" y="5730"/>
                  </a:lnTo>
                  <a:cubicBezTo>
                    <a:pt x="1" y="5730"/>
                    <a:pt x="9345" y="14364"/>
                    <a:pt x="12131" y="14380"/>
                  </a:cubicBezTo>
                  <a:cubicBezTo>
                    <a:pt x="12132" y="14380"/>
                    <a:pt x="12134" y="14380"/>
                    <a:pt x="12135" y="14380"/>
                  </a:cubicBezTo>
                  <a:cubicBezTo>
                    <a:pt x="13496" y="14380"/>
                    <a:pt x="20946" y="10458"/>
                    <a:pt x="23330" y="8934"/>
                  </a:cubicBezTo>
                  <a:lnTo>
                    <a:pt x="26401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6358760" y="1935542"/>
              <a:ext cx="377567" cy="151512"/>
            </a:xfrm>
            <a:custGeom>
              <a:avLst/>
              <a:gdLst/>
              <a:ahLst/>
              <a:cxnLst/>
              <a:rect l="l" t="t" r="r" b="b"/>
              <a:pathLst>
                <a:path w="22575" h="9059" extrusionOk="0">
                  <a:moveTo>
                    <a:pt x="409" y="1"/>
                  </a:moveTo>
                  <a:lnTo>
                    <a:pt x="1" y="409"/>
                  </a:lnTo>
                  <a:cubicBezTo>
                    <a:pt x="1" y="409"/>
                    <a:pt x="9345" y="9043"/>
                    <a:pt x="12131" y="9059"/>
                  </a:cubicBezTo>
                  <a:cubicBezTo>
                    <a:pt x="12132" y="9059"/>
                    <a:pt x="12134" y="9059"/>
                    <a:pt x="12135" y="9059"/>
                  </a:cubicBezTo>
                  <a:cubicBezTo>
                    <a:pt x="13270" y="9059"/>
                    <a:pt x="18628" y="6337"/>
                    <a:pt x="21761" y="4546"/>
                  </a:cubicBezTo>
                  <a:lnTo>
                    <a:pt x="22575" y="4075"/>
                  </a:lnTo>
                  <a:lnTo>
                    <a:pt x="22087" y="1173"/>
                  </a:lnTo>
                  <a:cubicBezTo>
                    <a:pt x="22087" y="1173"/>
                    <a:pt x="14193" y="7285"/>
                    <a:pt x="12153" y="7401"/>
                  </a:cubicBezTo>
                  <a:cubicBezTo>
                    <a:pt x="12137" y="7401"/>
                    <a:pt x="12121" y="7402"/>
                    <a:pt x="12105" y="7402"/>
                  </a:cubicBezTo>
                  <a:cubicBezTo>
                    <a:pt x="10093" y="7402"/>
                    <a:pt x="1421" y="780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6345497" y="2034153"/>
              <a:ext cx="424330" cy="228564"/>
            </a:xfrm>
            <a:custGeom>
              <a:avLst/>
              <a:gdLst/>
              <a:ahLst/>
              <a:cxnLst/>
              <a:rect l="l" t="t" r="r" b="b"/>
              <a:pathLst>
                <a:path w="25371" h="13666" extrusionOk="0">
                  <a:moveTo>
                    <a:pt x="1230" y="0"/>
                  </a:moveTo>
                  <a:cubicBezTo>
                    <a:pt x="512" y="0"/>
                    <a:pt x="0" y="694"/>
                    <a:pt x="210" y="1379"/>
                  </a:cubicBezTo>
                  <a:lnTo>
                    <a:pt x="3979" y="13665"/>
                  </a:ln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6335612" y="2034153"/>
              <a:ext cx="424330" cy="228564"/>
            </a:xfrm>
            <a:custGeom>
              <a:avLst/>
              <a:gdLst/>
              <a:ahLst/>
              <a:cxnLst/>
              <a:rect l="l" t="t" r="r" b="b"/>
              <a:pathLst>
                <a:path w="25371" h="13666" extrusionOk="0">
                  <a:moveTo>
                    <a:pt x="1230" y="0"/>
                  </a:moveTo>
                  <a:cubicBezTo>
                    <a:pt x="513" y="0"/>
                    <a:pt x="0" y="694"/>
                    <a:pt x="211" y="1379"/>
                  </a:cubicBezTo>
                  <a:lnTo>
                    <a:pt x="3886" y="13357"/>
                  </a:lnTo>
                  <a:cubicBezTo>
                    <a:pt x="3942" y="13541"/>
                    <a:pt x="4110" y="13665"/>
                    <a:pt x="4302" y="13665"/>
                  </a:cubicBez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6726241" y="1840762"/>
              <a:ext cx="316738" cy="424380"/>
            </a:xfrm>
            <a:custGeom>
              <a:avLst/>
              <a:gdLst/>
              <a:ahLst/>
              <a:cxnLst/>
              <a:rect l="l" t="t" r="r" b="b"/>
              <a:pathLst>
                <a:path w="18938" h="25374" extrusionOk="0">
                  <a:moveTo>
                    <a:pt x="10430" y="1"/>
                  </a:moveTo>
                  <a:lnTo>
                    <a:pt x="13838" y="6374"/>
                  </a:lnTo>
                  <a:cubicBezTo>
                    <a:pt x="12773" y="11188"/>
                    <a:pt x="12585" y="14954"/>
                    <a:pt x="12284" y="18396"/>
                  </a:cubicBezTo>
                  <a:cubicBezTo>
                    <a:pt x="8546" y="19846"/>
                    <a:pt x="7024" y="22007"/>
                    <a:pt x="3367" y="23635"/>
                  </a:cubicBezTo>
                  <a:cubicBezTo>
                    <a:pt x="3367" y="23635"/>
                    <a:pt x="2733" y="23530"/>
                    <a:pt x="2027" y="23530"/>
                  </a:cubicBezTo>
                  <a:cubicBezTo>
                    <a:pt x="1227" y="23530"/>
                    <a:pt x="336" y="23666"/>
                    <a:pt x="175" y="24245"/>
                  </a:cubicBezTo>
                  <a:cubicBezTo>
                    <a:pt x="1" y="24873"/>
                    <a:pt x="3557" y="25374"/>
                    <a:pt x="3557" y="25374"/>
                  </a:cubicBezTo>
                  <a:cubicBezTo>
                    <a:pt x="3568" y="25374"/>
                    <a:pt x="3579" y="25374"/>
                    <a:pt x="3589" y="25374"/>
                  </a:cubicBezTo>
                  <a:cubicBezTo>
                    <a:pt x="7003" y="25374"/>
                    <a:pt x="15888" y="22911"/>
                    <a:pt x="16491" y="22745"/>
                  </a:cubicBezTo>
                  <a:cubicBezTo>
                    <a:pt x="17096" y="22579"/>
                    <a:pt x="18857" y="11217"/>
                    <a:pt x="18927" y="5048"/>
                  </a:cubicBezTo>
                  <a:cubicBezTo>
                    <a:pt x="18937" y="4174"/>
                    <a:pt x="18907" y="3223"/>
                    <a:pt x="18359" y="2540"/>
                  </a:cubicBezTo>
                  <a:cubicBezTo>
                    <a:pt x="18071" y="2180"/>
                    <a:pt x="17666" y="1933"/>
                    <a:pt x="17256" y="1723"/>
                  </a:cubicBezTo>
                  <a:cubicBezTo>
                    <a:pt x="14870" y="504"/>
                    <a:pt x="13103" y="172"/>
                    <a:pt x="10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6690684" y="2239051"/>
              <a:ext cx="105769" cy="31627"/>
            </a:xfrm>
            <a:custGeom>
              <a:avLst/>
              <a:gdLst/>
              <a:ahLst/>
              <a:cxnLst/>
              <a:rect l="l" t="t" r="r" b="b"/>
              <a:pathLst>
                <a:path w="6324" h="1891" extrusionOk="0">
                  <a:moveTo>
                    <a:pt x="4368" y="1"/>
                  </a:moveTo>
                  <a:cubicBezTo>
                    <a:pt x="4317" y="1"/>
                    <a:pt x="4267" y="1"/>
                    <a:pt x="4217" y="3"/>
                  </a:cubicBezTo>
                  <a:cubicBezTo>
                    <a:pt x="3739" y="14"/>
                    <a:pt x="3263" y="53"/>
                    <a:pt x="2789" y="117"/>
                  </a:cubicBezTo>
                  <a:cubicBezTo>
                    <a:pt x="2572" y="145"/>
                    <a:pt x="2325" y="195"/>
                    <a:pt x="2301" y="431"/>
                  </a:cubicBezTo>
                  <a:cubicBezTo>
                    <a:pt x="2292" y="522"/>
                    <a:pt x="2450" y="542"/>
                    <a:pt x="2680" y="542"/>
                  </a:cubicBezTo>
                  <a:cubicBezTo>
                    <a:pt x="2857" y="542"/>
                    <a:pt x="3077" y="530"/>
                    <a:pt x="3296" y="530"/>
                  </a:cubicBezTo>
                  <a:cubicBezTo>
                    <a:pt x="3518" y="530"/>
                    <a:pt x="3738" y="543"/>
                    <a:pt x="3911" y="592"/>
                  </a:cubicBezTo>
                  <a:cubicBezTo>
                    <a:pt x="3110" y="661"/>
                    <a:pt x="2307" y="695"/>
                    <a:pt x="1505" y="695"/>
                  </a:cubicBezTo>
                  <a:cubicBezTo>
                    <a:pt x="1204" y="695"/>
                    <a:pt x="903" y="690"/>
                    <a:pt x="602" y="681"/>
                  </a:cubicBezTo>
                  <a:cubicBezTo>
                    <a:pt x="569" y="680"/>
                    <a:pt x="535" y="679"/>
                    <a:pt x="501" y="679"/>
                  </a:cubicBezTo>
                  <a:cubicBezTo>
                    <a:pt x="406" y="679"/>
                    <a:pt x="310" y="686"/>
                    <a:pt x="221" y="721"/>
                  </a:cubicBezTo>
                  <a:cubicBezTo>
                    <a:pt x="103" y="768"/>
                    <a:pt x="0" y="880"/>
                    <a:pt x="7" y="1010"/>
                  </a:cubicBezTo>
                  <a:cubicBezTo>
                    <a:pt x="14" y="1110"/>
                    <a:pt x="84" y="1194"/>
                    <a:pt x="159" y="1261"/>
                  </a:cubicBezTo>
                  <a:cubicBezTo>
                    <a:pt x="467" y="1538"/>
                    <a:pt x="889" y="1648"/>
                    <a:pt x="1297" y="1720"/>
                  </a:cubicBezTo>
                  <a:cubicBezTo>
                    <a:pt x="1920" y="1829"/>
                    <a:pt x="2554" y="1890"/>
                    <a:pt x="3185" y="1890"/>
                  </a:cubicBezTo>
                  <a:cubicBezTo>
                    <a:pt x="4265" y="1890"/>
                    <a:pt x="5335" y="1710"/>
                    <a:pt x="6324" y="1276"/>
                  </a:cubicBezTo>
                  <a:lnTo>
                    <a:pt x="5997" y="566"/>
                  </a:lnTo>
                  <a:cubicBezTo>
                    <a:pt x="5627" y="99"/>
                    <a:pt x="4974" y="1"/>
                    <a:pt x="4368" y="1"/>
                  </a:cubicBezTo>
                  <a:close/>
                </a:path>
              </a:pathLst>
            </a:custGeom>
            <a:solidFill>
              <a:srgbClr val="FFB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6780046" y="1840762"/>
              <a:ext cx="262934" cy="424397"/>
            </a:xfrm>
            <a:custGeom>
              <a:avLst/>
              <a:gdLst/>
              <a:ahLst/>
              <a:cxnLst/>
              <a:rect l="l" t="t" r="r" b="b"/>
              <a:pathLst>
                <a:path w="15721" h="25375" extrusionOk="0">
                  <a:moveTo>
                    <a:pt x="7213" y="1"/>
                  </a:moveTo>
                  <a:lnTo>
                    <a:pt x="10388" y="6283"/>
                  </a:lnTo>
                  <a:cubicBezTo>
                    <a:pt x="10300" y="11429"/>
                    <a:pt x="9935" y="13784"/>
                    <a:pt x="10036" y="18929"/>
                  </a:cubicBezTo>
                  <a:cubicBezTo>
                    <a:pt x="7451" y="19481"/>
                    <a:pt x="3876" y="22405"/>
                    <a:pt x="219" y="24034"/>
                  </a:cubicBezTo>
                  <a:cubicBezTo>
                    <a:pt x="219" y="24034"/>
                    <a:pt x="0" y="24760"/>
                    <a:pt x="340" y="25372"/>
                  </a:cubicBezTo>
                  <a:cubicBezTo>
                    <a:pt x="345" y="25374"/>
                    <a:pt x="353" y="25375"/>
                    <a:pt x="364" y="25375"/>
                  </a:cubicBezTo>
                  <a:cubicBezTo>
                    <a:pt x="1023" y="25375"/>
                    <a:pt x="12692" y="22523"/>
                    <a:pt x="13635" y="21655"/>
                  </a:cubicBezTo>
                  <a:cubicBezTo>
                    <a:pt x="14499" y="20860"/>
                    <a:pt x="15640" y="11215"/>
                    <a:pt x="15710" y="5048"/>
                  </a:cubicBezTo>
                  <a:cubicBezTo>
                    <a:pt x="15720" y="4172"/>
                    <a:pt x="15690" y="3222"/>
                    <a:pt x="15142" y="2538"/>
                  </a:cubicBezTo>
                  <a:cubicBezTo>
                    <a:pt x="14854" y="2179"/>
                    <a:pt x="14449" y="1932"/>
                    <a:pt x="14039" y="1723"/>
                  </a:cubicBezTo>
                  <a:cubicBezTo>
                    <a:pt x="11653" y="503"/>
                    <a:pt x="9888" y="171"/>
                    <a:pt x="721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6480735" y="2112175"/>
              <a:ext cx="115888" cy="79695"/>
            </a:xfrm>
            <a:custGeom>
              <a:avLst/>
              <a:gdLst/>
              <a:ahLst/>
              <a:cxnLst/>
              <a:rect l="l" t="t" r="r" b="b"/>
              <a:pathLst>
                <a:path w="6929" h="4765" extrusionOk="0">
                  <a:moveTo>
                    <a:pt x="3327" y="793"/>
                  </a:moveTo>
                  <a:cubicBezTo>
                    <a:pt x="4770" y="794"/>
                    <a:pt x="6041" y="1533"/>
                    <a:pt x="6103" y="2411"/>
                  </a:cubicBezTo>
                  <a:cubicBezTo>
                    <a:pt x="6123" y="2691"/>
                    <a:pt x="6017" y="2956"/>
                    <a:pt x="5789" y="3200"/>
                  </a:cubicBezTo>
                  <a:cubicBezTo>
                    <a:pt x="5345" y="3677"/>
                    <a:pt x="4507" y="3972"/>
                    <a:pt x="3604" y="3972"/>
                  </a:cubicBezTo>
                  <a:cubicBezTo>
                    <a:pt x="2159" y="3972"/>
                    <a:pt x="889" y="3232"/>
                    <a:pt x="828" y="2355"/>
                  </a:cubicBezTo>
                  <a:cubicBezTo>
                    <a:pt x="808" y="2076"/>
                    <a:pt x="914" y="1809"/>
                    <a:pt x="1142" y="1565"/>
                  </a:cubicBezTo>
                  <a:cubicBezTo>
                    <a:pt x="1586" y="1090"/>
                    <a:pt x="2422" y="793"/>
                    <a:pt x="3327" y="793"/>
                  </a:cubicBezTo>
                  <a:close/>
                  <a:moveTo>
                    <a:pt x="3325" y="1"/>
                  </a:moveTo>
                  <a:cubicBezTo>
                    <a:pt x="2192" y="1"/>
                    <a:pt x="1159" y="383"/>
                    <a:pt x="561" y="1024"/>
                  </a:cubicBezTo>
                  <a:cubicBezTo>
                    <a:pt x="183" y="1429"/>
                    <a:pt x="0" y="1909"/>
                    <a:pt x="36" y="2410"/>
                  </a:cubicBezTo>
                  <a:cubicBezTo>
                    <a:pt x="129" y="3730"/>
                    <a:pt x="1696" y="4764"/>
                    <a:pt x="3604" y="4764"/>
                  </a:cubicBezTo>
                  <a:cubicBezTo>
                    <a:pt x="4738" y="4764"/>
                    <a:pt x="5770" y="4382"/>
                    <a:pt x="6368" y="3741"/>
                  </a:cubicBezTo>
                  <a:cubicBezTo>
                    <a:pt x="6746" y="3336"/>
                    <a:pt x="6929" y="2856"/>
                    <a:pt x="6893" y="2355"/>
                  </a:cubicBezTo>
                  <a:cubicBezTo>
                    <a:pt x="6800" y="1035"/>
                    <a:pt x="5235" y="1"/>
                    <a:pt x="3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6505906" y="2133500"/>
              <a:ext cx="65278" cy="36979"/>
            </a:xfrm>
            <a:custGeom>
              <a:avLst/>
              <a:gdLst/>
              <a:ahLst/>
              <a:cxnLst/>
              <a:rect l="l" t="t" r="r" b="b"/>
              <a:pathLst>
                <a:path w="3903" h="2211" extrusionOk="0">
                  <a:moveTo>
                    <a:pt x="1862" y="0"/>
                  </a:moveTo>
                  <a:cubicBezTo>
                    <a:pt x="857" y="0"/>
                    <a:pt x="47" y="447"/>
                    <a:pt x="25" y="1030"/>
                  </a:cubicBezTo>
                  <a:cubicBezTo>
                    <a:pt x="1" y="1638"/>
                    <a:pt x="844" y="2166"/>
                    <a:pt x="1909" y="2208"/>
                  </a:cubicBezTo>
                  <a:cubicBezTo>
                    <a:pt x="1954" y="2210"/>
                    <a:pt x="1998" y="2210"/>
                    <a:pt x="2042" y="2210"/>
                  </a:cubicBezTo>
                  <a:cubicBezTo>
                    <a:pt x="3046" y="2210"/>
                    <a:pt x="3856" y="1764"/>
                    <a:pt x="3880" y="1180"/>
                  </a:cubicBezTo>
                  <a:cubicBezTo>
                    <a:pt x="3903" y="571"/>
                    <a:pt x="3059" y="44"/>
                    <a:pt x="1995" y="3"/>
                  </a:cubicBezTo>
                  <a:cubicBezTo>
                    <a:pt x="1950" y="1"/>
                    <a:pt x="190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6730523" y="1699252"/>
              <a:ext cx="105970" cy="47951"/>
            </a:xfrm>
            <a:custGeom>
              <a:avLst/>
              <a:gdLst/>
              <a:ahLst/>
              <a:cxnLst/>
              <a:rect l="l" t="t" r="r" b="b"/>
              <a:pathLst>
                <a:path w="6336" h="2867" extrusionOk="0">
                  <a:moveTo>
                    <a:pt x="4979" y="353"/>
                  </a:moveTo>
                  <a:cubicBezTo>
                    <a:pt x="5086" y="353"/>
                    <a:pt x="5162" y="366"/>
                    <a:pt x="5192" y="397"/>
                  </a:cubicBezTo>
                  <a:cubicBezTo>
                    <a:pt x="5296" y="508"/>
                    <a:pt x="5382" y="884"/>
                    <a:pt x="5303" y="1403"/>
                  </a:cubicBezTo>
                  <a:cubicBezTo>
                    <a:pt x="5215" y="2000"/>
                    <a:pt x="4995" y="2287"/>
                    <a:pt x="4400" y="2358"/>
                  </a:cubicBezTo>
                  <a:cubicBezTo>
                    <a:pt x="4297" y="2370"/>
                    <a:pt x="4203" y="2376"/>
                    <a:pt x="4119" y="2376"/>
                  </a:cubicBezTo>
                  <a:cubicBezTo>
                    <a:pt x="3519" y="2376"/>
                    <a:pt x="3380" y="2076"/>
                    <a:pt x="3270" y="1724"/>
                  </a:cubicBezTo>
                  <a:cubicBezTo>
                    <a:pt x="3145" y="1323"/>
                    <a:pt x="3103" y="988"/>
                    <a:pt x="3113" y="895"/>
                  </a:cubicBezTo>
                  <a:cubicBezTo>
                    <a:pt x="3138" y="644"/>
                    <a:pt x="3315" y="610"/>
                    <a:pt x="3846" y="510"/>
                  </a:cubicBezTo>
                  <a:cubicBezTo>
                    <a:pt x="4229" y="438"/>
                    <a:pt x="4704" y="353"/>
                    <a:pt x="4979" y="353"/>
                  </a:cubicBezTo>
                  <a:close/>
                  <a:moveTo>
                    <a:pt x="1754" y="805"/>
                  </a:moveTo>
                  <a:cubicBezTo>
                    <a:pt x="1997" y="805"/>
                    <a:pt x="2103" y="849"/>
                    <a:pt x="2164" y="1015"/>
                  </a:cubicBezTo>
                  <a:cubicBezTo>
                    <a:pt x="2196" y="1102"/>
                    <a:pt x="2238" y="1437"/>
                    <a:pt x="2216" y="1857"/>
                  </a:cubicBezTo>
                  <a:cubicBezTo>
                    <a:pt x="2195" y="2277"/>
                    <a:pt x="1985" y="2662"/>
                    <a:pt x="1519" y="2720"/>
                  </a:cubicBezTo>
                  <a:cubicBezTo>
                    <a:pt x="1477" y="2726"/>
                    <a:pt x="1438" y="2728"/>
                    <a:pt x="1401" y="2728"/>
                  </a:cubicBezTo>
                  <a:cubicBezTo>
                    <a:pt x="1047" y="2728"/>
                    <a:pt x="863" y="2492"/>
                    <a:pt x="651" y="1988"/>
                  </a:cubicBezTo>
                  <a:cubicBezTo>
                    <a:pt x="447" y="1504"/>
                    <a:pt x="437" y="1119"/>
                    <a:pt x="510" y="986"/>
                  </a:cubicBezTo>
                  <a:cubicBezTo>
                    <a:pt x="584" y="854"/>
                    <a:pt x="818" y="858"/>
                    <a:pt x="1357" y="824"/>
                  </a:cubicBezTo>
                  <a:cubicBezTo>
                    <a:pt x="1520" y="813"/>
                    <a:pt x="1650" y="805"/>
                    <a:pt x="1754" y="805"/>
                  </a:cubicBezTo>
                  <a:close/>
                  <a:moveTo>
                    <a:pt x="5097" y="1"/>
                  </a:moveTo>
                  <a:cubicBezTo>
                    <a:pt x="4989" y="1"/>
                    <a:pt x="4875" y="9"/>
                    <a:pt x="4760" y="23"/>
                  </a:cubicBezTo>
                  <a:cubicBezTo>
                    <a:pt x="4330" y="77"/>
                    <a:pt x="3185" y="221"/>
                    <a:pt x="2951" y="404"/>
                  </a:cubicBezTo>
                  <a:cubicBezTo>
                    <a:pt x="2716" y="587"/>
                    <a:pt x="2730" y="720"/>
                    <a:pt x="2603" y="732"/>
                  </a:cubicBezTo>
                  <a:cubicBezTo>
                    <a:pt x="2597" y="733"/>
                    <a:pt x="2591" y="733"/>
                    <a:pt x="2585" y="733"/>
                  </a:cubicBezTo>
                  <a:cubicBezTo>
                    <a:pt x="2480" y="733"/>
                    <a:pt x="2458" y="612"/>
                    <a:pt x="2199" y="498"/>
                  </a:cubicBezTo>
                  <a:cubicBezTo>
                    <a:pt x="2097" y="454"/>
                    <a:pt x="1940" y="438"/>
                    <a:pt x="1762" y="438"/>
                  </a:cubicBezTo>
                  <a:cubicBezTo>
                    <a:pt x="1464" y="438"/>
                    <a:pt x="1105" y="483"/>
                    <a:pt x="836" y="517"/>
                  </a:cubicBezTo>
                  <a:cubicBezTo>
                    <a:pt x="407" y="570"/>
                    <a:pt x="0" y="665"/>
                    <a:pt x="9" y="862"/>
                  </a:cubicBezTo>
                  <a:cubicBezTo>
                    <a:pt x="17" y="1058"/>
                    <a:pt x="93" y="1400"/>
                    <a:pt x="180" y="1455"/>
                  </a:cubicBezTo>
                  <a:cubicBezTo>
                    <a:pt x="267" y="1509"/>
                    <a:pt x="267" y="1500"/>
                    <a:pt x="605" y="2275"/>
                  </a:cubicBezTo>
                  <a:cubicBezTo>
                    <a:pt x="761" y="2635"/>
                    <a:pt x="987" y="2867"/>
                    <a:pt x="1376" y="2867"/>
                  </a:cubicBezTo>
                  <a:cubicBezTo>
                    <a:pt x="1456" y="2867"/>
                    <a:pt x="1543" y="2857"/>
                    <a:pt x="1638" y="2836"/>
                  </a:cubicBezTo>
                  <a:cubicBezTo>
                    <a:pt x="2343" y="2683"/>
                    <a:pt x="2389" y="1878"/>
                    <a:pt x="2443" y="1543"/>
                  </a:cubicBezTo>
                  <a:cubicBezTo>
                    <a:pt x="2498" y="1206"/>
                    <a:pt x="2549" y="1156"/>
                    <a:pt x="2656" y="1143"/>
                  </a:cubicBezTo>
                  <a:cubicBezTo>
                    <a:pt x="2668" y="1142"/>
                    <a:pt x="2680" y="1141"/>
                    <a:pt x="2692" y="1141"/>
                  </a:cubicBezTo>
                  <a:cubicBezTo>
                    <a:pt x="2781" y="1141"/>
                    <a:pt x="2852" y="1199"/>
                    <a:pt x="2973" y="1476"/>
                  </a:cubicBezTo>
                  <a:cubicBezTo>
                    <a:pt x="3108" y="1787"/>
                    <a:pt x="3207" y="2508"/>
                    <a:pt x="3930" y="2548"/>
                  </a:cubicBezTo>
                  <a:cubicBezTo>
                    <a:pt x="3999" y="2552"/>
                    <a:pt x="4064" y="2554"/>
                    <a:pt x="4127" y="2554"/>
                  </a:cubicBezTo>
                  <a:cubicBezTo>
                    <a:pt x="4936" y="2554"/>
                    <a:pt x="5297" y="2233"/>
                    <a:pt x="5419" y="1670"/>
                  </a:cubicBezTo>
                  <a:cubicBezTo>
                    <a:pt x="5597" y="847"/>
                    <a:pt x="5556" y="844"/>
                    <a:pt x="5627" y="769"/>
                  </a:cubicBezTo>
                  <a:cubicBezTo>
                    <a:pt x="5632" y="764"/>
                    <a:pt x="5653" y="762"/>
                    <a:pt x="5685" y="762"/>
                  </a:cubicBezTo>
                  <a:cubicBezTo>
                    <a:pt x="5856" y="762"/>
                    <a:pt x="6335" y="829"/>
                    <a:pt x="6335" y="829"/>
                  </a:cubicBezTo>
                  <a:lnTo>
                    <a:pt x="6319" y="583"/>
                  </a:lnTo>
                  <a:cubicBezTo>
                    <a:pt x="6319" y="583"/>
                    <a:pt x="5666" y="249"/>
                    <a:pt x="5656" y="200"/>
                  </a:cubicBezTo>
                  <a:cubicBezTo>
                    <a:pt x="5627" y="59"/>
                    <a:pt x="5390" y="1"/>
                    <a:pt x="5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6713146" y="1604990"/>
              <a:ext cx="210367" cy="185681"/>
            </a:xfrm>
            <a:custGeom>
              <a:avLst/>
              <a:gdLst/>
              <a:ahLst/>
              <a:cxnLst/>
              <a:rect l="l" t="t" r="r" b="b"/>
              <a:pathLst>
                <a:path w="12578" h="11102" extrusionOk="0">
                  <a:moveTo>
                    <a:pt x="7376" y="0"/>
                  </a:moveTo>
                  <a:cubicBezTo>
                    <a:pt x="6807" y="0"/>
                    <a:pt x="6244" y="72"/>
                    <a:pt x="5729" y="216"/>
                  </a:cubicBezTo>
                  <a:cubicBezTo>
                    <a:pt x="4922" y="443"/>
                    <a:pt x="4615" y="866"/>
                    <a:pt x="4202" y="866"/>
                  </a:cubicBezTo>
                  <a:cubicBezTo>
                    <a:pt x="4197" y="866"/>
                    <a:pt x="4191" y="866"/>
                    <a:pt x="4186" y="865"/>
                  </a:cubicBezTo>
                  <a:cubicBezTo>
                    <a:pt x="3863" y="855"/>
                    <a:pt x="3460" y="638"/>
                    <a:pt x="3041" y="487"/>
                  </a:cubicBezTo>
                  <a:cubicBezTo>
                    <a:pt x="2555" y="313"/>
                    <a:pt x="2156" y="237"/>
                    <a:pt x="1828" y="237"/>
                  </a:cubicBezTo>
                  <a:cubicBezTo>
                    <a:pt x="0" y="237"/>
                    <a:pt x="430" y="2600"/>
                    <a:pt x="719" y="3330"/>
                  </a:cubicBezTo>
                  <a:cubicBezTo>
                    <a:pt x="871" y="3710"/>
                    <a:pt x="1596" y="3986"/>
                    <a:pt x="1693" y="4145"/>
                  </a:cubicBezTo>
                  <a:cubicBezTo>
                    <a:pt x="1788" y="4303"/>
                    <a:pt x="1778" y="5077"/>
                    <a:pt x="1840" y="5418"/>
                  </a:cubicBezTo>
                  <a:cubicBezTo>
                    <a:pt x="1901" y="5759"/>
                    <a:pt x="2238" y="5890"/>
                    <a:pt x="2238" y="5890"/>
                  </a:cubicBezTo>
                  <a:cubicBezTo>
                    <a:pt x="2238" y="5890"/>
                    <a:pt x="2255" y="4881"/>
                    <a:pt x="2272" y="4744"/>
                  </a:cubicBezTo>
                  <a:cubicBezTo>
                    <a:pt x="2314" y="4386"/>
                    <a:pt x="2432" y="4014"/>
                    <a:pt x="2745" y="3801"/>
                  </a:cubicBezTo>
                  <a:cubicBezTo>
                    <a:pt x="3070" y="3578"/>
                    <a:pt x="3517" y="3544"/>
                    <a:pt x="3895" y="3477"/>
                  </a:cubicBezTo>
                  <a:cubicBezTo>
                    <a:pt x="3929" y="3471"/>
                    <a:pt x="3975" y="3468"/>
                    <a:pt x="4029" y="3468"/>
                  </a:cubicBezTo>
                  <a:cubicBezTo>
                    <a:pt x="4598" y="3468"/>
                    <a:pt x="6138" y="3770"/>
                    <a:pt x="6250" y="3867"/>
                  </a:cubicBezTo>
                  <a:cubicBezTo>
                    <a:pt x="6846" y="4380"/>
                    <a:pt x="7000" y="5549"/>
                    <a:pt x="7169" y="6237"/>
                  </a:cubicBezTo>
                  <a:cubicBezTo>
                    <a:pt x="7245" y="6555"/>
                    <a:pt x="7325" y="6769"/>
                    <a:pt x="7454" y="6769"/>
                  </a:cubicBezTo>
                  <a:cubicBezTo>
                    <a:pt x="7456" y="6769"/>
                    <a:pt x="7457" y="6769"/>
                    <a:pt x="7458" y="6769"/>
                  </a:cubicBezTo>
                  <a:cubicBezTo>
                    <a:pt x="7522" y="6162"/>
                    <a:pt x="7681" y="5934"/>
                    <a:pt x="7935" y="5934"/>
                  </a:cubicBezTo>
                  <a:cubicBezTo>
                    <a:pt x="8078" y="5934"/>
                    <a:pt x="8250" y="6005"/>
                    <a:pt x="8453" y="6121"/>
                  </a:cubicBezTo>
                  <a:cubicBezTo>
                    <a:pt x="8754" y="6294"/>
                    <a:pt x="8924" y="6894"/>
                    <a:pt x="8934" y="7402"/>
                  </a:cubicBezTo>
                  <a:cubicBezTo>
                    <a:pt x="8947" y="8004"/>
                    <a:pt x="8610" y="8666"/>
                    <a:pt x="7979" y="8800"/>
                  </a:cubicBezTo>
                  <a:cubicBezTo>
                    <a:pt x="7754" y="8849"/>
                    <a:pt x="8436" y="10140"/>
                    <a:pt x="8750" y="10463"/>
                  </a:cubicBezTo>
                  <a:cubicBezTo>
                    <a:pt x="8854" y="10570"/>
                    <a:pt x="8957" y="10680"/>
                    <a:pt x="9084" y="10755"/>
                  </a:cubicBezTo>
                  <a:cubicBezTo>
                    <a:pt x="9202" y="10825"/>
                    <a:pt x="9336" y="10862"/>
                    <a:pt x="9469" y="10898"/>
                  </a:cubicBezTo>
                  <a:lnTo>
                    <a:pt x="9927" y="11022"/>
                  </a:lnTo>
                  <a:cubicBezTo>
                    <a:pt x="10072" y="11061"/>
                    <a:pt x="10221" y="11101"/>
                    <a:pt x="10369" y="11101"/>
                  </a:cubicBezTo>
                  <a:cubicBezTo>
                    <a:pt x="10432" y="11101"/>
                    <a:pt x="10494" y="11094"/>
                    <a:pt x="10555" y="11076"/>
                  </a:cubicBezTo>
                  <a:cubicBezTo>
                    <a:pt x="10892" y="10981"/>
                    <a:pt x="11070" y="10623"/>
                    <a:pt x="11223" y="10307"/>
                  </a:cubicBezTo>
                  <a:cubicBezTo>
                    <a:pt x="11473" y="9789"/>
                    <a:pt x="11760" y="9287"/>
                    <a:pt x="11964" y="8747"/>
                  </a:cubicBezTo>
                  <a:cubicBezTo>
                    <a:pt x="12446" y="7480"/>
                    <a:pt x="12577" y="5940"/>
                    <a:pt x="12412" y="4522"/>
                  </a:cubicBezTo>
                  <a:cubicBezTo>
                    <a:pt x="12363" y="4094"/>
                    <a:pt x="12285" y="3670"/>
                    <a:pt x="12178" y="3253"/>
                  </a:cubicBezTo>
                  <a:cubicBezTo>
                    <a:pt x="11888" y="2147"/>
                    <a:pt x="11212" y="1209"/>
                    <a:pt x="10201" y="663"/>
                  </a:cubicBezTo>
                  <a:cubicBezTo>
                    <a:pt x="9382" y="219"/>
                    <a:pt x="8369" y="0"/>
                    <a:pt x="73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42"/>
            <p:cNvGrpSpPr/>
            <p:nvPr/>
          </p:nvGrpSpPr>
          <p:grpSpPr>
            <a:xfrm>
              <a:off x="6097716" y="2133533"/>
              <a:ext cx="159289" cy="134268"/>
              <a:chOff x="6097716" y="2133533"/>
              <a:chExt cx="159289" cy="134268"/>
            </a:xfrm>
          </p:grpSpPr>
          <p:sp>
            <p:nvSpPr>
              <p:cNvPr id="1267" name="Google Shape;1267;p42"/>
              <p:cNvSpPr/>
              <p:nvPr/>
            </p:nvSpPr>
            <p:spPr>
              <a:xfrm>
                <a:off x="6210576" y="2155577"/>
                <a:ext cx="46429" cy="36594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188" extrusionOk="0">
                    <a:moveTo>
                      <a:pt x="2775" y="0"/>
                    </a:moveTo>
                    <a:lnTo>
                      <a:pt x="1" y="544"/>
                    </a:lnTo>
                    <a:lnTo>
                      <a:pt x="750" y="2188"/>
                    </a:lnTo>
                    <a:lnTo>
                      <a:pt x="27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6097716" y="2133533"/>
                <a:ext cx="142246" cy="134268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8028" extrusionOk="0">
                    <a:moveTo>
                      <a:pt x="4253" y="1"/>
                    </a:moveTo>
                    <a:cubicBezTo>
                      <a:pt x="1905" y="1"/>
                      <a:pt x="0" y="1798"/>
                      <a:pt x="0" y="4014"/>
                    </a:cubicBezTo>
                    <a:cubicBezTo>
                      <a:pt x="0" y="6230"/>
                      <a:pt x="1904" y="8027"/>
                      <a:pt x="4253" y="8027"/>
                    </a:cubicBezTo>
                    <a:cubicBezTo>
                      <a:pt x="6601" y="8027"/>
                      <a:pt x="8504" y="6230"/>
                      <a:pt x="8504" y="4014"/>
                    </a:cubicBezTo>
                    <a:cubicBezTo>
                      <a:pt x="8504" y="1799"/>
                      <a:pt x="6601" y="1"/>
                      <a:pt x="42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6154681" y="2155593"/>
                <a:ext cx="54373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4629" extrusionOk="0">
                    <a:moveTo>
                      <a:pt x="1186" y="1"/>
                    </a:moveTo>
                    <a:cubicBezTo>
                      <a:pt x="1144" y="1"/>
                      <a:pt x="1102" y="12"/>
                      <a:pt x="1062" y="38"/>
                    </a:cubicBezTo>
                    <a:cubicBezTo>
                      <a:pt x="895" y="146"/>
                      <a:pt x="943" y="416"/>
                      <a:pt x="950" y="586"/>
                    </a:cubicBezTo>
                    <a:cubicBezTo>
                      <a:pt x="985" y="1294"/>
                      <a:pt x="600" y="2006"/>
                      <a:pt x="1" y="2340"/>
                    </a:cubicBezTo>
                    <a:cubicBezTo>
                      <a:pt x="1" y="2340"/>
                      <a:pt x="41" y="3847"/>
                      <a:pt x="32" y="4616"/>
                    </a:cubicBezTo>
                    <a:cubicBezTo>
                      <a:pt x="397" y="4623"/>
                      <a:pt x="764" y="4629"/>
                      <a:pt x="1126" y="4629"/>
                    </a:cubicBezTo>
                    <a:cubicBezTo>
                      <a:pt x="1594" y="4629"/>
                      <a:pt x="2052" y="4619"/>
                      <a:pt x="2487" y="4587"/>
                    </a:cubicBezTo>
                    <a:cubicBezTo>
                      <a:pt x="2731" y="4570"/>
                      <a:pt x="2940" y="4165"/>
                      <a:pt x="2645" y="4038"/>
                    </a:cubicBezTo>
                    <a:cubicBezTo>
                      <a:pt x="2769" y="3971"/>
                      <a:pt x="2895" y="3907"/>
                      <a:pt x="2949" y="3761"/>
                    </a:cubicBezTo>
                    <a:cubicBezTo>
                      <a:pt x="3002" y="3623"/>
                      <a:pt x="2939" y="3436"/>
                      <a:pt x="2802" y="3400"/>
                    </a:cubicBezTo>
                    <a:lnTo>
                      <a:pt x="2802" y="3400"/>
                    </a:lnTo>
                    <a:cubicBezTo>
                      <a:pt x="2823" y="3405"/>
                      <a:pt x="2842" y="3408"/>
                      <a:pt x="2861" y="3408"/>
                    </a:cubicBezTo>
                    <a:cubicBezTo>
                      <a:pt x="3106" y="3408"/>
                      <a:pt x="3190" y="2982"/>
                      <a:pt x="2980" y="2838"/>
                    </a:cubicBezTo>
                    <a:cubicBezTo>
                      <a:pt x="3100" y="2731"/>
                      <a:pt x="3200" y="2591"/>
                      <a:pt x="3224" y="2428"/>
                    </a:cubicBezTo>
                    <a:cubicBezTo>
                      <a:pt x="3250" y="2265"/>
                      <a:pt x="3186" y="2081"/>
                      <a:pt x="3049" y="2003"/>
                    </a:cubicBezTo>
                    <a:cubicBezTo>
                      <a:pt x="2958" y="1951"/>
                      <a:pt x="2849" y="1950"/>
                      <a:pt x="2746" y="1950"/>
                    </a:cubicBezTo>
                    <a:lnTo>
                      <a:pt x="1702" y="1941"/>
                    </a:lnTo>
                    <a:cubicBezTo>
                      <a:pt x="1796" y="1372"/>
                      <a:pt x="1824" y="753"/>
                      <a:pt x="1548" y="252"/>
                    </a:cubicBezTo>
                    <a:cubicBezTo>
                      <a:pt x="1483" y="135"/>
                      <a:pt x="1334" y="1"/>
                      <a:pt x="118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6128975" y="2194713"/>
                <a:ext cx="21157" cy="3806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276" extrusionOk="0">
                    <a:moveTo>
                      <a:pt x="1" y="1"/>
                    </a:moveTo>
                    <a:lnTo>
                      <a:pt x="1" y="2275"/>
                    </a:lnTo>
                    <a:lnTo>
                      <a:pt x="1265" y="2275"/>
                    </a:lnTo>
                    <a:lnTo>
                      <a:pt x="1265" y="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1" name="Google Shape;1271;p42"/>
            <p:cNvGrpSpPr/>
            <p:nvPr/>
          </p:nvGrpSpPr>
          <p:grpSpPr>
            <a:xfrm>
              <a:off x="6367306" y="1531266"/>
              <a:ext cx="209915" cy="213946"/>
              <a:chOff x="6367306" y="1531266"/>
              <a:chExt cx="209915" cy="213946"/>
            </a:xfrm>
          </p:grpSpPr>
          <p:sp>
            <p:nvSpPr>
              <p:cNvPr id="1272" name="Google Shape;1272;p42"/>
              <p:cNvSpPr/>
              <p:nvPr/>
            </p:nvSpPr>
            <p:spPr>
              <a:xfrm>
                <a:off x="6367306" y="1531266"/>
                <a:ext cx="209915" cy="213946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12792" extrusionOk="0">
                    <a:moveTo>
                      <a:pt x="6276" y="0"/>
                    </a:moveTo>
                    <a:cubicBezTo>
                      <a:pt x="2810" y="0"/>
                      <a:pt x="0" y="2809"/>
                      <a:pt x="0" y="6274"/>
                    </a:cubicBezTo>
                    <a:cubicBezTo>
                      <a:pt x="0" y="9740"/>
                      <a:pt x="2810" y="12549"/>
                      <a:pt x="6276" y="12549"/>
                    </a:cubicBezTo>
                    <a:cubicBezTo>
                      <a:pt x="6278" y="12549"/>
                      <a:pt x="6280" y="12549"/>
                      <a:pt x="6283" y="12549"/>
                    </a:cubicBezTo>
                    <a:cubicBezTo>
                      <a:pt x="7518" y="12549"/>
                      <a:pt x="8725" y="12182"/>
                      <a:pt x="9752" y="11496"/>
                    </a:cubicBezTo>
                    <a:lnTo>
                      <a:pt x="12181" y="12791"/>
                    </a:lnTo>
                    <a:lnTo>
                      <a:pt x="11178" y="10184"/>
                    </a:lnTo>
                    <a:cubicBezTo>
                      <a:pt x="12067" y="9075"/>
                      <a:pt x="12551" y="7695"/>
                      <a:pt x="12549" y="6274"/>
                    </a:cubicBezTo>
                    <a:cubicBezTo>
                      <a:pt x="12549" y="2809"/>
                      <a:pt x="9741" y="0"/>
                      <a:pt x="6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6417715" y="1600206"/>
                <a:ext cx="105953" cy="76316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563" extrusionOk="0">
                    <a:moveTo>
                      <a:pt x="1686" y="1"/>
                    </a:moveTo>
                    <a:cubicBezTo>
                      <a:pt x="1300" y="1"/>
                      <a:pt x="913" y="147"/>
                      <a:pt x="616" y="439"/>
                    </a:cubicBezTo>
                    <a:cubicBezTo>
                      <a:pt x="11" y="1031"/>
                      <a:pt x="1" y="2000"/>
                      <a:pt x="593" y="2606"/>
                    </a:cubicBezTo>
                    <a:lnTo>
                      <a:pt x="2060" y="4103"/>
                    </a:lnTo>
                    <a:cubicBezTo>
                      <a:pt x="2360" y="4409"/>
                      <a:pt x="2757" y="4563"/>
                      <a:pt x="3154" y="4563"/>
                    </a:cubicBezTo>
                    <a:cubicBezTo>
                      <a:pt x="3541" y="4563"/>
                      <a:pt x="3927" y="4417"/>
                      <a:pt x="4225" y="4125"/>
                    </a:cubicBezTo>
                    <a:cubicBezTo>
                      <a:pt x="4229" y="4123"/>
                      <a:pt x="4231" y="4118"/>
                      <a:pt x="4233" y="4116"/>
                    </a:cubicBezTo>
                    <a:lnTo>
                      <a:pt x="5725" y="2647"/>
                    </a:lnTo>
                    <a:cubicBezTo>
                      <a:pt x="6327" y="2053"/>
                      <a:pt x="6334" y="1084"/>
                      <a:pt x="5740" y="481"/>
                    </a:cubicBezTo>
                    <a:cubicBezTo>
                      <a:pt x="5441" y="177"/>
                      <a:pt x="5045" y="24"/>
                      <a:pt x="4649" y="24"/>
                    </a:cubicBezTo>
                    <a:cubicBezTo>
                      <a:pt x="4261" y="24"/>
                      <a:pt x="3872" y="171"/>
                      <a:pt x="3574" y="465"/>
                    </a:cubicBezTo>
                    <a:lnTo>
                      <a:pt x="3172" y="860"/>
                    </a:lnTo>
                    <a:lnTo>
                      <a:pt x="2782" y="462"/>
                    </a:lnTo>
                    <a:cubicBezTo>
                      <a:pt x="2482" y="155"/>
                      <a:pt x="2084" y="1"/>
                      <a:pt x="1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0" name="Картина 1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69" y="2641947"/>
            <a:ext cx="4458226" cy="2029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4546030" y="1779294"/>
            <a:ext cx="43483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Georgia" panose="02040502050405020303" pitchFamily="18" charset="0"/>
              </a:rPr>
              <a:t>Благодарим за вниманието!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274" name="Google Shape;274;p33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75" name="Google Shape;275;p33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</p:bldLst>
  </p:timing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71</Words>
  <Application>Microsoft Office PowerPoint</Application>
  <PresentationFormat>Презентация на цял екран (16:9)</PresentationFormat>
  <Paragraphs>26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Digital Marketing Agency by Slidesgo</vt:lpstr>
      <vt:lpstr>Arduino LCD Game “Endless runner”</vt:lpstr>
      <vt:lpstr>01</vt:lpstr>
      <vt:lpstr>Цел на проекта </vt:lpstr>
      <vt:lpstr>Съставни части</vt:lpstr>
      <vt:lpstr>Симулация</vt:lpstr>
      <vt:lpstr>Блокова схема</vt:lpstr>
      <vt:lpstr>Електрическа схема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LCD Game “Endless runner”</dc:title>
  <cp:lastModifiedBy>ASUS</cp:lastModifiedBy>
  <cp:revision>9</cp:revision>
  <dcterms:modified xsi:type="dcterms:W3CDTF">2022-04-11T15:39:47Z</dcterms:modified>
</cp:coreProperties>
</file>