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D761-80FA-423B-80C1-63F9932D128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A4E-9A90-4E2D-83BF-12B0E46E48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5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D761-80FA-423B-80C1-63F9932D128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A4E-9A90-4E2D-83BF-12B0E46E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8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D761-80FA-423B-80C1-63F9932D128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A4E-9A90-4E2D-83BF-12B0E46E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D761-80FA-423B-80C1-63F9932D128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A4E-9A90-4E2D-83BF-12B0E46E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0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D761-80FA-423B-80C1-63F9932D128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A4E-9A90-4E2D-83BF-12B0E46E48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47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D761-80FA-423B-80C1-63F9932D128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A4E-9A90-4E2D-83BF-12B0E46E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D761-80FA-423B-80C1-63F9932D128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A4E-9A90-4E2D-83BF-12B0E46E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4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D761-80FA-423B-80C1-63F9932D128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A4E-9A90-4E2D-83BF-12B0E46E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D761-80FA-423B-80C1-63F9932D128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A4E-9A90-4E2D-83BF-12B0E46E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4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15D761-80FA-423B-80C1-63F9932D128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E48A4E-9A90-4E2D-83BF-12B0E46E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1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D761-80FA-423B-80C1-63F9932D128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A4E-9A90-4E2D-83BF-12B0E46E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5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15D761-80FA-423B-80C1-63F9932D128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E48A4E-9A90-4E2D-83BF-12B0E46E4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8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8CF1519-E6FA-3858-2999-7621DE59C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Запознайте се с нашия екип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8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2">
            <a:extLst>
              <a:ext uri="{FF2B5EF4-FFF2-40B4-BE49-F238E27FC236}">
                <a16:creationId xmlns:a16="http://schemas.microsoft.com/office/drawing/2014/main" id="{3DB68B39-9223-3B27-8681-C273D7182B8C}"/>
              </a:ext>
            </a:extLst>
          </p:cNvPr>
          <p:cNvSpPr txBox="1">
            <a:spLocks/>
          </p:cNvSpPr>
          <p:nvPr/>
        </p:nvSpPr>
        <p:spPr>
          <a:xfrm>
            <a:off x="2343791" y="4774442"/>
            <a:ext cx="3154680" cy="4754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Управител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3">
            <a:extLst>
              <a:ext uri="{FF2B5EF4-FFF2-40B4-BE49-F238E27FC236}">
                <a16:creationId xmlns:a16="http://schemas.microsoft.com/office/drawing/2014/main" id="{6E13BAF2-FE93-ABEC-C531-74E9EA8D0631}"/>
              </a:ext>
            </a:extLst>
          </p:cNvPr>
          <p:cNvSpPr txBox="1">
            <a:spLocks/>
          </p:cNvSpPr>
          <p:nvPr/>
        </p:nvSpPr>
        <p:spPr>
          <a:xfrm>
            <a:off x="7327509" y="4774442"/>
            <a:ext cx="3154680" cy="4754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Координатор процеси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240C646-806D-1CC0-553C-5D89135F8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1" y="883580"/>
            <a:ext cx="2505808" cy="3341077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95EB613-2B61-FB63-FB2D-BB68CE223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297" y="883580"/>
            <a:ext cx="2519704" cy="3341077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2061764-A620-153F-DE30-C8FED3AF10FC}"/>
              </a:ext>
            </a:extLst>
          </p:cNvPr>
          <p:cNvSpPr txBox="1"/>
          <p:nvPr/>
        </p:nvSpPr>
        <p:spPr>
          <a:xfrm>
            <a:off x="2257278" y="4224657"/>
            <a:ext cx="166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 Кукова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B322DD85-3ED2-9FAD-8C87-E636EF1AB7CB}"/>
              </a:ext>
            </a:extLst>
          </p:cNvPr>
          <p:cNvSpPr txBox="1"/>
          <p:nvPr/>
        </p:nvSpPr>
        <p:spPr>
          <a:xfrm>
            <a:off x="7550567" y="4224657"/>
            <a:ext cx="219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Лилия Иванова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52FC13-3332-F294-22E6-8CB33E00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ADD43A3-6B7B-6084-BCA7-2E88E4CB47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D6D32CD5-7E0D-94F8-9F4B-A136891AA8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04FEC8-80A8-0E6A-A002-14838BDB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809802-645A-4213-8264-3F8F7ABD26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09EE35D9-61D5-66EF-2BE6-EBDC27234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507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ция">
  <a:themeElements>
    <a:clrScheme name="Виолетово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Ретроспекц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спекция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12</Words>
  <Application>Microsoft Office PowerPoint</Application>
  <PresentationFormat>Широк екран</PresentationFormat>
  <Paragraphs>5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Times New Roman</vt:lpstr>
      <vt:lpstr>Ретроспекция</vt:lpstr>
      <vt:lpstr>Запознайте се с нашия екип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Запознайте се с нашия екип</dc:title>
  <dc:creator>Yoana Drashkova</dc:creator>
  <cp:lastModifiedBy>Yoana Drashkova</cp:lastModifiedBy>
  <cp:revision>2</cp:revision>
  <dcterms:created xsi:type="dcterms:W3CDTF">2023-06-13T19:35:21Z</dcterms:created>
  <dcterms:modified xsi:type="dcterms:W3CDTF">2023-06-13T20:02:54Z</dcterms:modified>
</cp:coreProperties>
</file>