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ABD3"/>
    <a:srgbClr val="2E295A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03D61-2C22-4FE4-BC4E-F2DCB935AE91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2E730-370F-4603-BB41-00102C225C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33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60C-9E18-4803-AD7A-D3505E19AF71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A586-B176-4B6D-B5C8-6213EF882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26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60C-9E18-4803-AD7A-D3505E19AF71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A586-B176-4B6D-B5C8-6213EF882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87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60C-9E18-4803-AD7A-D3505E19AF71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A586-B176-4B6D-B5C8-6213EF882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69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60C-9E18-4803-AD7A-D3505E19AF71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A586-B176-4B6D-B5C8-6213EF882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67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60C-9E18-4803-AD7A-D3505E19AF71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A586-B176-4B6D-B5C8-6213EF882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39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60C-9E18-4803-AD7A-D3505E19AF71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A586-B176-4B6D-B5C8-6213EF882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63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60C-9E18-4803-AD7A-D3505E19AF71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A586-B176-4B6D-B5C8-6213EF882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2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60C-9E18-4803-AD7A-D3505E19AF71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A586-B176-4B6D-B5C8-6213EF882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36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60C-9E18-4803-AD7A-D3505E19AF71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A586-B176-4B6D-B5C8-6213EF882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44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60C-9E18-4803-AD7A-D3505E19AF71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A586-B176-4B6D-B5C8-6213EF882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76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60C-9E18-4803-AD7A-D3505E19AF71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A586-B176-4B6D-B5C8-6213EF882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FD60C-9E18-4803-AD7A-D3505E19AF71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7A586-B176-4B6D-B5C8-6213EF882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26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solidFill>
            <a:srgbClr val="2E295A"/>
          </a:solidFill>
        </p:spPr>
        <p:txBody>
          <a:bodyPr>
            <a:normAutofit fontScale="92500" lnSpcReduction="10000"/>
          </a:bodyPr>
          <a:lstStyle/>
          <a:p>
            <a:r>
              <a:rPr lang="en-US" sz="4300" dirty="0" smtClean="0">
                <a:solidFill>
                  <a:schemeClr val="bg1"/>
                </a:solidFill>
                <a:latin typeface="+mj-lt"/>
              </a:rPr>
              <a:t>La </a:t>
            </a:r>
            <a:r>
              <a:rPr lang="en-US" sz="4300" dirty="0" err="1" smtClean="0">
                <a:solidFill>
                  <a:schemeClr val="bg1"/>
                </a:solidFill>
                <a:latin typeface="+mj-lt"/>
              </a:rPr>
              <a:t>p’tite</a:t>
            </a:r>
            <a:r>
              <a:rPr lang="en-US" sz="4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300" dirty="0" err="1" smtClean="0">
                <a:solidFill>
                  <a:schemeClr val="bg1"/>
                </a:solidFill>
                <a:latin typeface="+mj-lt"/>
              </a:rPr>
              <a:t>équipe</a:t>
            </a:r>
            <a:endParaRPr lang="en-US" sz="4300" dirty="0" smtClean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Antoine Cadiou, Vincent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Jouve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Léo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Check, Thomas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Orluc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, André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Vigne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, Tarik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Atlaoui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Nacer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Djerada</a:t>
            </a:r>
            <a:endParaRPr lang="fr-FR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18" y="5931930"/>
            <a:ext cx="1726742" cy="693676"/>
          </a:xfrm>
          <a:prstGeom prst="rect">
            <a:avLst/>
          </a:prstGeom>
        </p:spPr>
      </p:pic>
      <p:sp>
        <p:nvSpPr>
          <p:cNvPr id="11" name="Titre 10"/>
          <p:cNvSpPr>
            <a:spLocks noGrp="1"/>
          </p:cNvSpPr>
          <p:nvPr>
            <p:ph type="ctrTitle"/>
          </p:nvPr>
        </p:nvSpPr>
        <p:spPr>
          <a:xfrm>
            <a:off x="1524000" y="1195321"/>
            <a:ext cx="9144000" cy="1379768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2E295A"/>
                </a:solidFill>
              </a:rPr>
              <a:t>Sorbonne </a:t>
            </a:r>
            <a:r>
              <a:rPr lang="en-US" sz="4400" b="1" dirty="0" err="1" smtClean="0">
                <a:solidFill>
                  <a:srgbClr val="2E295A"/>
                </a:solidFill>
              </a:rPr>
              <a:t>Université</a:t>
            </a:r>
            <a:r>
              <a:rPr lang="en-US" sz="4400" b="1" dirty="0" smtClean="0">
                <a:solidFill>
                  <a:srgbClr val="2E295A"/>
                </a:solidFill>
              </a:rPr>
              <a:t> Build Order Optimizer</a:t>
            </a:r>
            <a:endParaRPr lang="fr-FR" sz="4400" b="1" dirty="0">
              <a:solidFill>
                <a:srgbClr val="2E29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67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 smtClean="0"/>
              <a:t>Explication du projet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Comment modéliser les besoins d’un client à partir d’un cahier des charges ?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18" y="5931930"/>
            <a:ext cx="1726742" cy="69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5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</a:t>
            </a:r>
            <a:r>
              <a:rPr lang="fr-FR" dirty="0"/>
              <a:t>é</a:t>
            </a:r>
            <a:r>
              <a:rPr lang="fr-FR" dirty="0" smtClean="0"/>
              <a:t>tapes de l’analyse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Diagramme des Cas d’utilisations</a:t>
            </a:r>
          </a:p>
          <a:p>
            <a:pPr lvl="1"/>
            <a:r>
              <a:rPr lang="fr-FR" dirty="0" smtClean="0"/>
              <a:t>Fiches détaillées</a:t>
            </a:r>
          </a:p>
          <a:p>
            <a:r>
              <a:rPr lang="fr-FR" dirty="0" smtClean="0"/>
              <a:t>Diagramme des Classes Métiers</a:t>
            </a:r>
          </a:p>
          <a:p>
            <a:r>
              <a:rPr lang="fr-FR" dirty="0" smtClean="0"/>
              <a:t>Diagrammes de séquences</a:t>
            </a:r>
          </a:p>
          <a:p>
            <a:r>
              <a:rPr lang="fr-FR" dirty="0" smtClean="0"/>
              <a:t>Tests de validation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18" y="5931930"/>
            <a:ext cx="1726742" cy="69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Diagramme des Cas </a:t>
            </a:r>
            <a:r>
              <a:rPr lang="fr-FR" dirty="0" smtClean="0"/>
              <a:t>d’utilisations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21" y="2005528"/>
            <a:ext cx="6677957" cy="3991532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18" y="5931930"/>
            <a:ext cx="1726742" cy="69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Fiche détaillée (Vérifier </a:t>
            </a:r>
            <a:r>
              <a:rPr lang="fr-FR" dirty="0" smtClean="0"/>
              <a:t>un </a:t>
            </a:r>
            <a:r>
              <a:rPr lang="fr-FR" dirty="0" err="1" smtClean="0"/>
              <a:t>BuildOrder</a:t>
            </a:r>
            <a:r>
              <a:rPr lang="fr-FR" dirty="0" smtClean="0"/>
              <a:t> – UC1)</a:t>
            </a:r>
            <a:endParaRPr lang="fr-F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97511" y="1321356"/>
            <a:ext cx="9806595" cy="487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UC1: « Vérifier un BuildOrder »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 de création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9/10/19 </a:t>
            </a:r>
            <a:r>
              <a:rPr kumimoji="0" lang="fr-FR" altLang="fr-F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 de mise à jour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9/10/19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Responsable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La p'tite équipe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1.0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 utilisateur souhaite vérifier la validité/réalisabilité d'un </a:t>
            </a:r>
            <a:r>
              <a:rPr lang="fr-FR" altLang="fr-FR" sz="1200" dirty="0">
                <a:latin typeface="Arial" panose="020B0604020202020204" pitchFamily="34" charset="0"/>
              </a:rPr>
              <a:t>B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uildOrder AINSI que calculer sa durée idéale, et au besoin le corriger.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Préconditions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Avoir rentré les règles du jeu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Séquence nominal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L'Utilisateur clique sur le bouton pour vérifier un BuildOrder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système lui affiche l'interface de sélection des règles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L'utilisateur choisi ses règles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système lui affiche un formulaire pour rentrer son BO à vérifier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L'Utilisateur rentre son BO (un nombre d'instruction ou un fichier qu'il uploadera)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système vérifie la faisabilité du BO fourni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système calcule la durée idéale/optimisée du BO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système affiche le BO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Enchaînements alternatifs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l'étape 6 de la séquence nominal, si le BO n'est pas réalisable: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Correction du BO en ajoutant des actions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Reprise de la séquence nominal à l'étape 7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Exceptions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E1 : Annulation. à l'étape 3 ou à l'étape 5, l'utilisateur peut décider d'annuler. Le système revient à l'interface d'accueil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18" y="5931930"/>
            <a:ext cx="1726742" cy="69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6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930" y="90805"/>
            <a:ext cx="10515600" cy="757093"/>
          </a:xfrm>
        </p:spPr>
        <p:txBody>
          <a:bodyPr/>
          <a:lstStyle/>
          <a:p>
            <a:pPr algn="ctr"/>
            <a:r>
              <a:rPr lang="fr-FR" dirty="0" smtClean="0"/>
              <a:t>Diagramme de Classes Métiers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3" y="723310"/>
            <a:ext cx="11726487" cy="613469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18" y="5931930"/>
            <a:ext cx="1726742" cy="69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Diagramme de séquence (UC1)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761" y="1690688"/>
            <a:ext cx="9092477" cy="4086657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18" y="5931930"/>
            <a:ext cx="1726742" cy="69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Test de validation (UC1)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b="1" dirty="0" smtClean="0"/>
              <a:t>TEST DE VALIDATION</a:t>
            </a:r>
            <a:endParaRPr lang="fr-FR" sz="1400" dirty="0" smtClean="0"/>
          </a:p>
          <a:p>
            <a:pPr marL="0" indent="0">
              <a:buNone/>
            </a:pPr>
            <a:r>
              <a:rPr lang="fr-FR" sz="1400" b="1" u="sng" dirty="0" smtClean="0"/>
              <a:t>Titre:</a:t>
            </a:r>
            <a:r>
              <a:rPr lang="fr-FR" sz="1400" dirty="0" smtClean="0"/>
              <a:t> Vérification d'un </a:t>
            </a:r>
            <a:r>
              <a:rPr lang="fr-FR" sz="1400" dirty="0" err="1" smtClean="0"/>
              <a:t>BuildOrder</a:t>
            </a:r>
            <a:endParaRPr lang="fr-FR" sz="1400" dirty="0" smtClean="0"/>
          </a:p>
          <a:p>
            <a:pPr marL="0" indent="0">
              <a:buNone/>
            </a:pPr>
            <a:r>
              <a:rPr lang="fr-FR" sz="1400" b="1" u="sng" dirty="0" smtClean="0"/>
              <a:t>ID:</a:t>
            </a:r>
            <a:r>
              <a:rPr lang="fr-FR" sz="1400" dirty="0" smtClean="0"/>
              <a:t> 1</a:t>
            </a:r>
          </a:p>
          <a:p>
            <a:pPr marL="0" indent="0">
              <a:buNone/>
            </a:pPr>
            <a:r>
              <a:rPr lang="fr-FR" sz="1400" b="1" u="sng" dirty="0" smtClean="0"/>
              <a:t>Contexte:</a:t>
            </a:r>
            <a:r>
              <a:rPr lang="fr-FR" sz="1400" dirty="0" smtClean="0"/>
              <a:t> le BuildOrder b est réalisable, les règles "Version5" existent</a:t>
            </a:r>
          </a:p>
          <a:p>
            <a:pPr marL="0" indent="0">
              <a:buNone/>
            </a:pPr>
            <a:r>
              <a:rPr lang="fr-FR" sz="1400" b="1" u="sng" dirty="0" smtClean="0"/>
              <a:t>Entrées:</a:t>
            </a:r>
            <a:r>
              <a:rPr lang="fr-FR" sz="1400" dirty="0" smtClean="0"/>
              <a:t> Le BuildOrder b, les règles « Version5 »</a:t>
            </a:r>
          </a:p>
          <a:p>
            <a:pPr marL="0" indent="0">
              <a:buNone/>
            </a:pPr>
            <a:endParaRPr lang="fr-FR" sz="1400" dirty="0" smtClean="0"/>
          </a:p>
          <a:p>
            <a:pPr marL="0" indent="0">
              <a:buNone/>
            </a:pPr>
            <a:r>
              <a:rPr lang="fr-FR" sz="1400" b="1" u="sng" dirty="0" smtClean="0"/>
              <a:t>Scénario:</a:t>
            </a:r>
            <a:endParaRPr lang="fr-FR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1400" dirty="0" smtClean="0"/>
              <a:t>l'utilisateur sélectionne les règles "Version5"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 smtClean="0"/>
              <a:t>L'utilisateur insère le BuildOrder b sur l'interface graphique.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 smtClean="0"/>
              <a:t>L'utilisateur clique sur valider.</a:t>
            </a:r>
          </a:p>
          <a:p>
            <a:pPr marL="0" indent="0">
              <a:buNone/>
            </a:pPr>
            <a:endParaRPr lang="fr-FR" sz="1400" dirty="0" smtClean="0"/>
          </a:p>
          <a:p>
            <a:pPr marL="0" indent="0">
              <a:buNone/>
            </a:pPr>
            <a:r>
              <a:rPr lang="fr-FR" sz="1400" b="1" u="sng" dirty="0" smtClean="0"/>
              <a:t>Résultat attendu:</a:t>
            </a:r>
            <a:r>
              <a:rPr lang="fr-FR" sz="1400" dirty="0" smtClean="0"/>
              <a:t> Le système affiche le BO optimisé</a:t>
            </a:r>
          </a:p>
          <a:p>
            <a:pPr marL="0" indent="0">
              <a:buNone/>
            </a:pPr>
            <a:r>
              <a:rPr lang="fr-FR" sz="1400" b="1" u="sng" dirty="0" smtClean="0"/>
              <a:t>Moyen de vérification:</a:t>
            </a:r>
            <a:r>
              <a:rPr lang="fr-FR" sz="1400" dirty="0" smtClean="0"/>
              <a:t> Affichage graphique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18" y="5931930"/>
            <a:ext cx="1726742" cy="69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2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131</Words>
  <Application>Microsoft Office PowerPoint</Application>
  <PresentationFormat>Grand écran</PresentationFormat>
  <Paragraphs>59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Thème Office</vt:lpstr>
      <vt:lpstr>Sorbonne Université Build Order Optimizer</vt:lpstr>
      <vt:lpstr>Problématique</vt:lpstr>
      <vt:lpstr>Les étapes de l’analyse</vt:lpstr>
      <vt:lpstr>Diagramme des Cas d’utilisations</vt:lpstr>
      <vt:lpstr>Fiche détaillée (Vérifier un BuildOrder – UC1)</vt:lpstr>
      <vt:lpstr>Diagramme de Classes Métiers</vt:lpstr>
      <vt:lpstr>Diagramme de séquence (UC1)</vt:lpstr>
      <vt:lpstr>Test de validation (UC1)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p’tite équipe</dc:title>
  <dc:creator>Antoine Cadiou</dc:creator>
  <cp:lastModifiedBy>Antoine Cadiou</cp:lastModifiedBy>
  <cp:revision>53</cp:revision>
  <dcterms:created xsi:type="dcterms:W3CDTF">2019-10-19T14:41:37Z</dcterms:created>
  <dcterms:modified xsi:type="dcterms:W3CDTF">2019-10-20T19:57:37Z</dcterms:modified>
</cp:coreProperties>
</file>