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ABD3"/>
    <a:srgbClr val="2E295A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03D61-2C22-4FE4-BC4E-F2DCB935AE91}" type="datetimeFigureOut">
              <a:rPr lang="fr-FR" smtClean="0"/>
              <a:t>15/12/2019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2E730-370F-4603-BB41-00102C225C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333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D60C-9E18-4803-AD7A-D3505E19AF71}" type="datetimeFigureOut">
              <a:rPr lang="fr-FR" smtClean="0"/>
              <a:t>15/12/2019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A586-B176-4B6D-B5C8-6213EF882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26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D60C-9E18-4803-AD7A-D3505E19AF71}" type="datetimeFigureOut">
              <a:rPr lang="fr-FR" smtClean="0"/>
              <a:t>15/12/2019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A586-B176-4B6D-B5C8-6213EF882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87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D60C-9E18-4803-AD7A-D3505E19AF71}" type="datetimeFigureOut">
              <a:rPr lang="fr-FR" smtClean="0"/>
              <a:t>15/12/2019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A586-B176-4B6D-B5C8-6213EF882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69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D60C-9E18-4803-AD7A-D3505E19AF71}" type="datetimeFigureOut">
              <a:rPr lang="fr-FR" smtClean="0"/>
              <a:t>15/12/2019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A586-B176-4B6D-B5C8-6213EF882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67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D60C-9E18-4803-AD7A-D3505E19AF71}" type="datetimeFigureOut">
              <a:rPr lang="fr-FR" smtClean="0"/>
              <a:t>15/12/2019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A586-B176-4B6D-B5C8-6213EF882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39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D60C-9E18-4803-AD7A-D3505E19AF71}" type="datetimeFigureOut">
              <a:rPr lang="fr-FR" smtClean="0"/>
              <a:t>15/12/2019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A586-B176-4B6D-B5C8-6213EF882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63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D60C-9E18-4803-AD7A-D3505E19AF71}" type="datetimeFigureOut">
              <a:rPr lang="fr-FR" smtClean="0"/>
              <a:t>15/12/2019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A586-B176-4B6D-B5C8-6213EF882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2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D60C-9E18-4803-AD7A-D3505E19AF71}" type="datetimeFigureOut">
              <a:rPr lang="fr-FR" smtClean="0"/>
              <a:t>15/12/2019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A586-B176-4B6D-B5C8-6213EF882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36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D60C-9E18-4803-AD7A-D3505E19AF71}" type="datetimeFigureOut">
              <a:rPr lang="fr-FR" smtClean="0"/>
              <a:t>15/12/2019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A586-B176-4B6D-B5C8-6213EF882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44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D60C-9E18-4803-AD7A-D3505E19AF71}" type="datetimeFigureOut">
              <a:rPr lang="fr-FR" smtClean="0"/>
              <a:t>15/12/2019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A586-B176-4B6D-B5C8-6213EF882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76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D60C-9E18-4803-AD7A-D3505E19AF71}" type="datetimeFigureOut">
              <a:rPr lang="fr-FR" smtClean="0"/>
              <a:t>15/12/2019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A586-B176-4B6D-B5C8-6213EF882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1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FD60C-9E18-4803-AD7A-D3505E19AF71}" type="datetimeFigureOut">
              <a:rPr lang="fr-FR" smtClean="0"/>
              <a:t>15/12/2019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7A586-B176-4B6D-B5C8-6213EF882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26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solidFill>
            <a:srgbClr val="2E295A"/>
          </a:solidFill>
        </p:spPr>
        <p:txBody>
          <a:bodyPr>
            <a:normAutofit fontScale="92500" lnSpcReduction="10000"/>
          </a:bodyPr>
          <a:lstStyle/>
          <a:p>
            <a:r>
              <a:rPr lang="en-US" sz="4300" dirty="0">
                <a:solidFill>
                  <a:schemeClr val="bg1"/>
                </a:solidFill>
                <a:latin typeface="+mj-lt"/>
              </a:rPr>
              <a:t>La </a:t>
            </a:r>
            <a:r>
              <a:rPr lang="en-US" sz="4300" dirty="0" err="1">
                <a:solidFill>
                  <a:schemeClr val="bg1"/>
                </a:solidFill>
                <a:latin typeface="+mj-lt"/>
              </a:rPr>
              <a:t>p’tite</a:t>
            </a:r>
            <a:r>
              <a:rPr lang="en-US" sz="4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300" dirty="0" err="1">
                <a:solidFill>
                  <a:schemeClr val="bg1"/>
                </a:solidFill>
                <a:latin typeface="+mj-lt"/>
              </a:rPr>
              <a:t>équipe</a:t>
            </a:r>
            <a:endParaRPr lang="en-US" sz="4300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Antoine Cadiou, Vincent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Jouve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Léo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Check, Thomas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Orluc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, André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Vigne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, Tarik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Atlaoui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Nacer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Djerada</a:t>
            </a:r>
            <a:endParaRPr lang="fr-FR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18" y="5931930"/>
            <a:ext cx="1726742" cy="693676"/>
          </a:xfrm>
          <a:prstGeom prst="rect">
            <a:avLst/>
          </a:prstGeom>
        </p:spPr>
      </p:pic>
      <p:sp>
        <p:nvSpPr>
          <p:cNvPr id="11" name="Titre 10"/>
          <p:cNvSpPr>
            <a:spLocks noGrp="1"/>
          </p:cNvSpPr>
          <p:nvPr>
            <p:ph type="ctrTitle"/>
          </p:nvPr>
        </p:nvSpPr>
        <p:spPr>
          <a:xfrm>
            <a:off x="1524000" y="1195321"/>
            <a:ext cx="9144000" cy="1379768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2E295A"/>
                </a:solidFill>
              </a:rPr>
              <a:t>Sorbonne </a:t>
            </a:r>
            <a:r>
              <a:rPr lang="en-US" sz="4400" b="1" dirty="0" err="1">
                <a:solidFill>
                  <a:srgbClr val="2E295A"/>
                </a:solidFill>
              </a:rPr>
              <a:t>Université</a:t>
            </a:r>
            <a:r>
              <a:rPr lang="en-US" sz="4400" b="1" dirty="0">
                <a:solidFill>
                  <a:srgbClr val="2E295A"/>
                </a:solidFill>
              </a:rPr>
              <a:t> Build Order Optimizer</a:t>
            </a:r>
            <a:br>
              <a:rPr lang="en-US" sz="4400" b="1" dirty="0">
                <a:solidFill>
                  <a:srgbClr val="2E295A"/>
                </a:solidFill>
              </a:rPr>
            </a:br>
            <a:br>
              <a:rPr lang="en-US" sz="4400" b="1" dirty="0">
                <a:solidFill>
                  <a:srgbClr val="2E295A"/>
                </a:solidFill>
              </a:rPr>
            </a:br>
            <a:r>
              <a:rPr lang="en-US" sz="4400" b="1" dirty="0" err="1">
                <a:solidFill>
                  <a:srgbClr val="2E295A"/>
                </a:solidFill>
              </a:rPr>
              <a:t>Présentation</a:t>
            </a:r>
            <a:r>
              <a:rPr lang="en-US" sz="4400" b="1" dirty="0">
                <a:solidFill>
                  <a:srgbClr val="2E295A"/>
                </a:solidFill>
              </a:rPr>
              <a:t> n°2</a:t>
            </a:r>
            <a:endParaRPr lang="fr-FR" sz="4400" b="1" dirty="0">
              <a:solidFill>
                <a:srgbClr val="2E29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67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232394"/>
            <a:ext cx="10515600" cy="75709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Test d’intégration du composant </a:t>
            </a:r>
            <a:r>
              <a:rPr lang="fr-FR" dirty="0" err="1"/>
              <a:t>GestionnaireEtatdujeu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18" y="5931930"/>
            <a:ext cx="1726742" cy="69367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0C93203-073E-488F-A412-3FA3EC5E2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23" y="1734550"/>
            <a:ext cx="6151951" cy="400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4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étapes de la conception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Découpe en composants des classes métiers</a:t>
            </a:r>
          </a:p>
          <a:p>
            <a:pPr lvl="1"/>
            <a:r>
              <a:rPr lang="fr-FR" dirty="0"/>
              <a:t>Diagramme de composants</a:t>
            </a:r>
          </a:p>
          <a:p>
            <a:pPr lvl="1"/>
            <a:r>
              <a:rPr lang="fr-FR" dirty="0"/>
              <a:t>Diagramme de structure</a:t>
            </a:r>
          </a:p>
          <a:p>
            <a:r>
              <a:rPr lang="fr-FR" dirty="0"/>
              <a:t>Diagramme de séquence inter-composants</a:t>
            </a:r>
          </a:p>
          <a:p>
            <a:r>
              <a:rPr lang="fr-FR" dirty="0"/>
              <a:t>Composants bouchons et Testeurs</a:t>
            </a:r>
          </a:p>
          <a:p>
            <a:r>
              <a:rPr lang="fr-FR" dirty="0"/>
              <a:t>Test </a:t>
            </a:r>
            <a:r>
              <a:rPr lang="fr-FR"/>
              <a:t>d’intégration / test </a:t>
            </a:r>
            <a:r>
              <a:rPr lang="fr-FR" dirty="0"/>
              <a:t>JUnit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18" y="5931930"/>
            <a:ext cx="1726742" cy="69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8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1736DD0A-CB10-42F4-A8CB-4ED5F6294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43" y="460141"/>
            <a:ext cx="11087913" cy="63139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18" y="5931930"/>
            <a:ext cx="1726742" cy="69367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2498"/>
            <a:ext cx="10515600" cy="55617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Découpe des classes métiers en packages</a:t>
            </a:r>
          </a:p>
        </p:txBody>
      </p:sp>
    </p:spTree>
    <p:extLst>
      <p:ext uri="{BB962C8B-B14F-4D97-AF65-F5344CB8AC3E}">
        <p14:creationId xmlns:p14="http://schemas.microsoft.com/office/powerpoint/2010/main" val="4995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059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Diagramme de composants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A69BBBC-886C-45D9-9BE8-C6A6F9798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5718"/>
            <a:ext cx="12192000" cy="53630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18" y="5931930"/>
            <a:ext cx="1726742" cy="69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6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930" y="90805"/>
            <a:ext cx="10515600" cy="75709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Diagramme de structure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18" y="5931930"/>
            <a:ext cx="1726742" cy="69367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D015514-3D93-4C8A-A21F-936AD210A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30" y="1014075"/>
            <a:ext cx="9059539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4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8287"/>
            <a:ext cx="10515600" cy="6936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Diagramme de séquence inter-composants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CC957A1-8CA0-4A2B-A6D4-8506F4C14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1964"/>
            <a:ext cx="12192000" cy="534760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18" y="5931930"/>
            <a:ext cx="1726742" cy="69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3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1FE5FCE5-605E-47A3-8732-254E861F8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629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18" y="5931930"/>
            <a:ext cx="1726742" cy="69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2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930" y="90805"/>
            <a:ext cx="10515600" cy="75709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Composants Bouchons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18" y="5931930"/>
            <a:ext cx="1726742" cy="69367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54B3DFD-2F72-44F1-BE23-A3D4969B7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336" y="1337970"/>
            <a:ext cx="8621328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43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232394"/>
            <a:ext cx="10515600" cy="75709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Test d’intégration du composant </a:t>
            </a:r>
            <a:r>
              <a:rPr lang="fr-FR" dirty="0" err="1"/>
              <a:t>GestionnaireEtatdujeu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18" y="5931930"/>
            <a:ext cx="1726742" cy="69367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108E28F-8CC1-452C-9647-636EC994C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09" y="1471339"/>
            <a:ext cx="8640381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569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92</Words>
  <Application>Microsoft Office PowerPoint</Application>
  <PresentationFormat>Grand écran</PresentationFormat>
  <Paragraphs>18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Sorbonne Université Build Order Optimizer  Présentation n°2</vt:lpstr>
      <vt:lpstr>Les étapes de la conception</vt:lpstr>
      <vt:lpstr>Découpe des classes métiers en packages</vt:lpstr>
      <vt:lpstr>Diagramme de composants</vt:lpstr>
      <vt:lpstr>Diagramme de structure</vt:lpstr>
      <vt:lpstr>Diagramme de séquence inter-composants</vt:lpstr>
      <vt:lpstr>Présentation PowerPoint</vt:lpstr>
      <vt:lpstr>Composants Bouchons</vt:lpstr>
      <vt:lpstr>Test d’intégration du composant GestionnaireEtatdujeu</vt:lpstr>
      <vt:lpstr>Test d’intégration du composant GestionnaireEtatdujeu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p’tite équipe</dc:title>
  <dc:creator>Antoine Cadiou</dc:creator>
  <cp:lastModifiedBy>Antoine Cadiou</cp:lastModifiedBy>
  <cp:revision>93</cp:revision>
  <dcterms:created xsi:type="dcterms:W3CDTF">2019-10-19T14:41:37Z</dcterms:created>
  <dcterms:modified xsi:type="dcterms:W3CDTF">2019-12-15T21:07:46Z</dcterms:modified>
</cp:coreProperties>
</file>