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85E0C-8461-4C20-A665-A6286A99B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25934-5EBE-419B-8966-97E1C5DE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B6787-22AD-4297-ACC8-F9DCE069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F0916-6471-414E-A54A-73B5414B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D944E-C88D-4FE5-A589-04DCC824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443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0DC37-9848-4C87-9ABA-F576DD5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62D998-BF85-4433-B468-69961BB99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0DCD9-32B4-4E02-AE8A-E07DC779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39D2B-0A82-497B-AEB5-BE08A954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1AB4E-7336-41B6-95D1-1C04DEC1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60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3D5DFE-791D-4F89-AB88-FE25B55AD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7BDFAB-F523-4056-8858-31D00FA4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E86CC-6A6F-482D-8B2D-CD4FA776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3B255-ED7C-442F-85DC-DD891FF7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F15C2-3209-456B-8184-E79CDE77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050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126CB-E61C-4DC8-A57E-C25DC2EE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9CAC4-4B1C-4B6D-8AC0-271E19A8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0B11EF-E3F8-455E-AAC4-2FE101B5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00BB3-156A-4A1F-BB92-7055475B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63BCB-4630-4CE3-8C80-AD946C43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90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0265F-AC96-4D95-899A-2312D634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7C894-6A06-4838-A735-EA6D9B2F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A2D664-6224-4704-8028-FC61A544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C40CE-A35B-4EBA-AA96-B60A9A69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5453E-0CEE-4CC4-94D2-CCD6AFA3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6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A572B-CED0-4034-B948-29A7FF7E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CAD15-7ADB-42F7-A2D1-562971053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752B16-B49E-44A0-9114-F0EA607F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6653E8-F046-49C6-B88E-AAC3899D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09BE7-47DC-4D4E-B662-FD8294E2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E5A5BC-0524-4008-9BB5-17A390C3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362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27066-C4D8-4D63-8E44-0FC9705B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9455A5-3964-4BCF-9BCC-6ACDCB0E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49532B-122B-47B8-8846-0303712D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33EF44-D8AF-4FA7-88D4-30F0BA9DC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4E2585-61B9-4A8B-AF24-909FEFD62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04AEDB-AB38-4123-A6DD-7FDA3243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6D0BE9-DAA0-46BB-B207-9D0F0E01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23E8DC-DECB-4F86-AD72-DD53112D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970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4BC99-6643-4E43-B0E5-2FB6999A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EC4CEC-629C-44E4-B905-181F5F7F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2E6969-72F4-49BA-BAAA-926448F3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5A0D22-3E0E-46CE-9D07-289EA5F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454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5902F8-BA66-42CB-A7BC-5A93341F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6B8512-F7BF-471F-A23C-1688D061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FD6841-72F6-4B6E-8B57-0264F00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435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9A759-044D-4108-9FC3-35A32440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1C54B-3F56-4DC8-9A56-D032DDAA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C07567-C057-471A-93B3-98D29165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D8FB9-5ED3-43C5-895F-81C45BDA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74CCBB-DABD-43AB-B873-68C85EAC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093A5-144D-41C3-BB96-C4B82A26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947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97AC4-0C46-40B9-ABAB-6D3A2CAE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924318-EFC5-47EE-BCC4-9C2163416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CB4ED4-84EA-4922-85D1-DD936BCB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F755B-7C78-4191-859F-245C5D0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77E76-4EBF-4697-87D1-A63A4728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88E268-2ECF-4DC8-AD62-E6EAFEA5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668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1A5177-4A23-43B0-B295-A9DA6590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A66FB8-3EAD-4B95-952E-5999A3D7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09F4D-7B91-4DE3-BD3C-C867E6CB6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FAC4-26CC-4F71-9AB4-E7D20132DF6D}" type="datetimeFigureOut">
              <a:rPr lang="es-CL" smtClean="0"/>
              <a:t>02-01-2020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989EC-21F6-4684-A1C8-FC01A2130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C751B-8275-46D5-8F87-AD252383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F6A6-11B0-4BC9-A7AA-88E89A0263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72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id="{E303E9C1-E78D-43A8-BFBB-C71A2711BBB5}"/>
              </a:ext>
            </a:extLst>
          </p:cNvPr>
          <p:cNvSpPr txBox="1">
            <a:spLocks/>
          </p:cNvSpPr>
          <p:nvPr/>
        </p:nvSpPr>
        <p:spPr>
          <a:xfrm>
            <a:off x="4700236" y="1109400"/>
            <a:ext cx="6862067" cy="463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eaLnBrk="0" hangingPunct="0">
              <a:spcBef>
                <a:spcPct val="20000"/>
              </a:spcBef>
              <a:buClr>
                <a:srgbClr val="4D93CB"/>
              </a:buClr>
              <a:buFont typeface="Arial" pitchFamily="34" charset="0"/>
              <a:buChar char="•"/>
              <a:defRPr sz="2000">
                <a:solidFill>
                  <a:srgbClr val="7F7F7F"/>
                </a:solidFill>
                <a:latin typeface="+mn-lt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F79646"/>
              </a:buClr>
              <a:buFont typeface="Arial" pitchFamily="34" charset="0"/>
              <a:buChar char="–"/>
              <a:defRPr sz="1400">
                <a:solidFill>
                  <a:srgbClr val="7F7F7F"/>
                </a:solidFill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rgbClr val="7F7F7F"/>
                </a:solidFill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rgbClr val="7F7F7F"/>
                </a:solidFill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marL="0" indent="0">
              <a:buNone/>
            </a:pPr>
            <a:r>
              <a:rPr lang="es-CL" sz="2133" b="1" dirty="0">
                <a:solidFill>
                  <a:srgbClr val="FD6C98"/>
                </a:solidFill>
                <a:latin typeface="Barlow" panose="00000500000000000000" pitchFamily="2" charset="0"/>
                <a:cs typeface="Arial"/>
              </a:rPr>
              <a:t>Financiamiento de estudios</a:t>
            </a:r>
          </a:p>
          <a:p>
            <a:pPr>
              <a:buClr>
                <a:srgbClr val="FD6C98"/>
              </a:buClr>
              <a:buFont typeface="Wingdings" panose="05000000000000000000" pitchFamily="2" charset="2"/>
              <a:buChar char="§"/>
            </a:pPr>
            <a:r>
              <a:rPr lang="es-CL" sz="2133" dirty="0">
                <a:solidFill>
                  <a:schemeClr val="accent1"/>
                </a:solidFill>
                <a:latin typeface="Barlow" panose="00000500000000000000" pitchFamily="2" charset="0"/>
                <a:cs typeface="Arial"/>
              </a:rPr>
              <a:t>Becas de postgrado </a:t>
            </a:r>
          </a:p>
          <a:p>
            <a:pPr>
              <a:buClr>
                <a:srgbClr val="FD6C98"/>
              </a:buClr>
              <a:buFont typeface="Wingdings" panose="05000000000000000000" pitchFamily="2" charset="2"/>
              <a:buChar char="§"/>
            </a:pPr>
            <a:r>
              <a:rPr lang="es-CL" sz="2133" dirty="0">
                <a:solidFill>
                  <a:schemeClr val="accent1"/>
                </a:solidFill>
                <a:latin typeface="Barlow" panose="00000500000000000000" pitchFamily="2" charset="0"/>
                <a:cs typeface="Arial"/>
              </a:rPr>
              <a:t>postulaciones  cumpliendo requisitos </a:t>
            </a:r>
          </a:p>
          <a:p>
            <a:pPr marL="0" indent="0">
              <a:buNone/>
            </a:pPr>
            <a:endParaRPr lang="es-CL" sz="2133" dirty="0">
              <a:solidFill>
                <a:schemeClr val="accent1"/>
              </a:solidFill>
              <a:latin typeface="Barlow" panose="00000500000000000000" pitchFamily="2" charset="0"/>
              <a:cs typeface="Arial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s-CL" sz="2133" b="1" dirty="0">
                <a:solidFill>
                  <a:srgbClr val="FD6C98"/>
                </a:solidFill>
                <a:latin typeface="Barlow" panose="00000500000000000000" pitchFamily="2" charset="0"/>
                <a:cs typeface="Arial"/>
              </a:rPr>
              <a:t>Permiso por estudios</a:t>
            </a:r>
          </a:p>
          <a:p>
            <a:pPr lvl="0">
              <a:buClr>
                <a:srgbClr val="FD6C98"/>
              </a:buClr>
              <a:buFont typeface="Wingdings" panose="05000000000000000000" pitchFamily="2" charset="2"/>
              <a:buChar char="§"/>
            </a:pPr>
            <a:r>
              <a:rPr lang="es-CL" sz="2133" dirty="0">
                <a:solidFill>
                  <a:schemeClr val="accent1"/>
                </a:solidFill>
                <a:latin typeface="Barlow" panose="00000500000000000000" pitchFamily="2" charset="0"/>
                <a:cs typeface="Arial"/>
              </a:rPr>
              <a:t>hasta 4 horas semanales de permiso para labores estudiantiles</a:t>
            </a:r>
          </a:p>
          <a:p>
            <a:pPr lvl="0">
              <a:buClr>
                <a:srgbClr val="FD6C98"/>
              </a:buClr>
              <a:buFont typeface="Wingdings" panose="05000000000000000000" pitchFamily="2" charset="2"/>
              <a:buChar char="§"/>
            </a:pPr>
            <a:r>
              <a:rPr lang="es-CL" sz="2133" dirty="0">
                <a:solidFill>
                  <a:schemeClr val="accent1"/>
                </a:solidFill>
                <a:latin typeface="Barlow" panose="00000500000000000000" pitchFamily="2" charset="0"/>
                <a:cs typeface="Arial"/>
              </a:rPr>
              <a:t>es de renovación semestral</a:t>
            </a:r>
          </a:p>
          <a:p>
            <a:pPr lvl="0">
              <a:buClr>
                <a:srgbClr val="FD6C98"/>
              </a:buClr>
              <a:buFont typeface="Wingdings" panose="05000000000000000000" pitchFamily="2" charset="2"/>
              <a:buChar char="§"/>
            </a:pPr>
            <a:r>
              <a:rPr lang="es-CL" sz="2133" dirty="0">
                <a:solidFill>
                  <a:schemeClr val="accent1"/>
                </a:solidFill>
                <a:latin typeface="Barlow" panose="00000500000000000000" pitchFamily="2" charset="0"/>
                <a:cs typeface="Arial"/>
              </a:rPr>
              <a:t>aplica sólo a carreras presenciales</a:t>
            </a:r>
          </a:p>
          <a:p>
            <a:pPr lvl="0">
              <a:buClr>
                <a:srgbClr val="FD6C98"/>
              </a:buClr>
              <a:buFont typeface="Wingdings" panose="05000000000000000000" pitchFamily="2" charset="2"/>
              <a:buChar char="§"/>
            </a:pPr>
            <a:r>
              <a:rPr lang="es-CL" sz="2133" dirty="0">
                <a:solidFill>
                  <a:schemeClr val="accent1"/>
                </a:solidFill>
                <a:latin typeface="Barlow" panose="00000500000000000000" pitchFamily="2" charset="0"/>
                <a:cs typeface="Arial"/>
              </a:rPr>
              <a:t>para solicitarlo debes enviar el certificado de estudios (alumno regular) y horario al Área  Administración de Personas.</a:t>
            </a:r>
            <a:endParaRPr lang="es-CL" sz="2133" dirty="0">
              <a:solidFill>
                <a:srgbClr val="BFBFBF"/>
              </a:solidFill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0B0FD8-9A37-467B-9F63-C3C0C68C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251" y="-241075"/>
            <a:ext cx="4524112" cy="31879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B0C77D-FBD5-47B9-9B6F-61E4267A588E}"/>
              </a:ext>
            </a:extLst>
          </p:cNvPr>
          <p:cNvSpPr txBox="1"/>
          <p:nvPr/>
        </p:nvSpPr>
        <p:spPr>
          <a:xfrm>
            <a:off x="946482" y="927490"/>
            <a:ext cx="2992471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267" dirty="0">
                <a:solidFill>
                  <a:schemeClr val="bg1"/>
                </a:solidFill>
                <a:latin typeface="Barlow" panose="00000500000000000000" pitchFamily="2" charset="0"/>
              </a:rPr>
              <a:t>Desarrollo profesional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81A7501-11C8-454C-8B56-A6AE6C5E1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683" y="19561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05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20A720D9FA3C4088DCE17A96101A4A" ma:contentTypeVersion="9" ma:contentTypeDescription="Crear nuevo documento." ma:contentTypeScope="" ma:versionID="de7f8a12d0aa8236f9f4f417a9813e8f">
  <xsd:schema xmlns:xsd="http://www.w3.org/2001/XMLSchema" xmlns:xs="http://www.w3.org/2001/XMLSchema" xmlns:p="http://schemas.microsoft.com/office/2006/metadata/properties" xmlns:ns2="6f6db8a1-1bb0-4d27-bd09-8fe1ee1ff52e" targetNamespace="http://schemas.microsoft.com/office/2006/metadata/properties" ma:root="true" ma:fieldsID="6901b265b547de601fd84f283adb5d7d" ns2:_="">
    <xsd:import namespace="6f6db8a1-1bb0-4d27-bd09-8fe1ee1ff52e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2:Bajada" minOccurs="0"/>
                <xsd:element ref="ns2:Descripci_x00f3_n_x0020_Nuestras_x0020_Pol_x00ed_ticas" minOccurs="0"/>
                <xsd:element ref="ns2:MediaServiceMetadata" minOccurs="0"/>
                <xsd:element ref="ns2:MediaServiceFastMetadata" minOccurs="0"/>
                <xsd:element ref="ns2:Ord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6db8a1-1bb0-4d27-bd09-8fe1ee1ff52e" elementFormDefault="qualified">
    <xsd:import namespace="http://schemas.microsoft.com/office/2006/documentManagement/types"/>
    <xsd:import namespace="http://schemas.microsoft.com/office/infopath/2007/PartnerControls"/>
    <xsd:element name="Categor_x00ed_a" ma:index="8" nillable="true" ma:displayName="Categoría" ma:list="{f33fedf3-b8cb-45f4-a70e-f2ce11d72fe1}" ma:internalName="Categor_x00ed_a" ma:readOnly="false" ma:showField="Title">
      <xsd:simpleType>
        <xsd:restriction base="dms:Lookup"/>
      </xsd:simpleType>
    </xsd:element>
    <xsd:element name="Bajada" ma:index="9" nillable="true" ma:displayName="Bajada" ma:internalName="Bajada">
      <xsd:simpleType>
        <xsd:restriction base="dms:Text">
          <xsd:maxLength value="255"/>
        </xsd:restriction>
      </xsd:simpleType>
    </xsd:element>
    <xsd:element name="Descripci_x00f3_n_x0020_Nuestras_x0020_Pol_x00ed_ticas" ma:index="10" nillable="true" ma:displayName="Descripción Nuestras Políticas" ma:internalName="Descripci_x00f3_n_x0020_Nuestras_x0020_Pol_x00ed_tica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Orden" ma:index="13" nillable="true" ma:displayName="Orden" ma:internalName="Orden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jada xmlns="6f6db8a1-1bb0-4d27-bd09-8fe1ee1ff52e" xsi:nil="true"/>
    <Descripci_x00f3_n_x0020_Nuestras_x0020_Pol_x00ed_ticas xmlns="6f6db8a1-1bb0-4d27-bd09-8fe1ee1ff52e" xsi:nil="true"/>
    <Categor_x00ed_a xmlns="6f6db8a1-1bb0-4d27-bd09-8fe1ee1ff52e">10</Categor_x00ed_a>
    <Orden xmlns="6f6db8a1-1bb0-4d27-bd09-8fe1ee1ff52e">6</Orden>
  </documentManagement>
</p:properties>
</file>

<file path=customXml/itemProps1.xml><?xml version="1.0" encoding="utf-8"?>
<ds:datastoreItem xmlns:ds="http://schemas.openxmlformats.org/officeDocument/2006/customXml" ds:itemID="{D77B6C58-2121-4EDF-8D56-DCC13C71244A}"/>
</file>

<file path=customXml/itemProps2.xml><?xml version="1.0" encoding="utf-8"?>
<ds:datastoreItem xmlns:ds="http://schemas.openxmlformats.org/officeDocument/2006/customXml" ds:itemID="{5BEAE6B9-814C-460F-A5FC-455045981D6B}"/>
</file>

<file path=customXml/itemProps3.xml><?xml version="1.0" encoding="utf-8"?>
<ds:datastoreItem xmlns:ds="http://schemas.openxmlformats.org/officeDocument/2006/customXml" ds:itemID="{84602771-8CFF-43A3-9D0C-0A30E48A271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Barlow</vt:lpstr>
      <vt:lpstr>Calibri</vt:lpstr>
      <vt:lpstr>Calibri Light</vt:lpstr>
      <vt:lpstr>Trebuchet MS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profesional</dc:title>
  <dc:creator>Rodriguez Lira Maria Jesus</dc:creator>
  <cp:lastModifiedBy>Rodriguez Lira Maria Jesus</cp:lastModifiedBy>
  <cp:revision>1</cp:revision>
  <dcterms:created xsi:type="dcterms:W3CDTF">2020-01-02T20:20:10Z</dcterms:created>
  <dcterms:modified xsi:type="dcterms:W3CDTF">2020-01-02T20:20:24Z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0x0101003120A720D9FA3C4088DCE17A96101A4A</vt:lpwstr>
  </property>
</Properties>
</file>