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36.xml" ContentType="application/vnd.openxmlformats-officedocument.presentationml.tags+xml"/>
  <Override PartName="/ppt/notesSlides/notesSlide1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7.xml" ContentType="application/vnd.openxmlformats-officedocument.presentationml.tags+xml"/>
  <Override PartName="/ppt/notesSlides/notesSlide1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7.xml" ContentType="application/vnd.openxmlformats-officedocument.presentationml.notesSlide+xml"/>
  <Override PartName="/ppt/charts/chart9.xml" ContentType="application/vnd.openxmlformats-officedocument.drawingml.chart+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56"/>
  </p:notesMasterIdLst>
  <p:handoutMasterIdLst>
    <p:handoutMasterId r:id="rId57"/>
  </p:handoutMasterIdLst>
  <p:sldIdLst>
    <p:sldId id="256" r:id="rId5"/>
    <p:sldId id="258" r:id="rId6"/>
    <p:sldId id="259" r:id="rId7"/>
    <p:sldId id="339" r:id="rId8"/>
    <p:sldId id="340" r:id="rId9"/>
    <p:sldId id="264" r:id="rId10"/>
    <p:sldId id="265" r:id="rId11"/>
    <p:sldId id="266" r:id="rId12"/>
    <p:sldId id="267" r:id="rId13"/>
    <p:sldId id="290" r:id="rId14"/>
    <p:sldId id="276" r:id="rId15"/>
    <p:sldId id="277" r:id="rId16"/>
    <p:sldId id="279" r:id="rId17"/>
    <p:sldId id="280" r:id="rId18"/>
    <p:sldId id="343" r:id="rId19"/>
    <p:sldId id="282" r:id="rId20"/>
    <p:sldId id="348" r:id="rId21"/>
    <p:sldId id="281" r:id="rId22"/>
    <p:sldId id="283" r:id="rId23"/>
    <p:sldId id="284" r:id="rId24"/>
    <p:sldId id="285" r:id="rId25"/>
    <p:sldId id="286" r:id="rId26"/>
    <p:sldId id="268" r:id="rId27"/>
    <p:sldId id="349" r:id="rId28"/>
    <p:sldId id="344" r:id="rId29"/>
    <p:sldId id="345" r:id="rId30"/>
    <p:sldId id="346" r:id="rId31"/>
    <p:sldId id="350" r:id="rId32"/>
    <p:sldId id="351" r:id="rId33"/>
    <p:sldId id="352" r:id="rId34"/>
    <p:sldId id="347" r:id="rId35"/>
    <p:sldId id="353" r:id="rId36"/>
    <p:sldId id="355" r:id="rId37"/>
    <p:sldId id="356" r:id="rId38"/>
    <p:sldId id="357" r:id="rId39"/>
    <p:sldId id="358" r:id="rId40"/>
    <p:sldId id="359" r:id="rId41"/>
    <p:sldId id="360" r:id="rId42"/>
    <p:sldId id="361" r:id="rId43"/>
    <p:sldId id="362" r:id="rId44"/>
    <p:sldId id="363" r:id="rId45"/>
    <p:sldId id="269" r:id="rId46"/>
    <p:sldId id="270" r:id="rId47"/>
    <p:sldId id="271" r:id="rId48"/>
    <p:sldId id="292" r:id="rId49"/>
    <p:sldId id="368" r:id="rId50"/>
    <p:sldId id="278" r:id="rId51"/>
    <p:sldId id="288" r:id="rId52"/>
    <p:sldId id="289" r:id="rId53"/>
    <p:sldId id="273" r:id="rId54"/>
    <p:sldId id="274" r:id="rId55"/>
  </p:sldIdLst>
  <p:sldSz cx="12192000" cy="6858000"/>
  <p:notesSz cx="6858000" cy="9144000"/>
  <p:custDataLst>
    <p:tags r:id="rId5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173" autoAdjust="0"/>
    <p:restoredTop sz="92937" autoAdjust="0"/>
  </p:normalViewPr>
  <p:slideViewPr>
    <p:cSldViewPr>
      <p:cViewPr varScale="1">
        <p:scale>
          <a:sx n="78" d="100"/>
          <a:sy n="78" d="100"/>
        </p:scale>
        <p:origin x="67" y="2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0.32000000000000034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46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0.36000000000000026</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255053472"/>
        <c:axId val="255054256"/>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4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0.60000000000000053</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255053472"/>
        <c:axId val="255054256"/>
      </c:lineChart>
      <c:catAx>
        <c:axId val="25505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255054256"/>
        <c:crosses val="autoZero"/>
        <c:auto val="1"/>
        <c:lblAlgn val="ctr"/>
        <c:lblOffset val="100"/>
        <c:noMultiLvlLbl val="0"/>
      </c:catAx>
      <c:valAx>
        <c:axId val="255054256"/>
        <c:scaling>
          <c:orientation val="minMax"/>
        </c:scaling>
        <c:delete val="1"/>
        <c:axPos val="l"/>
        <c:numFmt formatCode="0%" sourceLinked="1"/>
        <c:majorTickMark val="none"/>
        <c:minorTickMark val="none"/>
        <c:tickLblPos val="none"/>
        <c:crossAx val="25505347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63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338117080"/>
        <c:axId val="338117472"/>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338117080"/>
        <c:axId val="338117472"/>
      </c:lineChart>
      <c:catAx>
        <c:axId val="338117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338117472"/>
        <c:crosses val="autoZero"/>
        <c:auto val="1"/>
        <c:lblAlgn val="ctr"/>
        <c:lblOffset val="100"/>
        <c:noMultiLvlLbl val="0"/>
      </c:catAx>
      <c:valAx>
        <c:axId val="338117472"/>
        <c:scaling>
          <c:orientation val="minMax"/>
        </c:scaling>
        <c:delete val="1"/>
        <c:axPos val="l"/>
        <c:numFmt formatCode="0%" sourceLinked="1"/>
        <c:majorTickMark val="none"/>
        <c:minorTickMark val="none"/>
        <c:tickLblPos val="none"/>
        <c:crossAx val="3381170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54303870891172E-2"/>
          <c:y val="0.12287789919021795"/>
          <c:w val="0.94491392258217732"/>
          <c:h val="0.51833238446269247"/>
        </c:manualLayout>
      </c:layout>
      <c:barChart>
        <c:barDir val="col"/>
        <c:grouping val="clustered"/>
        <c:varyColors val="0"/>
        <c:ser>
          <c:idx val="0"/>
          <c:order val="0"/>
          <c:tx>
            <c:strRef>
              <c:f>Sheet1!$B$1</c:f>
              <c:strCache>
                <c:ptCount val="1"/>
                <c:pt idx="0">
                  <c:v>Series 1</c:v>
                </c:pt>
              </c:strCache>
            </c:strRef>
          </c:tx>
          <c:spPr>
            <a:solidFill>
              <a:srgbClr val="FF304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304C"/>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A36-4308-B95F-5A19A5C8C423}"/>
            </c:ext>
          </c:extLst>
        </c:ser>
        <c:ser>
          <c:idx val="1"/>
          <c:order val="1"/>
          <c:tx>
            <c:strRef>
              <c:f>Sheet1!$C$1</c:f>
              <c:strCache>
                <c:ptCount val="1"/>
                <c:pt idx="0">
                  <c:v>Series 2</c:v>
                </c:pt>
              </c:strCache>
            </c:strRef>
          </c:tx>
          <c:spPr>
            <a:solidFill>
              <a:srgbClr val="2C004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A36-4308-B95F-5A19A5C8C423}"/>
            </c:ext>
          </c:extLst>
        </c:ser>
        <c:dLbls>
          <c:showLegendKey val="0"/>
          <c:showVal val="1"/>
          <c:showCatName val="0"/>
          <c:showSerName val="0"/>
          <c:showPercent val="0"/>
          <c:showBubbleSize val="0"/>
        </c:dLbls>
        <c:gapWidth val="219"/>
        <c:overlap val="-27"/>
        <c:axId val="338116688"/>
        <c:axId val="338119040"/>
      </c:barChart>
      <c:catAx>
        <c:axId val="33811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119040"/>
        <c:crosses val="autoZero"/>
        <c:auto val="1"/>
        <c:lblAlgn val="ctr"/>
        <c:lblOffset val="100"/>
        <c:noMultiLvlLbl val="0"/>
      </c:catAx>
      <c:valAx>
        <c:axId val="338119040"/>
        <c:scaling>
          <c:orientation val="minMax"/>
        </c:scaling>
        <c:delete val="1"/>
        <c:axPos val="l"/>
        <c:numFmt formatCode="General" sourceLinked="1"/>
        <c:majorTickMark val="none"/>
        <c:minorTickMark val="none"/>
        <c:tickLblPos val="none"/>
        <c:crossAx val="33811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543033278569329E-2"/>
          <c:y val="0.12287789919021795"/>
          <c:w val="0.94491393344286101"/>
          <c:h val="0.51833238446269247"/>
        </c:manualLayout>
      </c:layout>
      <c:barChart>
        <c:barDir val="col"/>
        <c:grouping val="clustered"/>
        <c:varyColors val="0"/>
        <c:ser>
          <c:idx val="0"/>
          <c:order val="0"/>
          <c:tx>
            <c:strRef>
              <c:f>Sheet1!$B$1</c:f>
              <c:strCache>
                <c:ptCount val="1"/>
                <c:pt idx="0">
                  <c:v>Series 1</c:v>
                </c:pt>
              </c:strCache>
            </c:strRef>
          </c:tx>
          <c:spPr>
            <a:solidFill>
              <a:srgbClr val="FF304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304C"/>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136-4B65-AA6F-E123FFCB811B}"/>
            </c:ext>
          </c:extLst>
        </c:ser>
        <c:ser>
          <c:idx val="1"/>
          <c:order val="1"/>
          <c:tx>
            <c:strRef>
              <c:f>Sheet1!$C$1</c:f>
              <c:strCache>
                <c:ptCount val="1"/>
                <c:pt idx="0">
                  <c:v>Series 2</c:v>
                </c:pt>
              </c:strCache>
            </c:strRef>
          </c:tx>
          <c:spPr>
            <a:solidFill>
              <a:srgbClr val="2C004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136-4B65-AA6F-E123FFCB811B}"/>
            </c:ext>
          </c:extLst>
        </c:ser>
        <c:dLbls>
          <c:showLegendKey val="0"/>
          <c:showVal val="0"/>
          <c:showCatName val="0"/>
          <c:showSerName val="0"/>
          <c:showPercent val="0"/>
          <c:showBubbleSize val="0"/>
        </c:dLbls>
        <c:gapWidth val="219"/>
        <c:overlap val="-27"/>
        <c:axId val="338120608"/>
        <c:axId val="338119824"/>
      </c:barChart>
      <c:catAx>
        <c:axId val="33812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119824"/>
        <c:crosses val="autoZero"/>
        <c:auto val="1"/>
        <c:lblAlgn val="ctr"/>
        <c:lblOffset val="100"/>
        <c:noMultiLvlLbl val="0"/>
      </c:catAx>
      <c:valAx>
        <c:axId val="338119824"/>
        <c:scaling>
          <c:orientation val="minMax"/>
        </c:scaling>
        <c:delete val="1"/>
        <c:axPos val="l"/>
        <c:numFmt formatCode="General" sourceLinked="1"/>
        <c:majorTickMark val="none"/>
        <c:minorTickMark val="none"/>
        <c:tickLblPos val="none"/>
        <c:crossAx val="33812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543033278569329E-2"/>
          <c:y val="0.14874700634555399"/>
          <c:w val="0.94491393344286101"/>
          <c:h val="0.49246309459973497"/>
        </c:manualLayout>
      </c:layout>
      <c:barChart>
        <c:barDir val="col"/>
        <c:grouping val="clustered"/>
        <c:varyColors val="0"/>
        <c:ser>
          <c:idx val="0"/>
          <c:order val="0"/>
          <c:tx>
            <c:strRef>
              <c:f>Sheet1!$B$1</c:f>
              <c:strCache>
                <c:ptCount val="1"/>
                <c:pt idx="0">
                  <c:v>Series 1</c:v>
                </c:pt>
              </c:strCache>
            </c:strRef>
          </c:tx>
          <c:spPr>
            <a:solidFill>
              <a:srgbClr val="FF304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304C"/>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B4C-4672-B7B3-94C071FB2473}"/>
            </c:ext>
          </c:extLst>
        </c:ser>
        <c:ser>
          <c:idx val="1"/>
          <c:order val="1"/>
          <c:tx>
            <c:strRef>
              <c:f>Sheet1!$C$1</c:f>
              <c:strCache>
                <c:ptCount val="1"/>
                <c:pt idx="0">
                  <c:v>Series 2</c:v>
                </c:pt>
              </c:strCache>
            </c:strRef>
          </c:tx>
          <c:spPr>
            <a:solidFill>
              <a:srgbClr val="2C004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B4C-4672-B7B3-94C071FB2473}"/>
            </c:ext>
          </c:extLst>
        </c:ser>
        <c:dLbls>
          <c:showLegendKey val="0"/>
          <c:showVal val="1"/>
          <c:showCatName val="0"/>
          <c:showSerName val="0"/>
          <c:showPercent val="0"/>
          <c:showBubbleSize val="0"/>
        </c:dLbls>
        <c:gapWidth val="219"/>
        <c:overlap val="-27"/>
        <c:axId val="338121000"/>
        <c:axId val="338123352"/>
      </c:barChart>
      <c:catAx>
        <c:axId val="338121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123352"/>
        <c:crosses val="autoZero"/>
        <c:auto val="1"/>
        <c:lblAlgn val="ctr"/>
        <c:lblOffset val="100"/>
        <c:noMultiLvlLbl val="0"/>
      </c:catAx>
      <c:valAx>
        <c:axId val="338123352"/>
        <c:scaling>
          <c:orientation val="minMax"/>
        </c:scaling>
        <c:delete val="1"/>
        <c:axPos val="l"/>
        <c:numFmt formatCode="General" sourceLinked="1"/>
        <c:majorTickMark val="none"/>
        <c:minorTickMark val="none"/>
        <c:tickLblPos val="none"/>
        <c:crossAx val="338121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54303870891172E-2"/>
          <c:y val="0.14874700634555399"/>
          <c:w val="0.94491392258217732"/>
          <c:h val="0.49246309459973497"/>
        </c:manualLayout>
      </c:layout>
      <c:barChart>
        <c:barDir val="col"/>
        <c:grouping val="clustered"/>
        <c:varyColors val="0"/>
        <c:ser>
          <c:idx val="0"/>
          <c:order val="0"/>
          <c:tx>
            <c:strRef>
              <c:f>Sheet1!$B$1</c:f>
              <c:strCache>
                <c:ptCount val="1"/>
                <c:pt idx="0">
                  <c:v>Series 1</c:v>
                </c:pt>
              </c:strCache>
            </c:strRef>
          </c:tx>
          <c:spPr>
            <a:solidFill>
              <a:srgbClr val="FF304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304C"/>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44-4BC4-9CEF-468969DF1AAC}"/>
            </c:ext>
          </c:extLst>
        </c:ser>
        <c:ser>
          <c:idx val="1"/>
          <c:order val="1"/>
          <c:tx>
            <c:strRef>
              <c:f>Sheet1!$C$1</c:f>
              <c:strCache>
                <c:ptCount val="1"/>
                <c:pt idx="0">
                  <c:v>Series 2</c:v>
                </c:pt>
              </c:strCache>
            </c:strRef>
          </c:tx>
          <c:spPr>
            <a:solidFill>
              <a:srgbClr val="2C004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44-4BC4-9CEF-468969DF1AAC}"/>
            </c:ext>
          </c:extLst>
        </c:ser>
        <c:dLbls>
          <c:showLegendKey val="0"/>
          <c:showVal val="1"/>
          <c:showCatName val="0"/>
          <c:showSerName val="0"/>
          <c:showPercent val="0"/>
          <c:showBubbleSize val="0"/>
        </c:dLbls>
        <c:gapWidth val="219"/>
        <c:overlap val="-27"/>
        <c:axId val="338121392"/>
        <c:axId val="338349552"/>
      </c:barChart>
      <c:catAx>
        <c:axId val="33812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349552"/>
        <c:crosses val="autoZero"/>
        <c:auto val="1"/>
        <c:lblAlgn val="ctr"/>
        <c:lblOffset val="100"/>
        <c:noMultiLvlLbl val="0"/>
      </c:catAx>
      <c:valAx>
        <c:axId val="338349552"/>
        <c:scaling>
          <c:orientation val="minMax"/>
        </c:scaling>
        <c:delete val="1"/>
        <c:axPos val="l"/>
        <c:numFmt formatCode="General" sourceLinked="1"/>
        <c:majorTickMark val="none"/>
        <c:minorTickMark val="none"/>
        <c:tickLblPos val="none"/>
        <c:crossAx val="338121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725089168758"/>
          <c:y val="3.7303947329069463E-2"/>
          <c:w val="0.55255001722945052"/>
          <c:h val="0.75445698056456301"/>
        </c:manualLayout>
      </c:layout>
      <c:doughnut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4C36-4FD4-BEC6-AC0745608DC2}"/>
              </c:ext>
            </c:extLst>
          </c:dPt>
          <c:dPt>
            <c:idx val="1"/>
            <c:bubble3D val="0"/>
            <c:spPr>
              <a:solidFill>
                <a:srgbClr val="00D1D1"/>
              </a:solidFill>
              <a:ln w="19050">
                <a:noFill/>
              </a:ln>
              <a:effectLst/>
            </c:spPr>
            <c:extLst>
              <c:ext xmlns:c16="http://schemas.microsoft.com/office/drawing/2014/chart" uri="{C3380CC4-5D6E-409C-BE32-E72D297353CC}">
                <c16:uniqueId val="{00000004-4C36-4FD4-BEC6-AC0745608DC2}"/>
              </c:ext>
            </c:extLst>
          </c:dPt>
          <c:dPt>
            <c:idx val="2"/>
            <c:bubble3D val="0"/>
            <c:spPr>
              <a:solidFill>
                <a:srgbClr val="FF6326"/>
              </a:solidFill>
              <a:ln w="19050">
                <a:noFill/>
              </a:ln>
              <a:effectLst/>
            </c:spPr>
            <c:extLst>
              <c:ext xmlns:c16="http://schemas.microsoft.com/office/drawing/2014/chart" uri="{C3380CC4-5D6E-409C-BE32-E72D297353CC}">
                <c16:uniqueId val="{00000003-4C36-4FD4-BEC6-AC0745608DC2}"/>
              </c:ext>
            </c:extLst>
          </c:dPt>
          <c:dPt>
            <c:idx val="3"/>
            <c:bubble3D val="0"/>
            <c:spPr>
              <a:solidFill>
                <a:srgbClr val="00C27A"/>
              </a:solidFill>
              <a:ln w="19050">
                <a:noFill/>
              </a:ln>
              <a:effectLst/>
            </c:spPr>
            <c:extLst>
              <c:ext xmlns:c16="http://schemas.microsoft.com/office/drawing/2014/chart" uri="{C3380CC4-5D6E-409C-BE32-E72D297353CC}">
                <c16:uniqueId val="{00000002-4C36-4FD4-BEC6-AC0745608D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4C36-4FD4-BEC6-AC0745608DC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42891911876699"/>
          <c:y val="3.7319762510602233E-2"/>
          <c:w val="0.54478865758310224"/>
          <c:h val="0.74417476441399055"/>
        </c:manualLayout>
      </c:layout>
      <c:pie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F84F-482A-AD01-0014661C825B}"/>
              </c:ext>
            </c:extLst>
          </c:dPt>
          <c:dPt>
            <c:idx val="1"/>
            <c:bubble3D val="0"/>
            <c:explosion val="10"/>
            <c:spPr>
              <a:solidFill>
                <a:srgbClr val="00D1D1"/>
              </a:solidFill>
              <a:ln w="19050">
                <a:noFill/>
              </a:ln>
              <a:effectLst/>
            </c:spPr>
            <c:extLst>
              <c:ext xmlns:c16="http://schemas.microsoft.com/office/drawing/2014/chart" uri="{C3380CC4-5D6E-409C-BE32-E72D297353CC}">
                <c16:uniqueId val="{00000003-F84F-482A-AD01-0014661C825B}"/>
              </c:ext>
            </c:extLst>
          </c:dPt>
          <c:dPt>
            <c:idx val="2"/>
            <c:bubble3D val="0"/>
            <c:spPr>
              <a:solidFill>
                <a:srgbClr val="FF6326"/>
              </a:solidFill>
              <a:ln w="19050">
                <a:noFill/>
              </a:ln>
              <a:effectLst/>
            </c:spPr>
            <c:extLst>
              <c:ext xmlns:c16="http://schemas.microsoft.com/office/drawing/2014/chart" uri="{C3380CC4-5D6E-409C-BE32-E72D297353CC}">
                <c16:uniqueId val="{00000002-F84F-482A-AD01-0014661C825B}"/>
              </c:ext>
            </c:extLst>
          </c:dPt>
          <c:dPt>
            <c:idx val="3"/>
            <c:bubble3D val="0"/>
            <c:spPr>
              <a:solidFill>
                <a:schemeClr val="accent4"/>
              </a:solidFill>
              <a:ln w="19050">
                <a:noFill/>
              </a:ln>
              <a:effectLst/>
            </c:spPr>
            <c:extLst>
              <c:ext xmlns:c16="http://schemas.microsoft.com/office/drawing/2014/chart" uri="{C3380CC4-5D6E-409C-BE32-E72D297353CC}">
                <c16:uniqueId val="{00000007-312B-4E70-8A72-7DDE6AB0068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F84F-482A-AD01-0014661C825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58595083671724"/>
          <c:y val="0.14285472235829311"/>
          <c:w val="0.3365429638901124"/>
          <c:h val="0.79418345653278233"/>
        </c:manualLayout>
      </c:layout>
      <c:doughnutChart>
        <c:varyColors val="1"/>
        <c:ser>
          <c:idx val="0"/>
          <c:order val="0"/>
          <c:dPt>
            <c:idx val="0"/>
            <c:bubble3D val="0"/>
            <c:spPr>
              <a:solidFill>
                <a:srgbClr val="00C27A"/>
              </a:solidFill>
            </c:spPr>
            <c:extLst>
              <c:ext xmlns:c16="http://schemas.microsoft.com/office/drawing/2014/chart" uri="{C3380CC4-5D6E-409C-BE32-E72D297353CC}">
                <c16:uniqueId val="{00000001-8CD7-4AF5-BDCD-77DDEE162B5C}"/>
              </c:ext>
            </c:extLst>
          </c:dPt>
          <c:dPt>
            <c:idx val="1"/>
            <c:bubble3D val="0"/>
            <c:spPr>
              <a:solidFill>
                <a:srgbClr val="C7FF17"/>
              </a:solidFill>
            </c:spPr>
            <c:extLst>
              <c:ext xmlns:c16="http://schemas.microsoft.com/office/drawing/2014/chart" uri="{C3380CC4-5D6E-409C-BE32-E72D297353CC}">
                <c16:uniqueId val="{00000003-8CD7-4AF5-BDCD-77DDEE162B5C}"/>
              </c:ext>
            </c:extLst>
          </c:dPt>
          <c:dPt>
            <c:idx val="2"/>
            <c:bubble3D val="0"/>
            <c:spPr>
              <a:solidFill>
                <a:srgbClr val="CC2980"/>
              </a:solidFill>
            </c:spPr>
            <c:extLst>
              <c:ext xmlns:c16="http://schemas.microsoft.com/office/drawing/2014/chart" uri="{C3380CC4-5D6E-409C-BE32-E72D297353CC}">
                <c16:uniqueId val="{00000005-8CD7-4AF5-BDCD-77DDEE162B5C}"/>
              </c:ext>
            </c:extLst>
          </c:dPt>
          <c:dPt>
            <c:idx val="3"/>
            <c:bubble3D val="0"/>
            <c:spPr>
              <a:solidFill>
                <a:srgbClr val="FF6326"/>
              </a:solidFill>
            </c:spPr>
            <c:extLst>
              <c:ext xmlns:c16="http://schemas.microsoft.com/office/drawing/2014/chart" uri="{C3380CC4-5D6E-409C-BE32-E72D297353CC}">
                <c16:uniqueId val="{00000007-8CD7-4AF5-BDCD-77DDEE162B5C}"/>
              </c:ext>
            </c:extLst>
          </c:dPt>
          <c:dPt>
            <c:idx val="4"/>
            <c:bubble3D val="0"/>
            <c:spPr>
              <a:solidFill>
                <a:srgbClr val="14596B"/>
              </a:solidFill>
            </c:spPr>
            <c:extLst>
              <c:ext xmlns:c16="http://schemas.microsoft.com/office/drawing/2014/chart" uri="{C3380CC4-5D6E-409C-BE32-E72D297353CC}">
                <c16:uniqueId val="{00000009-8CD7-4AF5-BDCD-77DDEE162B5C}"/>
              </c:ext>
            </c:extLst>
          </c:dPt>
          <c:dPt>
            <c:idx val="5"/>
            <c:bubble3D val="0"/>
            <c:spPr>
              <a:solidFill>
                <a:srgbClr val="00D1D1"/>
              </a:solidFill>
            </c:spPr>
            <c:extLst>
              <c:ext xmlns:c16="http://schemas.microsoft.com/office/drawing/2014/chart" uri="{C3380CC4-5D6E-409C-BE32-E72D297353CC}">
                <c16:uniqueId val="{0000000B-8CD7-4AF5-BDCD-77DDEE162B5C}"/>
              </c:ext>
            </c:extLst>
          </c:dPt>
          <c:dLbls>
            <c:dLbl>
              <c:idx val="0"/>
              <c:layout>
                <c:manualLayout>
                  <c:x val="6.1200337971452176E-2"/>
                  <c:y val="-3.71551730168613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CD7-4AF5-BDCD-77DDEE162B5C}"/>
                </c:ext>
              </c:extLst>
            </c:dLbl>
            <c:dLbl>
              <c:idx val="1"/>
              <c:layout>
                <c:manualLayout>
                  <c:x val="6.4667961025419746E-2"/>
                  <c:y val="1.51941053879405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CD7-4AF5-BDCD-77DDEE162B5C}"/>
                </c:ext>
              </c:extLst>
            </c:dLbl>
            <c:dLbl>
              <c:idx val="2"/>
              <c:layout>
                <c:manualLayout>
                  <c:x val="-3.830277208499621E-2"/>
                  <c:y val="6.96070830993519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CD7-4AF5-BDCD-77DDEE162B5C}"/>
                </c:ext>
              </c:extLst>
            </c:dLbl>
            <c:dLbl>
              <c:idx val="3"/>
              <c:layout>
                <c:manualLayout>
                  <c:x val="-6.6210045662100356E-2"/>
                  <c:y val="2.8268546742312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CD7-4AF5-BDCD-77DDEE162B5C}"/>
                </c:ext>
              </c:extLst>
            </c:dLbl>
            <c:dLbl>
              <c:idx val="4"/>
              <c:layout>
                <c:manualLayout>
                  <c:x val="-6.3926940639269403E-2"/>
                  <c:y val="-3.23069105626427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CD7-4AF5-BDCD-77DDEE162B5C}"/>
                </c:ext>
              </c:extLst>
            </c:dLbl>
            <c:dLbl>
              <c:idx val="5"/>
              <c:layout>
                <c:manualLayout>
                  <c:x val="-1.3025573725559127E-2"/>
                  <c:y val="-0.104950855508025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CD7-4AF5-BDCD-77DDEE162B5C}"/>
                </c:ext>
              </c:extLst>
            </c:dLbl>
            <c:spPr>
              <a:noFill/>
              <a:ln>
                <a:noFill/>
              </a:ln>
              <a:effectLst/>
            </c:spPr>
            <c:txPr>
              <a:bodyPr/>
              <a:lstStyle/>
              <a:p>
                <a:pPr>
                  <a:defRPr sz="1200" b="0">
                    <a:solidFill>
                      <a:srgbClr val="2B0A3D"/>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Sheet1!$A$1:$F$1</c:f>
              <c:strCache>
                <c:ptCount val="6"/>
                <c:pt idx="0">
                  <c:v>North America</c:v>
                </c:pt>
                <c:pt idx="1">
                  <c:v>UK &amp; Ireland</c:v>
                </c:pt>
                <c:pt idx="2">
                  <c:v>France</c:v>
                </c:pt>
                <c:pt idx="3">
                  <c:v>Benelux</c:v>
                </c:pt>
                <c:pt idx="4">
                  <c:v>Rest of Europe</c:v>
                </c:pt>
                <c:pt idx="5">
                  <c:v>APAC &amp; Latam</c:v>
                </c:pt>
              </c:strCache>
            </c:strRef>
          </c:cat>
          <c:val>
            <c:numRef>
              <c:f>Sheet1!$A$2:$F$2</c:f>
              <c:numCache>
                <c:formatCode>0%</c:formatCode>
                <c:ptCount val="6"/>
                <c:pt idx="0">
                  <c:v>0.21000000000000008</c:v>
                </c:pt>
                <c:pt idx="1">
                  <c:v>0.21000000000000008</c:v>
                </c:pt>
                <c:pt idx="2">
                  <c:v>0.22</c:v>
                </c:pt>
                <c:pt idx="3">
                  <c:v>0.1</c:v>
                </c:pt>
                <c:pt idx="4">
                  <c:v>0.18000000000000008</c:v>
                </c:pt>
                <c:pt idx="5">
                  <c:v>8.0000000000000043E-2</c:v>
                </c:pt>
              </c:numCache>
            </c:numRef>
          </c:val>
          <c:extLst>
            <c:ext xmlns:c16="http://schemas.microsoft.com/office/drawing/2014/chart" uri="{C3380CC4-5D6E-409C-BE32-E72D297353CC}">
              <c16:uniqueId val="{0000000C-8CD7-4AF5-BDCD-77DDEE162B5C}"/>
            </c:ext>
          </c:extLst>
        </c:ser>
        <c:dLbls>
          <c:showLegendKey val="0"/>
          <c:showVal val="0"/>
          <c:showCatName val="0"/>
          <c:showSerName val="0"/>
          <c:showPercent val="0"/>
          <c:showBubbleSize val="0"/>
          <c:showLeaderLines val="0"/>
        </c:dLbls>
        <c:firstSliceAng val="0"/>
        <c:holeSize val="74"/>
      </c:doughnutChart>
    </c:plotArea>
    <c:legend>
      <c:legendPos val="b"/>
      <c:layout>
        <c:manualLayout>
          <c:xMode val="edge"/>
          <c:yMode val="edge"/>
          <c:x val="0.65921126328364965"/>
          <c:y val="0.24341547663737201"/>
          <c:w val="0.26222216229820616"/>
          <c:h val="0.57475679192378104"/>
        </c:manualLayout>
      </c:layout>
      <c:overlay val="0"/>
      <c:txPr>
        <a:bodyPr/>
        <a:lstStyle/>
        <a:p>
          <a:pPr>
            <a:defRPr sz="1200">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Text</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Text</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a:t>Text</a:t>
          </a:r>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3">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3">
        <dgm:presLayoutVars>
          <dgm:chMax val="0"/>
          <dgm:chPref val="0"/>
          <dgm:bulletEnabled val="1"/>
        </dgm:presLayoutVars>
      </dgm:prSet>
      <dgm:spPr/>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2" presStyleCnt="3">
        <dgm:presLayoutVars>
          <dgm:chMax val="0"/>
          <dgm:chPref val="0"/>
          <dgm:bulletEnabled val="1"/>
        </dgm:presLayoutVars>
      </dgm:prSet>
      <dgm:spPr/>
    </dgm:pt>
  </dgm:ptLst>
  <dgm:cxnLst>
    <dgm:cxn modelId="{9E696252-CC77-4C6F-B289-E06A7FA47036}" srcId="{69DF67F0-A526-43B1-97B6-407776D45B13}" destId="{810FCF35-59A0-4E81-8C7A-A4B23D45DF0D}" srcOrd="1" destOrd="0" parTransId="{6BECCEC2-80F7-48CE-B6EF-F7DB702304A5}" sibTransId="{3DC54720-E3D9-4A8D-A0C6-803A212DC7E8}"/>
    <dgm:cxn modelId="{662B0A53-DA22-4ECB-AA63-D094E84F1CF7}" type="presOf" srcId="{DC952EC8-E573-44C8-9CD8-D1233DEF8802}" destId="{8E7ECE7A-1B71-49BA-A774-E8E037F3F7EC}" srcOrd="0" destOrd="0" presId="urn:microsoft.com/office/officeart/2005/8/layout/chevron1"/>
    <dgm:cxn modelId="{BBAE118B-82A5-499F-B362-74876FA9C7CE}" srcId="{69DF67F0-A526-43B1-97B6-407776D45B13}" destId="{85CAE54F-C913-4571-9706-C9930335C32E}" srcOrd="0" destOrd="0" parTransId="{EB516B1B-6121-4389-A83D-F7F6092084D3}" sibTransId="{D0C867EB-F811-4643-B41F-B745ECC80B6C}"/>
    <dgm:cxn modelId="{B9A430BE-8DF0-48AF-901C-42916C945F15}" srcId="{69DF67F0-A526-43B1-97B6-407776D45B13}" destId="{DC952EC8-E573-44C8-9CD8-D1233DEF8802}" srcOrd="2" destOrd="0" parTransId="{666EDF3B-5DC9-4995-8BFF-491F3D5BD6B8}" sibTransId="{DC6D4C1D-DD93-4C55-8FE4-6489B3423EBA}"/>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2F3ABBFC-650A-47FA-9888-8CC59BF6111D}" type="presOf" srcId="{69DF67F0-A526-43B1-97B6-407776D45B13}" destId="{B30FCBA3-0541-455F-84E1-1E2D01C9BDAB}" srcOrd="0" destOrd="0" presId="urn:microsoft.com/office/officeart/2005/8/layout/chevron1"/>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A20C53E-6D05-43C0-AA42-E52F54D1026B}" type="presParOf" srcId="{B30FCBA3-0541-455F-84E1-1E2D01C9BDAB}" destId="{88AEDFAE-AC01-4D9E-99B6-37B49A0545A2}" srcOrd="2" destOrd="0" presId="urn:microsoft.com/office/officeart/2005/8/layout/chevron1"/>
    <dgm:cxn modelId="{AA12F7E3-5CA6-477C-A84A-481C0CF332D8}" type="presParOf" srcId="{B30FCBA3-0541-455F-84E1-1E2D01C9BDAB}" destId="{C804B756-E047-4785-B8DA-DAE96F276AFA}" srcOrd="3" destOrd="0" presId="urn:microsoft.com/office/officeart/2005/8/layout/chevron1"/>
    <dgm:cxn modelId="{3741BA44-AF64-4F5E-A9F9-7F106D0D2B35}" type="presParOf" srcId="{B30FCBA3-0541-455F-84E1-1E2D01C9BDAB}" destId="{8E7ECE7A-1B71-49BA-A774-E8E037F3F7E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2320" y="0"/>
          <a:ext cx="2827494"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Text</a:t>
          </a:r>
        </a:p>
      </dsp:txBody>
      <dsp:txXfrm>
        <a:off x="326170" y="0"/>
        <a:ext cx="2179794" cy="647700"/>
      </dsp:txXfrm>
    </dsp:sp>
    <dsp:sp modelId="{88AEDFAE-AC01-4D9E-99B6-37B49A0545A2}">
      <dsp:nvSpPr>
        <dsp:cNvPr id="0" name=""/>
        <dsp:cNvSpPr/>
      </dsp:nvSpPr>
      <dsp:spPr>
        <a:xfrm>
          <a:off x="2547065" y="0"/>
          <a:ext cx="2827494"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Text</a:t>
          </a:r>
        </a:p>
      </dsp:txBody>
      <dsp:txXfrm>
        <a:off x="2870915" y="0"/>
        <a:ext cx="2179794" cy="647700"/>
      </dsp:txXfrm>
    </dsp:sp>
    <dsp:sp modelId="{8E7ECE7A-1B71-49BA-A774-E8E037F3F7EC}">
      <dsp:nvSpPr>
        <dsp:cNvPr id="0" name=""/>
        <dsp:cNvSpPr/>
      </dsp:nvSpPr>
      <dsp:spPr>
        <a:xfrm>
          <a:off x="5091810" y="0"/>
          <a:ext cx="2827494"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Text</a:t>
          </a:r>
        </a:p>
      </dsp:txBody>
      <dsp:txXfrm>
        <a:off x="5415660" y="0"/>
        <a:ext cx="2179794" cy="6477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08/11/2017</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08/11/2017</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13221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dirty="0"/>
          </a:p>
        </p:txBody>
      </p:sp>
    </p:spTree>
    <p:extLst>
      <p:ext uri="{BB962C8B-B14F-4D97-AF65-F5344CB8AC3E}">
        <p14:creationId xmlns:p14="http://schemas.microsoft.com/office/powerpoint/2010/main" val="308214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dirty="0"/>
          </a:p>
        </p:txBody>
      </p:sp>
    </p:spTree>
    <p:extLst>
      <p:ext uri="{BB962C8B-B14F-4D97-AF65-F5344CB8AC3E}">
        <p14:creationId xmlns:p14="http://schemas.microsoft.com/office/powerpoint/2010/main" val="1603424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dirty="0"/>
          </a:p>
        </p:txBody>
      </p:sp>
    </p:spTree>
    <p:extLst>
      <p:ext uri="{BB962C8B-B14F-4D97-AF65-F5344CB8AC3E}">
        <p14:creationId xmlns:p14="http://schemas.microsoft.com/office/powerpoint/2010/main" val="2382551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dirty="0"/>
          </a:p>
        </p:txBody>
      </p:sp>
    </p:spTree>
    <p:extLst>
      <p:ext uri="{BB962C8B-B14F-4D97-AF65-F5344CB8AC3E}">
        <p14:creationId xmlns:p14="http://schemas.microsoft.com/office/powerpoint/2010/main" val="1438034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15</a:t>
            </a:fld>
            <a:endParaRPr lang="pt-BR" dirty="0"/>
          </a:p>
        </p:txBody>
      </p:sp>
    </p:spTree>
    <p:extLst>
      <p:ext uri="{BB962C8B-B14F-4D97-AF65-F5344CB8AC3E}">
        <p14:creationId xmlns:p14="http://schemas.microsoft.com/office/powerpoint/2010/main" val="212255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3990620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165929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2150362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2526033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23063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4152106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524493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3186775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dirty="0"/>
          </a:p>
        </p:txBody>
      </p:sp>
    </p:spTree>
    <p:extLst>
      <p:ext uri="{BB962C8B-B14F-4D97-AF65-F5344CB8AC3E}">
        <p14:creationId xmlns:p14="http://schemas.microsoft.com/office/powerpoint/2010/main" val="1762111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3298657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25</a:t>
            </a:fld>
            <a:endParaRPr lang="pt-BR" dirty="0"/>
          </a:p>
        </p:txBody>
      </p:sp>
    </p:spTree>
    <p:extLst>
      <p:ext uri="{BB962C8B-B14F-4D97-AF65-F5344CB8AC3E}">
        <p14:creationId xmlns:p14="http://schemas.microsoft.com/office/powerpoint/2010/main" val="292200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dirty="0"/>
          </a:p>
        </p:txBody>
      </p:sp>
    </p:spTree>
    <p:extLst>
      <p:ext uri="{BB962C8B-B14F-4D97-AF65-F5344CB8AC3E}">
        <p14:creationId xmlns:p14="http://schemas.microsoft.com/office/powerpoint/2010/main" val="481387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22234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28</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29</a:t>
            </a:fld>
            <a:endParaRPr lang="pt-BR" dirty="0"/>
          </a:p>
        </p:txBody>
      </p:sp>
    </p:spTree>
    <p:extLst>
      <p:ext uri="{BB962C8B-B14F-4D97-AF65-F5344CB8AC3E}">
        <p14:creationId xmlns:p14="http://schemas.microsoft.com/office/powerpoint/2010/main" val="175583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3763420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30</a:t>
            </a:fld>
            <a:endParaRPr lang="pt-BR" dirty="0"/>
          </a:p>
        </p:txBody>
      </p:sp>
    </p:spTree>
    <p:extLst>
      <p:ext uri="{BB962C8B-B14F-4D97-AF65-F5344CB8AC3E}">
        <p14:creationId xmlns:p14="http://schemas.microsoft.com/office/powerpoint/2010/main" val="2262602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32</a:t>
            </a:fld>
            <a:endParaRPr lang="pt-BR" dirty="0"/>
          </a:p>
        </p:txBody>
      </p:sp>
    </p:spTree>
    <p:extLst>
      <p:ext uri="{BB962C8B-B14F-4D97-AF65-F5344CB8AC3E}">
        <p14:creationId xmlns:p14="http://schemas.microsoft.com/office/powerpoint/2010/main" val="414496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33</a:t>
            </a:fld>
            <a:endParaRPr lang="pt-BR" dirty="0"/>
          </a:p>
        </p:txBody>
      </p:sp>
    </p:spTree>
    <p:extLst>
      <p:ext uri="{BB962C8B-B14F-4D97-AF65-F5344CB8AC3E}">
        <p14:creationId xmlns:p14="http://schemas.microsoft.com/office/powerpoint/2010/main" val="3611450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34</a:t>
            </a:fld>
            <a:endParaRPr lang="pt-BR" dirty="0"/>
          </a:p>
        </p:txBody>
      </p:sp>
    </p:spTree>
    <p:extLst>
      <p:ext uri="{BB962C8B-B14F-4D97-AF65-F5344CB8AC3E}">
        <p14:creationId xmlns:p14="http://schemas.microsoft.com/office/powerpoint/2010/main" val="675499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35</a:t>
            </a:fld>
            <a:endParaRPr lang="pt-BR" dirty="0"/>
          </a:p>
        </p:txBody>
      </p:sp>
    </p:spTree>
    <p:extLst>
      <p:ext uri="{BB962C8B-B14F-4D97-AF65-F5344CB8AC3E}">
        <p14:creationId xmlns:p14="http://schemas.microsoft.com/office/powerpoint/2010/main" val="4254532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36</a:t>
            </a:fld>
            <a:endParaRPr lang="pt-BR" dirty="0"/>
          </a:p>
        </p:txBody>
      </p:sp>
    </p:spTree>
    <p:extLst>
      <p:ext uri="{BB962C8B-B14F-4D97-AF65-F5344CB8AC3E}">
        <p14:creationId xmlns:p14="http://schemas.microsoft.com/office/powerpoint/2010/main" val="348235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37</a:t>
            </a:fld>
            <a:endParaRPr lang="pt-BR" dirty="0"/>
          </a:p>
        </p:txBody>
      </p:sp>
    </p:spTree>
    <p:extLst>
      <p:ext uri="{BB962C8B-B14F-4D97-AF65-F5344CB8AC3E}">
        <p14:creationId xmlns:p14="http://schemas.microsoft.com/office/powerpoint/2010/main" val="983877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38</a:t>
            </a:fld>
            <a:endParaRPr lang="pt-BR" dirty="0"/>
          </a:p>
        </p:txBody>
      </p:sp>
    </p:spTree>
    <p:extLst>
      <p:ext uri="{BB962C8B-B14F-4D97-AF65-F5344CB8AC3E}">
        <p14:creationId xmlns:p14="http://schemas.microsoft.com/office/powerpoint/2010/main" val="2401395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39</a:t>
            </a:fld>
            <a:endParaRPr lang="pt-BR" dirty="0"/>
          </a:p>
        </p:txBody>
      </p:sp>
    </p:spTree>
    <p:extLst>
      <p:ext uri="{BB962C8B-B14F-4D97-AF65-F5344CB8AC3E}">
        <p14:creationId xmlns:p14="http://schemas.microsoft.com/office/powerpoint/2010/main" val="272151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2696882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40</a:t>
            </a:fld>
            <a:endParaRPr lang="pt-BR" dirty="0"/>
          </a:p>
        </p:txBody>
      </p:sp>
    </p:spTree>
    <p:extLst>
      <p:ext uri="{BB962C8B-B14F-4D97-AF65-F5344CB8AC3E}">
        <p14:creationId xmlns:p14="http://schemas.microsoft.com/office/powerpoint/2010/main" val="308485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41</a:t>
            </a:fld>
            <a:endParaRPr lang="pt-BR" dirty="0"/>
          </a:p>
        </p:txBody>
      </p:sp>
    </p:spTree>
    <p:extLst>
      <p:ext uri="{BB962C8B-B14F-4D97-AF65-F5344CB8AC3E}">
        <p14:creationId xmlns:p14="http://schemas.microsoft.com/office/powerpoint/2010/main" val="3551883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42</a:t>
            </a:fld>
            <a:endParaRPr lang="pt-BR" dirty="0"/>
          </a:p>
        </p:txBody>
      </p:sp>
    </p:spTree>
    <p:extLst>
      <p:ext uri="{BB962C8B-B14F-4D97-AF65-F5344CB8AC3E}">
        <p14:creationId xmlns:p14="http://schemas.microsoft.com/office/powerpoint/2010/main" val="536033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43</a:t>
            </a:fld>
            <a:endParaRPr lang="pt-BR" dirty="0"/>
          </a:p>
        </p:txBody>
      </p:sp>
    </p:spTree>
    <p:extLst>
      <p:ext uri="{BB962C8B-B14F-4D97-AF65-F5344CB8AC3E}">
        <p14:creationId xmlns:p14="http://schemas.microsoft.com/office/powerpoint/2010/main" val="1304809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44</a:t>
            </a:fld>
            <a:endParaRPr lang="pt-BR" dirty="0"/>
          </a:p>
        </p:txBody>
      </p:sp>
    </p:spTree>
    <p:extLst>
      <p:ext uri="{BB962C8B-B14F-4D97-AF65-F5344CB8AC3E}">
        <p14:creationId xmlns:p14="http://schemas.microsoft.com/office/powerpoint/2010/main" val="3696021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45</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46</a:t>
            </a:fld>
            <a:endParaRPr lang="pt-BR" dirty="0"/>
          </a:p>
        </p:txBody>
      </p:sp>
    </p:spTree>
    <p:extLst>
      <p:ext uri="{BB962C8B-B14F-4D97-AF65-F5344CB8AC3E}">
        <p14:creationId xmlns:p14="http://schemas.microsoft.com/office/powerpoint/2010/main" val="2988739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47</a:t>
            </a:fld>
            <a:endParaRPr lang="pt-BR" dirty="0"/>
          </a:p>
        </p:txBody>
      </p:sp>
    </p:spTree>
    <p:extLst>
      <p:ext uri="{BB962C8B-B14F-4D97-AF65-F5344CB8AC3E}">
        <p14:creationId xmlns:p14="http://schemas.microsoft.com/office/powerpoint/2010/main" val="225419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48</a:t>
            </a:fld>
            <a:endParaRPr lang="pt-BR" dirty="0"/>
          </a:p>
        </p:txBody>
      </p:sp>
    </p:spTree>
    <p:extLst>
      <p:ext uri="{BB962C8B-B14F-4D97-AF65-F5344CB8AC3E}">
        <p14:creationId xmlns:p14="http://schemas.microsoft.com/office/powerpoint/2010/main" val="2344640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49</a:t>
            </a:fld>
            <a:endParaRPr lang="pt-BR" dirty="0"/>
          </a:p>
        </p:txBody>
      </p:sp>
    </p:spTree>
    <p:extLst>
      <p:ext uri="{BB962C8B-B14F-4D97-AF65-F5344CB8AC3E}">
        <p14:creationId xmlns:p14="http://schemas.microsoft.com/office/powerpoint/2010/main" val="325027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dirty="0"/>
          </a:p>
        </p:txBody>
      </p:sp>
    </p:spTree>
    <p:extLst>
      <p:ext uri="{BB962C8B-B14F-4D97-AF65-F5344CB8AC3E}">
        <p14:creationId xmlns:p14="http://schemas.microsoft.com/office/powerpoint/2010/main" val="15994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50</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51</a:t>
            </a:fld>
            <a:endParaRPr lang="pt-BR" dirty="0"/>
          </a:p>
        </p:txBody>
      </p:sp>
    </p:spTree>
    <p:extLst>
      <p:ext uri="{BB962C8B-B14F-4D97-AF65-F5344CB8AC3E}">
        <p14:creationId xmlns:p14="http://schemas.microsoft.com/office/powerpoint/2010/main" val="3181687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4807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142461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161022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3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32.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3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3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59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2017.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28183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1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4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6949440" y="1259376"/>
            <a:ext cx="4704974"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7"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6949440" y="5568661"/>
            <a:ext cx="4704974"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dirty="0"/>
              <a:t>Insert text data</a:t>
            </a:r>
          </a:p>
        </p:txBody>
      </p:sp>
      <p:sp>
        <p:nvSpPr>
          <p:cNvPr id="28"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6949440" y="4581128"/>
            <a:ext cx="4704974"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1" name="Title 1"/>
          <p:cNvSpPr>
            <a:spLocks noGrp="1"/>
          </p:cNvSpPr>
          <p:nvPr>
            <p:ph type="title"/>
          </p:nvPr>
        </p:nvSpPr>
        <p:spPr>
          <a:xfrm>
            <a:off x="227349" y="0"/>
            <a:ext cx="6362137" cy="1104900"/>
          </a:xfrm>
          <a:prstGeom prst="rect">
            <a:avLst/>
          </a:prstGeom>
        </p:spPr>
        <p:txBody>
          <a:bodyPr/>
          <a:lstStyle/>
          <a:p>
            <a:r>
              <a:rPr lang="fr-FR"/>
              <a:t>Modifiez le style du titre</a:t>
            </a:r>
            <a:endParaRPr lang="en-GB" dirty="0"/>
          </a:p>
        </p:txBody>
      </p:sp>
      <p:sp>
        <p:nvSpPr>
          <p:cNvPr id="3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34"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2017. All rights reserved |</a:t>
            </a:r>
          </a:p>
        </p:txBody>
      </p:sp>
    </p:spTree>
    <p:extLst>
      <p:ext uri="{BB962C8B-B14F-4D97-AF65-F5344CB8AC3E}">
        <p14:creationId xmlns:p14="http://schemas.microsoft.com/office/powerpoint/2010/main" val="170453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6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7548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8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0762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1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fr-FR"/>
              <a:t>Modifiez le style du titre</a:t>
            </a:r>
            <a:endParaRPr lang="en-GB" dirty="0"/>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3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p>
        </p:txBody>
      </p:sp>
    </p:spTree>
    <p:extLst>
      <p:ext uri="{BB962C8B-B14F-4D97-AF65-F5344CB8AC3E}">
        <p14:creationId xmlns:p14="http://schemas.microsoft.com/office/powerpoint/2010/main" val="288487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73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userDrawn="1"/>
        </p:nvSpPr>
        <p:spPr bwMode="auto">
          <a:xfrm>
            <a:off x="0" y="0"/>
            <a:ext cx="6884760"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4928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fr-FR"/>
              <a:t>Modifiez le style du titre</a:t>
            </a:r>
            <a:endParaRPr lang="en-GB" dirty="0"/>
          </a:p>
        </p:txBody>
      </p:sp>
      <p:sp>
        <p:nvSpPr>
          <p:cNvPr id="3"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5"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510762"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8"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8035327" y="2742306"/>
            <a:ext cx="3644899" cy="974725"/>
          </a:xfrm>
          <a:prstGeom prst="rect">
            <a:avLst/>
          </a:prstGeom>
        </p:spPr>
        <p:txBody>
          <a:bodyPr>
            <a:noAutofit/>
          </a:bodyPr>
          <a:lstStyle>
            <a:lvl1pPr algn="r">
              <a:lnSpc>
                <a:spcPct val="85000"/>
              </a:lnSpc>
              <a:defRPr sz="3200">
                <a:solidFill>
                  <a:schemeClr val="bg1"/>
                </a:solidFill>
              </a:defRPr>
            </a:lvl1pPr>
          </a:lstStyle>
          <a:p>
            <a:pPr lvl="0"/>
            <a:r>
              <a:rPr lang="en-US" dirty="0"/>
              <a:t>Click to add subtitle</a:t>
            </a:r>
          </a:p>
        </p:txBody>
      </p:sp>
      <p:sp>
        <p:nvSpPr>
          <p:cNvPr id="9" name="Espace réservé du texte 4"/>
          <p:cNvSpPr>
            <a:spLocks noGrp="1"/>
          </p:cNvSpPr>
          <p:nvPr>
            <p:ph type="body" sz="quarter" idx="16" hasCustomPrompt="1"/>
          </p:nvPr>
        </p:nvSpPr>
        <p:spPr>
          <a:xfrm>
            <a:off x="227349" y="1148607"/>
            <a:ext cx="8595375"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2017. All rights reserved |</a:t>
            </a:r>
          </a:p>
        </p:txBody>
      </p:sp>
    </p:spTree>
    <p:extLst>
      <p:ext uri="{BB962C8B-B14F-4D97-AF65-F5344CB8AC3E}">
        <p14:creationId xmlns:p14="http://schemas.microsoft.com/office/powerpoint/2010/main" val="1645742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7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userDrawn="1"/>
        </p:nvGrpSpPr>
        <p:grpSpPr>
          <a:xfrm>
            <a:off x="5474198" y="1"/>
            <a:ext cx="6717802" cy="6879906"/>
            <a:chOff x="5301197" y="14514"/>
            <a:chExt cx="6689458" cy="6850879"/>
          </a:xfrm>
          <a:solidFill>
            <a:schemeClr val="accent4"/>
          </a:solidFill>
        </p:grpSpPr>
        <p:sp>
          <p:nvSpPr>
            <p:cNvPr id="87046"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047"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27349" y="0"/>
            <a:ext cx="9991689" cy="1104900"/>
          </a:xfrm>
          <a:prstGeom prst="rect">
            <a:avLst/>
          </a:prstGeom>
        </p:spPr>
        <p:txBody>
          <a:bodyPr/>
          <a:lstStyle/>
          <a:p>
            <a:r>
              <a:rPr lang="fr-FR"/>
              <a:t>Modifiez le style du titre</a:t>
            </a:r>
            <a:endParaRPr lang="en-GB" dirty="0"/>
          </a:p>
        </p:txBody>
      </p:sp>
      <p:sp>
        <p:nvSpPr>
          <p:cNvPr id="6"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fr-FR"/>
              <a:t>Cliquez sur l'icône pour ajouter une image</a:t>
            </a:r>
            <a:endParaRPr lang="pt-PT"/>
          </a:p>
        </p:txBody>
      </p:sp>
      <p:sp>
        <p:nvSpPr>
          <p:cNvPr id="8"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2017. All rights reserved |</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3"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5" name="Text Placeholder 7">
            <a:extLst>
              <a:ext uri="{FF2B5EF4-FFF2-40B4-BE49-F238E27FC236}">
                <a16:creationId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Tree>
    <p:extLst>
      <p:ext uri="{BB962C8B-B14F-4D97-AF65-F5344CB8AC3E}">
        <p14:creationId xmlns:p14="http://schemas.microsoft.com/office/powerpoint/2010/main" val="1959680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1">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8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userDrawn="1"/>
        </p:nvGrpSpPr>
        <p:grpSpPr>
          <a:xfrm>
            <a:off x="5474198" y="1"/>
            <a:ext cx="6717802" cy="6879906"/>
            <a:chOff x="5301197" y="14514"/>
            <a:chExt cx="6689458" cy="6850879"/>
          </a:xfrm>
          <a:solidFill>
            <a:schemeClr val="accent4"/>
          </a:solidFill>
        </p:grpSpPr>
        <p:sp>
          <p:nvSpPr>
            <p:cNvPr id="12"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893124" y="4430870"/>
            <a:ext cx="4123375" cy="2046130"/>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9"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2017. All rights reserved |</a:t>
            </a:r>
          </a:p>
        </p:txBody>
      </p:sp>
      <p:sp>
        <p:nvSpPr>
          <p:cNvPr id="2" name="Title 1"/>
          <p:cNvSpPr>
            <a:spLocks noGrp="1"/>
          </p:cNvSpPr>
          <p:nvPr>
            <p:ph type="title"/>
          </p:nvPr>
        </p:nvSpPr>
        <p:spPr>
          <a:xfrm>
            <a:off x="6688365" y="4199582"/>
            <a:ext cx="3484336" cy="2218871"/>
          </a:xfrm>
          <a:prstGeom prst="rect">
            <a:avLst/>
          </a:prstGeom>
        </p:spPr>
        <p:txBody>
          <a:bodyPr/>
          <a:lstStyle>
            <a:lvl1pPr>
              <a:defRPr>
                <a:solidFill>
                  <a:schemeClr val="bg1"/>
                </a:solidFill>
              </a:defRPr>
            </a:lvl1pPr>
          </a:lstStyle>
          <a:p>
            <a:r>
              <a:rPr lang="fr-FR"/>
              <a:t>Modifiez le style du titre</a:t>
            </a:r>
            <a:endParaRPr lang="en-GB" dirty="0"/>
          </a:p>
        </p:txBody>
      </p:sp>
    </p:spTree>
    <p:extLst>
      <p:ext uri="{BB962C8B-B14F-4D97-AF65-F5344CB8AC3E}">
        <p14:creationId xmlns:p14="http://schemas.microsoft.com/office/powerpoint/2010/main" val="30596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80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dirty="0"/>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2351584" y="-1"/>
            <a:ext cx="12192000" cy="6857998"/>
          </a:xfrm>
          <a:prstGeom prst="rect">
            <a:avLst/>
          </a:prstGeom>
          <a:noFill/>
        </p:spPr>
        <p:txBody>
          <a:bodyPr anchor="ctr"/>
          <a:lstStyle>
            <a:lvl1pPr algn="ctr">
              <a:defRPr/>
            </a:lvl1pPr>
          </a:lstStyle>
          <a:p>
            <a:r>
              <a:rPr lang="fr-FR"/>
              <a:t>Cliquez sur l'icône pour ajouter une image</a:t>
            </a:r>
            <a:endParaRPr lang="pt-PT" dirty="0"/>
          </a:p>
        </p:txBody>
      </p:sp>
    </p:spTree>
    <p:extLst>
      <p:ext uri="{BB962C8B-B14F-4D97-AF65-F5344CB8AC3E}">
        <p14:creationId xmlns:p14="http://schemas.microsoft.com/office/powerpoint/2010/main" val="160370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783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dirty="0"/>
              <a:t>Modifiez le style du titre</a:t>
            </a:r>
            <a:endParaRPr lang="en-GB" dirty="0"/>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07232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885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82951" name="Freeform 7"/>
          <p:cNvSpPr>
            <a:spLocks/>
          </p:cNvSpPr>
          <p:nvPr userDrawn="1"/>
        </p:nvSpPr>
        <p:spPr bwMode="auto">
          <a:xfrm>
            <a:off x="8628063" y="-3175"/>
            <a:ext cx="266700" cy="6350"/>
          </a:xfrm>
          <a:custGeom>
            <a:avLst/>
            <a:gdLst/>
            <a:ahLst/>
            <a:cxnLst>
              <a:cxn ang="0">
                <a:pos x="84" y="0"/>
              </a:cxn>
              <a:cxn ang="0">
                <a:pos x="84" y="2"/>
              </a:cxn>
              <a:cxn ang="0">
                <a:pos x="4" y="2"/>
              </a:cxn>
              <a:cxn ang="0">
                <a:pos x="0" y="0"/>
              </a:cxn>
              <a:cxn ang="0">
                <a:pos x="84" y="0"/>
              </a:cxn>
            </a:cxnLst>
            <a:rect l="0" t="0" r="r" b="b"/>
            <a:pathLst>
              <a:path w="84" h="2">
                <a:moveTo>
                  <a:pt x="84" y="0"/>
                </a:moveTo>
                <a:cubicBezTo>
                  <a:pt x="83" y="1"/>
                  <a:pt x="83" y="1"/>
                  <a:pt x="84" y="2"/>
                </a:cubicBezTo>
                <a:cubicBezTo>
                  <a:pt x="57" y="2"/>
                  <a:pt x="31" y="2"/>
                  <a:pt x="4" y="2"/>
                </a:cubicBezTo>
                <a:cubicBezTo>
                  <a:pt x="3" y="2"/>
                  <a:pt x="1" y="1"/>
                  <a:pt x="0" y="0"/>
                </a:cubicBezTo>
                <a:cubicBezTo>
                  <a:pt x="28" y="0"/>
                  <a:pt x="56" y="0"/>
                  <a:pt x="84" y="0"/>
                </a:cubicBezTo>
                <a:close/>
              </a:path>
            </a:pathLst>
          </a:custGeom>
          <a:solidFill>
            <a:srgbClr val="7EC2E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a:t>Cliquez sur l'icône pour ajouter une image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2017. All rights reserved |</a:t>
            </a:r>
          </a:p>
        </p:txBody>
      </p:sp>
    </p:spTree>
    <p:extLst>
      <p:ext uri="{BB962C8B-B14F-4D97-AF65-F5344CB8AC3E}">
        <p14:creationId xmlns:p14="http://schemas.microsoft.com/office/powerpoint/2010/main" val="3407833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988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userDrawn="1"/>
        </p:nvSpPr>
        <p:spPr bwMode="auto">
          <a:xfrm>
            <a:off x="0" y="0"/>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3973" name="Freeform 5"/>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5" name="Freeform 7"/>
          <p:cNvSpPr>
            <a:spLocks/>
          </p:cNvSpPr>
          <p:nvPr userDrawn="1"/>
        </p:nvSpPr>
        <p:spPr bwMode="auto">
          <a:xfrm>
            <a:off x="1651000"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6" name="Freeform 8"/>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4" name="Title 1"/>
          <p:cNvSpPr>
            <a:spLocks noGrp="1"/>
          </p:cNvSpPr>
          <p:nvPr>
            <p:ph type="title"/>
          </p:nvPr>
        </p:nvSpPr>
        <p:spPr>
          <a:xfrm>
            <a:off x="227350" y="566057"/>
            <a:ext cx="4257564"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5"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r>
              <a:rPr lang="fr-FR"/>
              <a:t>Cliquez sur l'icône pour ajouter une image</a:t>
            </a:r>
            <a:endParaRPr lang="pt-PT" dirty="0"/>
          </a:p>
        </p:txBody>
      </p:sp>
    </p:spTree>
    <p:extLst>
      <p:ext uri="{BB962C8B-B14F-4D97-AF65-F5344CB8AC3E}">
        <p14:creationId xmlns:p14="http://schemas.microsoft.com/office/powerpoint/2010/main" val="16101698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16">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724994" cy="1104900"/>
          </a:xfrm>
          <a:prstGeom prst="rect">
            <a:avLst/>
          </a:prstGeom>
        </p:spPr>
        <p:txBody>
          <a:bodyPr/>
          <a:lstStyle/>
          <a:p>
            <a:r>
              <a:rPr lang="fr-FR"/>
              <a:t>Modifiez le style du titre</a:t>
            </a:r>
            <a:endParaRPr lang="en-GB" dirty="0"/>
          </a:p>
        </p:txBody>
      </p:sp>
      <p:sp>
        <p:nvSpPr>
          <p:cNvPr id="9" name="Freeform 6"/>
          <p:cNvSpPr>
            <a:spLocks/>
          </p:cNvSpPr>
          <p:nvPr userDrawn="1"/>
        </p:nvSpPr>
        <p:spPr bwMode="auto">
          <a:xfrm>
            <a:off x="6441978" y="0"/>
            <a:ext cx="5750022" cy="5887322"/>
          </a:xfrm>
          <a:custGeom>
            <a:avLst/>
            <a:gdLst/>
            <a:ahLst/>
            <a:cxnLst>
              <a:cxn ang="0">
                <a:pos x="782" y="0"/>
              </a:cxn>
              <a:cxn ang="0">
                <a:pos x="2429" y="0"/>
              </a:cxn>
              <a:cxn ang="0">
                <a:pos x="2429" y="1457"/>
              </a:cxn>
              <a:cxn ang="0">
                <a:pos x="2429" y="1472"/>
              </a:cxn>
              <a:cxn ang="0">
                <a:pos x="2428" y="1482"/>
              </a:cxn>
              <a:cxn ang="0">
                <a:pos x="2388" y="1687"/>
              </a:cxn>
              <a:cxn ang="0">
                <a:pos x="2249" y="2084"/>
              </a:cxn>
              <a:cxn ang="0">
                <a:pos x="2122" y="2284"/>
              </a:cxn>
              <a:cxn ang="0">
                <a:pos x="2025" y="2379"/>
              </a:cxn>
              <a:cxn ang="0">
                <a:pos x="1819" y="2476"/>
              </a:cxn>
              <a:cxn ang="0">
                <a:pos x="1760" y="2484"/>
              </a:cxn>
              <a:cxn ang="0">
                <a:pos x="1699" y="2484"/>
              </a:cxn>
              <a:cxn ang="0">
                <a:pos x="1690" y="2483"/>
              </a:cxn>
              <a:cxn ang="0">
                <a:pos x="1562" y="2459"/>
              </a:cxn>
              <a:cxn ang="0">
                <a:pos x="1554" y="2451"/>
              </a:cxn>
              <a:cxn ang="0">
                <a:pos x="1522" y="2378"/>
              </a:cxn>
              <a:cxn ang="0">
                <a:pos x="1415" y="2267"/>
              </a:cxn>
              <a:cxn ang="0">
                <a:pos x="1266" y="2168"/>
              </a:cxn>
              <a:cxn ang="0">
                <a:pos x="929" y="1993"/>
              </a:cxn>
              <a:cxn ang="0">
                <a:pos x="556" y="1797"/>
              </a:cxn>
              <a:cxn ang="0">
                <a:pos x="256" y="1586"/>
              </a:cxn>
              <a:cxn ang="0">
                <a:pos x="68" y="1358"/>
              </a:cxn>
              <a:cxn ang="0">
                <a:pos x="24" y="1256"/>
              </a:cxn>
              <a:cxn ang="0">
                <a:pos x="0" y="1129"/>
              </a:cxn>
              <a:cxn ang="0">
                <a:pos x="0" y="1060"/>
              </a:cxn>
              <a:cxn ang="0">
                <a:pos x="12" y="973"/>
              </a:cxn>
              <a:cxn ang="0">
                <a:pos x="112" y="718"/>
              </a:cxn>
              <a:cxn ang="0">
                <a:pos x="336" y="415"/>
              </a:cxn>
              <a:cxn ang="0">
                <a:pos x="730" y="43"/>
              </a:cxn>
              <a:cxn ang="0">
                <a:pos x="782" y="0"/>
              </a:cxn>
            </a:cxnLst>
            <a:rect l="0" t="0" r="r" b="b"/>
            <a:pathLst>
              <a:path w="2429" h="2484">
                <a:moveTo>
                  <a:pt x="782" y="0"/>
                </a:moveTo>
                <a:cubicBezTo>
                  <a:pt x="1331" y="0"/>
                  <a:pt x="1880" y="0"/>
                  <a:pt x="2429" y="0"/>
                </a:cubicBezTo>
                <a:cubicBezTo>
                  <a:pt x="2429" y="486"/>
                  <a:pt x="2429" y="971"/>
                  <a:pt x="2429" y="1457"/>
                </a:cubicBezTo>
                <a:cubicBezTo>
                  <a:pt x="2429" y="1462"/>
                  <a:pt x="2429" y="1467"/>
                  <a:pt x="2429" y="1472"/>
                </a:cubicBezTo>
                <a:cubicBezTo>
                  <a:pt x="2429" y="1476"/>
                  <a:pt x="2429" y="1479"/>
                  <a:pt x="2428" y="1482"/>
                </a:cubicBezTo>
                <a:cubicBezTo>
                  <a:pt x="2418" y="1551"/>
                  <a:pt x="2405" y="1619"/>
                  <a:pt x="2388" y="1687"/>
                </a:cubicBezTo>
                <a:cubicBezTo>
                  <a:pt x="2355" y="1824"/>
                  <a:pt x="2312" y="1957"/>
                  <a:pt x="2249" y="2084"/>
                </a:cubicBezTo>
                <a:cubicBezTo>
                  <a:pt x="2214" y="2155"/>
                  <a:pt x="2171" y="2222"/>
                  <a:pt x="2122" y="2284"/>
                </a:cubicBezTo>
                <a:cubicBezTo>
                  <a:pt x="2093" y="2319"/>
                  <a:pt x="2061" y="2351"/>
                  <a:pt x="2025" y="2379"/>
                </a:cubicBezTo>
                <a:cubicBezTo>
                  <a:pt x="1964" y="2427"/>
                  <a:pt x="1896" y="2461"/>
                  <a:pt x="1819" y="2476"/>
                </a:cubicBezTo>
                <a:cubicBezTo>
                  <a:pt x="1799" y="2480"/>
                  <a:pt x="1779" y="2481"/>
                  <a:pt x="1760" y="2484"/>
                </a:cubicBezTo>
                <a:cubicBezTo>
                  <a:pt x="1740" y="2484"/>
                  <a:pt x="1719" y="2484"/>
                  <a:pt x="1699" y="2484"/>
                </a:cubicBezTo>
                <a:cubicBezTo>
                  <a:pt x="1696" y="2484"/>
                  <a:pt x="1693" y="2483"/>
                  <a:pt x="1690" y="2483"/>
                </a:cubicBezTo>
                <a:cubicBezTo>
                  <a:pt x="1647" y="2480"/>
                  <a:pt x="1604" y="2471"/>
                  <a:pt x="1562" y="2459"/>
                </a:cubicBezTo>
                <a:cubicBezTo>
                  <a:pt x="1558" y="2457"/>
                  <a:pt x="1555" y="2455"/>
                  <a:pt x="1554" y="2451"/>
                </a:cubicBezTo>
                <a:cubicBezTo>
                  <a:pt x="1549" y="2424"/>
                  <a:pt x="1537" y="2400"/>
                  <a:pt x="1522" y="2378"/>
                </a:cubicBezTo>
                <a:cubicBezTo>
                  <a:pt x="1494" y="2334"/>
                  <a:pt x="1455" y="2300"/>
                  <a:pt x="1415" y="2267"/>
                </a:cubicBezTo>
                <a:cubicBezTo>
                  <a:pt x="1369" y="2229"/>
                  <a:pt x="1317" y="2198"/>
                  <a:pt x="1266" y="2168"/>
                </a:cubicBezTo>
                <a:cubicBezTo>
                  <a:pt x="1156" y="2105"/>
                  <a:pt x="1042" y="2050"/>
                  <a:pt x="929" y="1993"/>
                </a:cubicBezTo>
                <a:cubicBezTo>
                  <a:pt x="803" y="1930"/>
                  <a:pt x="677" y="1868"/>
                  <a:pt x="556" y="1797"/>
                </a:cubicBezTo>
                <a:cubicBezTo>
                  <a:pt x="450" y="1734"/>
                  <a:pt x="348" y="1667"/>
                  <a:pt x="256" y="1586"/>
                </a:cubicBezTo>
                <a:cubicBezTo>
                  <a:pt x="181" y="1520"/>
                  <a:pt x="115" y="1447"/>
                  <a:pt x="68" y="1358"/>
                </a:cubicBezTo>
                <a:cubicBezTo>
                  <a:pt x="50" y="1325"/>
                  <a:pt x="35" y="1292"/>
                  <a:pt x="24" y="1256"/>
                </a:cubicBezTo>
                <a:cubicBezTo>
                  <a:pt x="11" y="1215"/>
                  <a:pt x="2" y="1173"/>
                  <a:pt x="0" y="1129"/>
                </a:cubicBezTo>
                <a:cubicBezTo>
                  <a:pt x="0" y="1106"/>
                  <a:pt x="0" y="1083"/>
                  <a:pt x="0" y="1060"/>
                </a:cubicBezTo>
                <a:cubicBezTo>
                  <a:pt x="1" y="1031"/>
                  <a:pt x="6" y="1002"/>
                  <a:pt x="12" y="973"/>
                </a:cubicBezTo>
                <a:cubicBezTo>
                  <a:pt x="30" y="883"/>
                  <a:pt x="67" y="799"/>
                  <a:pt x="112" y="718"/>
                </a:cubicBezTo>
                <a:cubicBezTo>
                  <a:pt x="175" y="608"/>
                  <a:pt x="252" y="509"/>
                  <a:pt x="336" y="415"/>
                </a:cubicBezTo>
                <a:cubicBezTo>
                  <a:pt x="456" y="280"/>
                  <a:pt x="591" y="159"/>
                  <a:pt x="730" y="43"/>
                </a:cubicBezTo>
                <a:cubicBezTo>
                  <a:pt x="748" y="29"/>
                  <a:pt x="766" y="15"/>
                  <a:pt x="782" y="0"/>
                </a:cubicBez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r>
              <a:rPr lang="fr-FR"/>
              <a:t>Cliquez sur l'icône pour ajouter une image</a:t>
            </a:r>
            <a:endParaRPr lang="pt-PT" dirty="0"/>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1919898"/>
            <a:ext cx="4123375" cy="4016445"/>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2059703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090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442739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6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9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1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2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0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7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itle Slide 5">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rgbClr val="95E6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591671"/>
            <a:ext cx="4822491" cy="2810435"/>
          </a:xfrm>
          <a:prstGeom prst="rect">
            <a:avLst/>
          </a:prstGeom>
        </p:spPr>
        <p:txBody>
          <a:bodyPr anchor="ctr">
            <a:normAutofit/>
          </a:bodyPr>
          <a:lstStyle>
            <a:lvl1pPr marL="0" indent="0">
              <a:buNone/>
              <a:defRPr sz="3600">
                <a:solidFill>
                  <a:schemeClr val="accent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721706" y="5921017"/>
            <a:ext cx="3911494"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339801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Slide 6">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95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591671"/>
            <a:ext cx="5392948" cy="2810435"/>
          </a:xfrm>
          <a:prstGeom prst="rect">
            <a:avLst/>
          </a:prstGeom>
        </p:spPr>
        <p:txBody>
          <a:bodyPr anchor="ctr">
            <a:normAutofit/>
          </a:bodyPr>
          <a:lstStyle>
            <a:lvl1pPr marL="0" indent="0">
              <a:buNone/>
              <a:defRPr sz="3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721705" y="5921017"/>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58470426"/>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1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5"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255909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fr-FR"/>
              <a:t>Modifiez le style du titre</a:t>
            </a:r>
            <a:endParaRPr lang="en-GB" dirty="0"/>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5"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2017. All rights reserved |</a:t>
            </a:r>
          </a:p>
        </p:txBody>
      </p:sp>
      <p:sp>
        <p:nvSpPr>
          <p:cNvPr id="6"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8197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8.xml"/><Relationship Id="rId7" Type="http://schemas.openxmlformats.org/officeDocument/2006/relationships/oleObject" Target="../embeddings/oleObject18.bin"/><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ags" Target="../tags/tag19.xml"/><Relationship Id="rId5" Type="http://schemas.openxmlformats.org/officeDocument/2006/relationships/vmlDrawing" Target="../drawings/vmlDrawing18.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22.vml"/><Relationship Id="rId3" Type="http://schemas.openxmlformats.org/officeDocument/2006/relationships/slideLayout" Target="../slideLayouts/slideLayout31.xml"/><Relationship Id="rId7"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emf"/><Relationship Id="rId5" Type="http://schemas.openxmlformats.org/officeDocument/2006/relationships/slideLayout" Target="../slideLayouts/slideLayout33.xml"/><Relationship Id="rId10" Type="http://schemas.openxmlformats.org/officeDocument/2006/relationships/oleObject" Target="../embeddings/oleObject22.bin"/><Relationship Id="rId4" Type="http://schemas.openxmlformats.org/officeDocument/2006/relationships/slideLayout" Target="../slideLayouts/slideLayout32.xml"/><Relationship Id="rId9" Type="http://schemas.openxmlformats.org/officeDocument/2006/relationships/tags" Target="../tags/tag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oleObject" Target="../embeddings/oleObject29.bin"/><Relationship Id="rId5" Type="http://schemas.openxmlformats.org/officeDocument/2006/relationships/tags" Target="../tags/tag30.xml"/><Relationship Id="rId4" Type="http://schemas.openxmlformats.org/officeDocument/2006/relationships/vmlDrawing" Target="../drawings/vmlDrawing2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28" name="think-cell Slide" r:id="rId29" imgW="270" imgH="270" progId="TCLayout.ActiveDocument.1">
                  <p:embed/>
                </p:oleObj>
              </mc:Choice>
              <mc:Fallback>
                <p:oleObj name="think-cell Slide" r:id="rId29" imgW="270" imgH="270" progId="TCLayout.ActiveDocument.1">
                  <p:embed/>
                  <p:pic>
                    <p:nvPicPr>
                      <p:cNvPr id="0" name="Picture 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6" r:id="rId8"/>
    <p:sldLayoutId id="2147483912" r:id="rId9"/>
    <p:sldLayoutId id="2147483913" r:id="rId10"/>
    <p:sldLayoutId id="2147483914" r:id="rId11"/>
    <p:sldLayoutId id="2147483915" r:id="rId12"/>
    <p:sldLayoutId id="2147483917" r:id="rId13"/>
    <p:sldLayoutId id="2147483918" r:id="rId14"/>
    <p:sldLayoutId id="2147483919" r:id="rId15"/>
    <p:sldLayoutId id="2147483920" r:id="rId16"/>
    <p:sldLayoutId id="2147483921" r:id="rId17"/>
    <p:sldLayoutId id="2147483922" r:id="rId18"/>
    <p:sldLayoutId id="2147483923" r:id="rId19"/>
    <p:sldLayoutId id="2147483924" r:id="rId20"/>
    <p:sldLayoutId id="2147483925" r:id="rId21"/>
    <p:sldLayoutId id="2147483926" r:id="rId22"/>
    <p:sldLayoutId id="2147483927" r:id="rId23"/>
    <p:sldLayoutId id="2147483928" r:id="rId24"/>
    <p:sldLayoutId id="2147483929" r:id="rId2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7"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6" name="think-cell Slide" r:id="rId10" imgW="270" imgH="270" progId="TCLayout.ActiveDocument.1">
                  <p:embed/>
                </p:oleObj>
              </mc:Choice>
              <mc:Fallback>
                <p:oleObj name="think-cell Slide" r:id="rId10" imgW="270" imgH="270" progId="TCLayout.ActiveDocument.1">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09" r:id="rId5"/>
    <p:sldLayoutId id="2147483910" r:id="rId6"/>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2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slideLayout" Target="../slideLayouts/slideLayout6.xml"/><Relationship Id="rId7" Type="http://schemas.openxmlformats.org/officeDocument/2006/relationships/chart" Target="../charts/chart3.xml"/><Relationship Id="rId2" Type="http://schemas.openxmlformats.org/officeDocument/2006/relationships/tags" Target="../tags/tag36.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10" Type="http://schemas.openxmlformats.org/officeDocument/2006/relationships/chart" Target="../charts/chart6.xml"/><Relationship Id="rId4" Type="http://schemas.openxmlformats.org/officeDocument/2006/relationships/notesSlide" Target="../notesSlides/notesSlide15.xml"/><Relationship Id="rId9" Type="http://schemas.openxmlformats.org/officeDocument/2006/relationships/chart" Target="../charts/chart5.xml"/></Relationships>
</file>

<file path=ppt/slides/_rels/slide16.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slideLayout" Target="../slideLayouts/slideLayout6.xml"/><Relationship Id="rId7" Type="http://schemas.openxmlformats.org/officeDocument/2006/relationships/chart" Target="../charts/chart7.xml"/><Relationship Id="rId2" Type="http://schemas.openxmlformats.org/officeDocument/2006/relationships/tags" Target="../tags/tag37.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slideLayout" Target="../slideLayouts/slideLayout6.xml"/><Relationship Id="rId7" Type="http://schemas.openxmlformats.org/officeDocument/2006/relationships/chart" Target="../charts/chart10.xml"/><Relationship Id="rId2" Type="http://schemas.openxmlformats.org/officeDocument/2006/relationships/tags" Target="../tags/tag38.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10" Type="http://schemas.openxmlformats.org/officeDocument/2006/relationships/chart" Target="../charts/chart13.xml"/><Relationship Id="rId4" Type="http://schemas.openxmlformats.org/officeDocument/2006/relationships/notesSlide" Target="../notesSlides/notesSlide20.xml"/><Relationship Id="rId9" Type="http://schemas.openxmlformats.org/officeDocument/2006/relationships/chart" Target="../charts/char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0.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1.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3" name="Subtitle 2"/>
          <p:cNvSpPr>
            <a:spLocks noGrp="1"/>
          </p:cNvSpPr>
          <p:nvPr>
            <p:ph type="subTitle" idx="1"/>
          </p:nvPr>
        </p:nvSpPr>
        <p:spPr/>
        <p:txBody>
          <a:bodyPr/>
          <a:lstStyle/>
          <a:p>
            <a:r>
              <a:rPr lang="en-US" dirty="0"/>
              <a:t>Location, Date, Author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Title</a:t>
            </a:r>
            <a:br>
              <a:rPr lang="en-US"/>
            </a:br>
            <a:r>
              <a:rPr lang="en-US"/>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0" name="think-cell Slide" r:id="rId5" imgW="270" imgH="270" progId="TCLayout.ActiveDocument.1">
                  <p:embed/>
                </p:oleObj>
              </mc:Choice>
              <mc:Fallback>
                <p:oleObj name="think-cell Slide" r:id="rId5" imgW="270" imgH="270" progId="TCLayout.ActiveDocument.1">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val="2607851620"/>
                    </a:ext>
                  </a:extLst>
                </a:gridCol>
                <a:gridCol w="1367397">
                  <a:extLst>
                    <a:ext uri="{9D8B030D-6E8A-4147-A177-3AD203B41FA5}">
                      <a16:colId xmlns:a16="http://schemas.microsoft.com/office/drawing/2014/main" val="1243403413"/>
                    </a:ext>
                  </a:extLst>
                </a:gridCol>
                <a:gridCol w="1367397">
                  <a:extLst>
                    <a:ext uri="{9D8B030D-6E8A-4147-A177-3AD203B41FA5}">
                      <a16:colId xmlns:a16="http://schemas.microsoft.com/office/drawing/2014/main" val="1389503925"/>
                    </a:ext>
                  </a:extLst>
                </a:gridCol>
                <a:gridCol w="1367397">
                  <a:extLst>
                    <a:ext uri="{9D8B030D-6E8A-4147-A177-3AD203B41FA5}">
                      <a16:colId xmlns:a16="http://schemas.microsoft.com/office/drawing/2014/main" val="3631262642"/>
                    </a:ext>
                  </a:extLst>
                </a:gridCol>
                <a:gridCol w="1367397">
                  <a:extLst>
                    <a:ext uri="{9D8B030D-6E8A-4147-A177-3AD203B41FA5}">
                      <a16:colId xmlns:a16="http://schemas.microsoft.com/office/drawing/2014/main" val="2121792064"/>
                    </a:ext>
                  </a:extLst>
                </a:gridCol>
                <a:gridCol w="1367397">
                  <a:extLst>
                    <a:ext uri="{9D8B030D-6E8A-4147-A177-3AD203B41FA5}">
                      <a16:colId xmlns:a16="http://schemas.microsoft.com/office/drawing/2014/main" val="2163038458"/>
                    </a:ext>
                  </a:extLst>
                </a:gridCol>
                <a:gridCol w="1367397">
                  <a:extLst>
                    <a:ext uri="{9D8B030D-6E8A-4147-A177-3AD203B41FA5}">
                      <a16:colId xmlns:a16="http://schemas.microsoft.com/office/drawing/2014/main" val="2134234959"/>
                    </a:ext>
                  </a:extLst>
                </a:gridCol>
                <a:gridCol w="1367397">
                  <a:extLst>
                    <a:ext uri="{9D8B030D-6E8A-4147-A177-3AD203B41FA5}">
                      <a16:colId xmlns:a16="http://schemas.microsoft.com/office/drawing/2014/main"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255004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420989"/>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04485"/>
            <a:ext cx="5341256" cy="1277067"/>
          </a:xfrm>
        </p:spPr>
        <p:txBody>
          <a:bodyPr/>
          <a:lstStyle/>
          <a:p>
            <a:r>
              <a:rPr lang="en-US" dirty="0"/>
              <a:t>Click to insert </a:t>
            </a:r>
            <a:r>
              <a:rPr lang="pt-PT" dirty="0"/>
              <a:t>text</a:t>
            </a:r>
          </a:p>
          <a:p>
            <a:endParaRPr lang="en-GB" dirty="0"/>
          </a:p>
        </p:txBody>
      </p:sp>
      <p:sp>
        <p:nvSpPr>
          <p:cNvPr id="7" name="Rectangle 6">
            <a:extLst>
              <a:ext uri="{FF2B5EF4-FFF2-40B4-BE49-F238E27FC236}">
                <a16:creationId xmlns:a16="http://schemas.microsoft.com/office/drawing/2014/main"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9"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227349" y="2274718"/>
          <a:ext cx="5341256" cy="2692698"/>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a:extLst>
              <a:ext uri="{FF2B5EF4-FFF2-40B4-BE49-F238E27FC236}">
                <a16:creationId xmlns:a16="http://schemas.microsoft.com/office/drawing/2014/main"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6474016" y="2274718"/>
          <a:ext cx="5341256" cy="269269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979"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a:extLst>
              <a:ext uri="{FF2B5EF4-FFF2-40B4-BE49-F238E27FC236}">
                <a16:creationId xmlns:a16="http://schemas.microsoft.com/office/drawing/2014/main" id="{A265CEE4-266C-455B-ABB2-28035014A6EB}"/>
              </a:ext>
            </a:extLst>
          </p:cNvPr>
          <p:cNvSpPr/>
          <p:nvPr/>
        </p:nvSpPr>
        <p:spPr>
          <a:xfrm>
            <a:off x="235157" y="4452934"/>
            <a:ext cx="5480599" cy="1941512"/>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2D2F9E45-CEE8-454A-A235-847BE30A097A}"/>
              </a:ext>
            </a:extLst>
          </p:cNvPr>
          <p:cNvSpPr/>
          <p:nvPr/>
        </p:nvSpPr>
        <p:spPr>
          <a:xfrm>
            <a:off x="6323455" y="4461665"/>
            <a:ext cx="5480599" cy="1941512"/>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a:extLst>
              <a:ext uri="{FF2B5EF4-FFF2-40B4-BE49-F238E27FC236}">
                <a16:creationId xmlns:a16="http://schemas.microsoft.com/office/drawing/2014/main" id="{0A8002E6-B484-40B4-B9A4-62F5567F6687}"/>
              </a:ext>
            </a:extLst>
          </p:cNvPr>
          <p:cNvSpPr/>
          <p:nvPr/>
        </p:nvSpPr>
        <p:spPr>
          <a:xfrm>
            <a:off x="6322650" y="1874836"/>
            <a:ext cx="5480599" cy="1941512"/>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BC48C050-E666-4C6D-8E52-E0CE16E9A805}"/>
              </a:ext>
            </a:extLst>
          </p:cNvPr>
          <p:cNvSpPr/>
          <p:nvPr/>
        </p:nvSpPr>
        <p:spPr>
          <a:xfrm>
            <a:off x="227349" y="1874415"/>
            <a:ext cx="5480599" cy="1941934"/>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13">
            <a:extLst>
              <a:ext uri="{FF2B5EF4-FFF2-40B4-BE49-F238E27FC236}">
                <a16:creationId xmlns:a16="http://schemas.microsoft.com/office/drawing/2014/main" id="{BAFBF1BB-4988-42D7-89C4-204C23AA6353}"/>
              </a:ext>
            </a:extLst>
          </p:cNvPr>
          <p:cNvSpPr txBox="1">
            <a:spLocks/>
          </p:cNvSpPr>
          <p:nvPr/>
        </p:nvSpPr>
        <p:spPr>
          <a:xfrm>
            <a:off x="227349" y="1413338"/>
            <a:ext cx="5486575" cy="412363"/>
          </a:xfrm>
          <a:prstGeom prst="rect">
            <a:avLst/>
          </a:prstGeom>
        </p:spPr>
        <p:txBody>
          <a:bodyPr vert="horz" lIns="0" tIns="0" rIns="0" bIns="0" rtlCol="0" anchor="b" anchorCtr="0">
            <a:noAutofit/>
          </a:bodyPr>
          <a:lstStyle/>
          <a:p>
            <a:pPr marR="0" lvl="0" fontAlgn="auto">
              <a:spcBef>
                <a:spcPts val="1000"/>
              </a:spcBef>
              <a:spcAft>
                <a:spcPts val="0"/>
              </a:spcAft>
              <a:buClrTx/>
              <a:buSzTx/>
              <a:tabLst/>
              <a:defRPr/>
            </a:pPr>
            <a:r>
              <a:rPr lang="en-US" b="1" dirty="0">
                <a:solidFill>
                  <a:srgbClr val="12ABDB"/>
                </a:solidFill>
                <a:latin typeface="+mj-lt"/>
              </a:rPr>
              <a:t>Click to insert chart title</a:t>
            </a:r>
            <a:endParaRPr lang="pt-PT" b="1" dirty="0">
              <a:solidFill>
                <a:srgbClr val="12ABDB"/>
              </a:solidFill>
              <a:latin typeface="+mj-lt"/>
            </a:endParaRPr>
          </a:p>
        </p:txBody>
      </p:sp>
      <p:graphicFrame>
        <p:nvGraphicFramePr>
          <p:cNvPr id="13" name="Chart Placeholder 19">
            <a:extLst>
              <a:ext uri="{FF2B5EF4-FFF2-40B4-BE49-F238E27FC236}">
                <a16:creationId xmlns:a16="http://schemas.microsoft.com/office/drawing/2014/main" id="{C2617C2C-E871-4571-BEA2-0FBBBC7AA286}"/>
              </a:ext>
            </a:extLst>
          </p:cNvPr>
          <p:cNvGraphicFramePr>
            <a:graphicFrameLocks/>
          </p:cNvGraphicFramePr>
          <p:nvPr>
            <p:extLst/>
          </p:nvPr>
        </p:nvGraphicFramePr>
        <p:xfrm>
          <a:off x="227349" y="1854198"/>
          <a:ext cx="5486575" cy="19637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Chart Placeholder 23">
            <a:extLst>
              <a:ext uri="{FF2B5EF4-FFF2-40B4-BE49-F238E27FC236}">
                <a16:creationId xmlns:a16="http://schemas.microsoft.com/office/drawing/2014/main" id="{DE4D4E53-9940-4284-9B58-96FEE49EFA5B}"/>
              </a:ext>
            </a:extLst>
          </p:cNvPr>
          <p:cNvGraphicFramePr>
            <a:graphicFrameLocks/>
          </p:cNvGraphicFramePr>
          <p:nvPr>
            <p:extLst/>
          </p:nvPr>
        </p:nvGraphicFramePr>
        <p:xfrm>
          <a:off x="6328695" y="1854198"/>
          <a:ext cx="5486576" cy="196373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Placeholder 29">
            <a:extLst>
              <a:ext uri="{FF2B5EF4-FFF2-40B4-BE49-F238E27FC236}">
                <a16:creationId xmlns:a16="http://schemas.microsoft.com/office/drawing/2014/main" id="{40DFD1D5-79A3-4624-9BE8-E922FA1F60FA}"/>
              </a:ext>
            </a:extLst>
          </p:cNvPr>
          <p:cNvGraphicFramePr>
            <a:graphicFrameLocks/>
          </p:cNvGraphicFramePr>
          <p:nvPr>
            <p:extLst/>
          </p:nvPr>
        </p:nvGraphicFramePr>
        <p:xfrm>
          <a:off x="6328695" y="4424359"/>
          <a:ext cx="5486576" cy="196373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6" name="Chart Placeholder 33">
            <a:extLst>
              <a:ext uri="{FF2B5EF4-FFF2-40B4-BE49-F238E27FC236}">
                <a16:creationId xmlns:a16="http://schemas.microsoft.com/office/drawing/2014/main" id="{17F82733-4D34-47E4-951E-70E0D903D187}"/>
              </a:ext>
            </a:extLst>
          </p:cNvPr>
          <p:cNvGraphicFramePr>
            <a:graphicFrameLocks/>
          </p:cNvGraphicFramePr>
          <p:nvPr>
            <p:extLst/>
          </p:nvPr>
        </p:nvGraphicFramePr>
        <p:xfrm>
          <a:off x="227349" y="4424359"/>
          <a:ext cx="5486575" cy="1963737"/>
        </p:xfrm>
        <a:graphic>
          <a:graphicData uri="http://schemas.openxmlformats.org/drawingml/2006/chart">
            <c:chart xmlns:c="http://schemas.openxmlformats.org/drawingml/2006/chart" xmlns:r="http://schemas.openxmlformats.org/officeDocument/2006/relationships" r:id="rId10"/>
          </a:graphicData>
        </a:graphic>
      </p:graphicFrame>
      <p:sp>
        <p:nvSpPr>
          <p:cNvPr id="17" name="Text Placeholder 14">
            <a:extLst>
              <a:ext uri="{FF2B5EF4-FFF2-40B4-BE49-F238E27FC236}">
                <a16:creationId xmlns:a16="http://schemas.microsoft.com/office/drawing/2014/main" id="{4BE36402-790C-4165-BE4F-3CA3E262617D}"/>
              </a:ext>
            </a:extLst>
          </p:cNvPr>
          <p:cNvSpPr txBox="1">
            <a:spLocks/>
          </p:cNvSpPr>
          <p:nvPr/>
        </p:nvSpPr>
        <p:spPr>
          <a:xfrm>
            <a:off x="6328416" y="1413338"/>
            <a:ext cx="5486575" cy="412363"/>
          </a:xfrm>
          <a:prstGeom prst="rect">
            <a:avLst/>
          </a:prstGeom>
        </p:spPr>
        <p:txBody>
          <a:bodyPr vert="horz" lIns="0" tIns="0" rIns="0" bIns="0" rtlCol="0" anchor="b" anchorCtr="0">
            <a:noAutofit/>
          </a:bodyPr>
          <a:lstStyle/>
          <a:p>
            <a:pPr marR="0" lvl="0" fontAlgn="auto">
              <a:spcBef>
                <a:spcPts val="1000"/>
              </a:spcBef>
              <a:spcAft>
                <a:spcPts val="0"/>
              </a:spcAft>
              <a:buClrTx/>
              <a:buSzTx/>
              <a:tabLst/>
              <a:defRPr/>
            </a:pPr>
            <a:r>
              <a:rPr lang="en-US" b="1">
                <a:solidFill>
                  <a:srgbClr val="12ABDB"/>
                </a:solidFill>
                <a:latin typeface="+mj-lt"/>
              </a:rPr>
              <a:t>Click to insert chart title</a:t>
            </a:r>
            <a:endParaRPr lang="pt-PT" b="1" dirty="0">
              <a:solidFill>
                <a:srgbClr val="12ABDB"/>
              </a:solidFill>
              <a:latin typeface="+mj-lt"/>
            </a:endParaRPr>
          </a:p>
        </p:txBody>
      </p:sp>
      <p:sp>
        <p:nvSpPr>
          <p:cNvPr id="18" name="Text Placeholder 15">
            <a:extLst>
              <a:ext uri="{FF2B5EF4-FFF2-40B4-BE49-F238E27FC236}">
                <a16:creationId xmlns:a16="http://schemas.microsoft.com/office/drawing/2014/main" id="{4E7142AA-9B1D-4D00-A1B7-09FA27DBCFFA}"/>
              </a:ext>
            </a:extLst>
          </p:cNvPr>
          <p:cNvSpPr txBox="1">
            <a:spLocks/>
          </p:cNvSpPr>
          <p:nvPr/>
        </p:nvSpPr>
        <p:spPr>
          <a:xfrm>
            <a:off x="6328416" y="3982893"/>
            <a:ext cx="5486575" cy="412363"/>
          </a:xfrm>
          <a:prstGeom prst="rect">
            <a:avLst/>
          </a:prstGeom>
        </p:spPr>
        <p:txBody>
          <a:bodyPr vert="horz" lIns="0" tIns="0" rIns="0" bIns="0" rtlCol="0" anchor="b" anchorCtr="0">
            <a:noAutofit/>
          </a:bodyPr>
          <a:lstStyle/>
          <a:p>
            <a:pPr marR="0" lvl="0" fontAlgn="auto">
              <a:spcBef>
                <a:spcPts val="1000"/>
              </a:spcBef>
              <a:spcAft>
                <a:spcPts val="0"/>
              </a:spcAft>
              <a:buClrTx/>
              <a:buSzTx/>
              <a:tabLst/>
              <a:defRPr/>
            </a:pPr>
            <a:r>
              <a:rPr lang="en-US" b="1">
                <a:solidFill>
                  <a:srgbClr val="12ABDB"/>
                </a:solidFill>
                <a:latin typeface="+mj-lt"/>
              </a:rPr>
              <a:t>Click to insert chart title</a:t>
            </a:r>
            <a:endParaRPr lang="pt-PT" b="1" dirty="0">
              <a:solidFill>
                <a:srgbClr val="12ABDB"/>
              </a:solidFill>
              <a:latin typeface="+mj-lt"/>
            </a:endParaRPr>
          </a:p>
        </p:txBody>
      </p:sp>
      <p:sp>
        <p:nvSpPr>
          <p:cNvPr id="19" name="Text Placeholder 16">
            <a:extLst>
              <a:ext uri="{FF2B5EF4-FFF2-40B4-BE49-F238E27FC236}">
                <a16:creationId xmlns:a16="http://schemas.microsoft.com/office/drawing/2014/main" id="{12C43DA4-4965-4C22-BE11-8889653272C8}"/>
              </a:ext>
            </a:extLst>
          </p:cNvPr>
          <p:cNvSpPr txBox="1">
            <a:spLocks/>
          </p:cNvSpPr>
          <p:nvPr/>
        </p:nvSpPr>
        <p:spPr>
          <a:xfrm>
            <a:off x="227349" y="3982893"/>
            <a:ext cx="5486575" cy="412363"/>
          </a:xfrm>
          <a:prstGeom prst="rect">
            <a:avLst/>
          </a:prstGeom>
        </p:spPr>
        <p:txBody>
          <a:bodyPr vert="horz" lIns="0" tIns="0" rIns="0" bIns="0" rtlCol="0" anchor="b" anchorCtr="0">
            <a:noAutofit/>
          </a:bodyPr>
          <a:lstStyle/>
          <a:p>
            <a:pPr marR="0" lvl="0" fontAlgn="auto">
              <a:spcBef>
                <a:spcPts val="1000"/>
              </a:spcBef>
              <a:spcAft>
                <a:spcPts val="0"/>
              </a:spcAft>
              <a:buClrTx/>
              <a:buSzTx/>
              <a:tabLst/>
              <a:defRPr/>
            </a:pPr>
            <a:r>
              <a:rPr lang="en-US" b="1" dirty="0">
                <a:solidFill>
                  <a:srgbClr val="12ABDB"/>
                </a:solidFill>
                <a:latin typeface="+mj-lt"/>
              </a:rPr>
              <a:t>Click to insert chart title</a:t>
            </a:r>
            <a:endParaRPr lang="pt-PT" b="1" dirty="0">
              <a:solidFill>
                <a:srgbClr val="12ABDB"/>
              </a:solidFill>
              <a:latin typeface="+mj-lt"/>
            </a:endParaRPr>
          </a:p>
        </p:txBody>
      </p:sp>
      <p:sp>
        <p:nvSpPr>
          <p:cNvPr id="7" name="Title 6"/>
          <p:cNvSpPr>
            <a:spLocks noGrp="1"/>
          </p:cNvSpPr>
          <p:nvPr>
            <p:ph type="title"/>
          </p:nvPr>
        </p:nvSpPr>
        <p:spPr/>
        <p:txBody>
          <a:bodyPr/>
          <a:lstStyle/>
          <a:p>
            <a:r>
              <a:rPr lang="en-US" dirty="0"/>
              <a:t>Title</a:t>
            </a:r>
            <a:br>
              <a:rPr lang="en-US" dirty="0"/>
            </a:br>
            <a:r>
              <a:rPr lang="en-US" dirty="0"/>
              <a:t>(Can be one or two lines)</a:t>
            </a:r>
            <a:endParaRPr lang="en-GB" dirty="0"/>
          </a:p>
        </p:txBody>
      </p:sp>
    </p:spTree>
    <p:extLst>
      <p:ext uri="{BB962C8B-B14F-4D97-AF65-F5344CB8AC3E}">
        <p14:creationId xmlns:p14="http://schemas.microsoft.com/office/powerpoint/2010/main" val="402015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54" name="think-cell Slide" r:id="rId5" imgW="270" imgH="270" progId="TCLayout.ActiveDocument.1">
                  <p:embed/>
                </p:oleObj>
              </mc:Choice>
              <mc:Fallback>
                <p:oleObj name="think-cell Slide" r:id="rId5" imgW="270" imgH="270" progId="TCLayout.ActiveDocument.1">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Oval 20">
            <a:extLst>
              <a:ext uri="{FF2B5EF4-FFF2-40B4-BE49-F238E27FC236}">
                <a16:creationId xmlns:a16="http://schemas.microsoft.com/office/drawing/2014/main" id="{83825B1A-06E4-4C1E-B67C-4D1E98B779D1}"/>
              </a:ext>
            </a:extLst>
          </p:cNvPr>
          <p:cNvSpPr/>
          <p:nvPr/>
        </p:nvSpPr>
        <p:spPr>
          <a:xfrm>
            <a:off x="703132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8" name="Oval 20">
            <a:extLst>
              <a:ext uri="{FF2B5EF4-FFF2-40B4-BE49-F238E27FC236}">
                <a16:creationId xmlns:a16="http://schemas.microsoft.com/office/drawing/2014/main" id="{758261D3-3B6E-4055-A5DA-9443A2ED77F2}"/>
              </a:ext>
            </a:extLst>
          </p:cNvPr>
          <p:cNvSpPr/>
          <p:nvPr/>
        </p:nvSpPr>
        <p:spPr>
          <a:xfrm>
            <a:off x="1371892" y="222774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sp>
        <p:nvSpPr>
          <p:cNvPr id="3" name="Text Placeholder 3">
            <a:extLst>
              <a:ext uri="{FF2B5EF4-FFF2-40B4-BE49-F238E27FC236}">
                <a16:creationId xmlns:a16="http://schemas.microsoft.com/office/drawing/2014/main" id="{D271D366-DAD6-443B-B28E-15C58219AEC2}"/>
              </a:ext>
            </a:extLst>
          </p:cNvPr>
          <p:cNvSpPr txBox="1">
            <a:spLocks/>
          </p:cNvSpPr>
          <p:nvPr/>
        </p:nvSpPr>
        <p:spPr>
          <a:xfrm>
            <a:off x="695325" y="1737305"/>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4" name="Chart Placeholder 13">
            <a:extLst>
              <a:ext uri="{FF2B5EF4-FFF2-40B4-BE49-F238E27FC236}">
                <a16:creationId xmlns:a16="http://schemas.microsoft.com/office/drawing/2014/main" id="{1B8EBEFD-D01C-4602-B12A-FD6804B55AB2}"/>
              </a:ext>
            </a:extLst>
          </p:cNvPr>
          <p:cNvGraphicFramePr>
            <a:graphicFrameLocks/>
          </p:cNvGraphicFramePr>
          <p:nvPr>
            <p:extLst>
              <p:ext uri="{D42A27DB-BD31-4B8C-83A1-F6EECF244321}">
                <p14:modId xmlns:p14="http://schemas.microsoft.com/office/powerpoint/2010/main" val="3587129420"/>
              </p:ext>
            </p:extLst>
          </p:nvPr>
        </p:nvGraphicFramePr>
        <p:xfrm>
          <a:off x="695325" y="2420938"/>
          <a:ext cx="5113338" cy="3744912"/>
        </p:xfrm>
        <a:graphic>
          <a:graphicData uri="http://schemas.openxmlformats.org/drawingml/2006/chart">
            <c:chart xmlns:c="http://schemas.openxmlformats.org/drawingml/2006/chart" xmlns:r="http://schemas.openxmlformats.org/officeDocument/2006/relationships" r:id="rId7"/>
          </a:graphicData>
        </a:graphic>
      </p:graphicFrame>
      <p:sp>
        <p:nvSpPr>
          <p:cNvPr id="5" name="Text Placeholder 5">
            <a:extLst>
              <a:ext uri="{FF2B5EF4-FFF2-40B4-BE49-F238E27FC236}">
                <a16:creationId xmlns:a16="http://schemas.microsoft.com/office/drawing/2014/main" id="{24B98095-57B7-46B7-9CCA-A894F31CC343}"/>
              </a:ext>
            </a:extLst>
          </p:cNvPr>
          <p:cNvSpPr txBox="1">
            <a:spLocks/>
          </p:cNvSpPr>
          <p:nvPr/>
        </p:nvSpPr>
        <p:spPr>
          <a:xfrm>
            <a:off x="6355457" y="1765949"/>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6" name="Chart Placeholder 18">
            <a:extLst>
              <a:ext uri="{FF2B5EF4-FFF2-40B4-BE49-F238E27FC236}">
                <a16:creationId xmlns:a16="http://schemas.microsoft.com/office/drawing/2014/main" id="{EDF07F57-EB7C-4C5B-A845-FD24BA6647EB}"/>
              </a:ext>
            </a:extLst>
          </p:cNvPr>
          <p:cNvGraphicFramePr>
            <a:graphicFrameLocks/>
          </p:cNvGraphicFramePr>
          <p:nvPr>
            <p:extLst>
              <p:ext uri="{D42A27DB-BD31-4B8C-83A1-F6EECF244321}">
                <p14:modId xmlns:p14="http://schemas.microsoft.com/office/powerpoint/2010/main" val="2357231606"/>
              </p:ext>
            </p:extLst>
          </p:nvPr>
        </p:nvGraphicFramePr>
        <p:xfrm>
          <a:off x="6485230" y="2422525"/>
          <a:ext cx="5113337" cy="3743325"/>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42"/>
          </p:nvPr>
        </p:nvSpPr>
        <p:spPr/>
        <p:txBody>
          <a:bodyPr/>
          <a:lstStyle/>
          <a:p>
            <a:r>
              <a:rPr lang="en-US" dirty="0"/>
              <a:t>Click to insert text</a:t>
            </a:r>
            <a:endParaRPr lang="pt-PT" dirty="0"/>
          </a:p>
          <a:p>
            <a:endParaRPr lang="en-GB" dirty="0"/>
          </a:p>
        </p:txBody>
      </p:sp>
      <p:sp>
        <p:nvSpPr>
          <p:cNvPr id="14" name="Text Placeholder 13"/>
          <p:cNvSpPr>
            <a:spLocks noGrp="1"/>
          </p:cNvSpPr>
          <p:nvPr>
            <p:ph type="body" sz="quarter" idx="44"/>
          </p:nvPr>
        </p:nvSpPr>
        <p:spPr/>
        <p:txBody>
          <a:bodyPr/>
          <a:lstStyle/>
          <a:p>
            <a:r>
              <a:rPr lang="pt-PT" dirty="0">
                <a:solidFill>
                  <a:srgbClr val="2C004B"/>
                </a:solidFill>
              </a:rPr>
              <a:t>Insert text data</a:t>
            </a:r>
          </a:p>
        </p:txBody>
      </p:sp>
      <p:sp>
        <p:nvSpPr>
          <p:cNvPr id="15" name="Text Placeholder 14"/>
          <p:cNvSpPr>
            <a:spLocks noGrp="1"/>
          </p:cNvSpPr>
          <p:nvPr>
            <p:ph type="body" sz="quarter" idx="45"/>
          </p:nvPr>
        </p:nvSpPr>
        <p:spPr/>
        <p:txBody>
          <a:bodyPr/>
          <a:lstStyle/>
          <a:p>
            <a:r>
              <a:rPr lang="pt-PT" dirty="0">
                <a:solidFill>
                  <a:srgbClr val="2C004B"/>
                </a:solidFill>
              </a:rPr>
              <a:t>30%</a:t>
            </a:r>
          </a:p>
        </p:txBody>
      </p:sp>
      <p:sp>
        <p:nvSpPr>
          <p:cNvPr id="12" name="Title 11"/>
          <p:cNvSpPr>
            <a:spLocks noGrp="1"/>
          </p:cNvSpPr>
          <p:nvPr>
            <p:ph type="title"/>
          </p:nvPr>
        </p:nvSpPr>
        <p:spPr>
          <a:xfrm>
            <a:off x="227349" y="0"/>
            <a:ext cx="6362137" cy="1104900"/>
          </a:xfrm>
        </p:spPr>
        <p:txBody>
          <a:bodyPr/>
          <a:lstStyle/>
          <a:p>
            <a:r>
              <a:rPr lang="en-US" dirty="0"/>
              <a:t>Click to insert title</a:t>
            </a:r>
            <a:endParaRPr lang="en-GB" dirty="0"/>
          </a:p>
        </p:txBody>
      </p:sp>
      <p:graphicFrame>
        <p:nvGraphicFramePr>
          <p:cNvPr id="16" name="Object 139">
            <a:extLst>
              <a:ext uri="{FF2B5EF4-FFF2-40B4-BE49-F238E27FC236}">
                <a16:creationId xmlns:a16="http://schemas.microsoft.com/office/drawing/2014/main" id="{F802B891-1BAC-4F06-AACD-D1438BA760C7}"/>
              </a:ext>
            </a:extLst>
          </p:cNvPr>
          <p:cNvGraphicFramePr>
            <a:graphicFrameLocks noChangeAspect="1"/>
          </p:cNvGraphicFramePr>
          <p:nvPr>
            <p:extLst/>
          </p:nvPr>
        </p:nvGraphicFramePr>
        <p:xfrm>
          <a:off x="620260" y="2249713"/>
          <a:ext cx="5370512" cy="2483086"/>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 Placeholder 10">
            <a:extLst>
              <a:ext uri="{FF2B5EF4-FFF2-40B4-BE49-F238E27FC236}">
                <a16:creationId xmlns:a16="http://schemas.microsoft.com/office/drawing/2014/main" id="{6AD99149-B6C1-4E48-BB60-5EC17248EF81}"/>
              </a:ext>
            </a:extLst>
          </p:cNvPr>
          <p:cNvSpPr txBox="1">
            <a:spLocks/>
          </p:cNvSpPr>
          <p:nvPr/>
        </p:nvSpPr>
        <p:spPr>
          <a:xfrm>
            <a:off x="620261" y="1364343"/>
            <a:ext cx="5374703" cy="694715"/>
          </a:xfrm>
          <a:prstGeom prst="rect">
            <a:avLst/>
          </a:prstGeom>
        </p:spPr>
        <p:txBody>
          <a:bodyPr vert="horz" lIns="0" tIns="0" rIns="0" bIns="0" rtlCol="0" anchor="b" anchorCtr="0">
            <a:noAutofit/>
          </a:bodyPr>
          <a:lstStyle/>
          <a:p>
            <a:pPr indent="0">
              <a:lnSpc>
                <a:spcPct val="90000"/>
              </a:lnSpc>
              <a:spcBef>
                <a:spcPts val="1000"/>
              </a:spcBef>
              <a:buFont typeface="Arial" panose="020B0604020202020204" pitchFamily="34" charset="0"/>
              <a:buNone/>
            </a:pPr>
            <a:r>
              <a:rPr lang="en-US" b="1" dirty="0">
                <a:solidFill>
                  <a:srgbClr val="12ABDB"/>
                </a:solidFill>
                <a:latin typeface="+mj-lt"/>
              </a:rPr>
              <a:t>Click to insert title</a:t>
            </a:r>
            <a:endParaRPr lang="pt-PT" b="1" dirty="0">
              <a:solidFill>
                <a:srgbClr val="12ABDB"/>
              </a:solidFill>
              <a:latin typeface="+mj-lt"/>
            </a:endParaRPr>
          </a:p>
        </p:txBody>
      </p:sp>
      <p:sp>
        <p:nvSpPr>
          <p:cNvPr id="18" name="Text Placeholder 11">
            <a:extLst>
              <a:ext uri="{FF2B5EF4-FFF2-40B4-BE49-F238E27FC236}">
                <a16:creationId xmlns:a16="http://schemas.microsoft.com/office/drawing/2014/main" id="{98EB6AB7-C898-40BD-AAC1-0B07210AC6BE}"/>
              </a:ext>
            </a:extLst>
          </p:cNvPr>
          <p:cNvSpPr txBox="1">
            <a:spLocks/>
          </p:cNvSpPr>
          <p:nvPr/>
        </p:nvSpPr>
        <p:spPr>
          <a:xfrm>
            <a:off x="620261" y="5095868"/>
            <a:ext cx="5374702" cy="877506"/>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cxnSp>
        <p:nvCxnSpPr>
          <p:cNvPr id="19" name="Conector reto 49">
            <a:extLst>
              <a:ext uri="{FF2B5EF4-FFF2-40B4-BE49-F238E27FC236}">
                <a16:creationId xmlns:a16="http://schemas.microsoft.com/office/drawing/2014/main" id="{6D3C8860-959C-49EB-A684-8580F80961E9}"/>
              </a:ext>
            </a:extLst>
          </p:cNvPr>
          <p:cNvCxnSpPr>
            <a:cxnSpLocks/>
          </p:cNvCxnSpPr>
          <p:nvPr/>
        </p:nvCxnSpPr>
        <p:spPr>
          <a:xfrm>
            <a:off x="227349" y="1104900"/>
            <a:ext cx="6362136" cy="0"/>
          </a:xfrm>
          <a:prstGeom prst="line">
            <a:avLst/>
          </a:prstGeom>
          <a:solidFill>
            <a:schemeClr val="tx1"/>
          </a:solidFill>
          <a:ln w="76200"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8358315-2705-476B-8EAE-FBB310F13E29}"/>
              </a:ext>
            </a:extLst>
          </p:cNvPr>
          <p:cNvSpPr/>
          <p:nvPr/>
        </p:nvSpPr>
        <p:spPr>
          <a:xfrm>
            <a:off x="620261" y="2162629"/>
            <a:ext cx="5374702" cy="265725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82500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1473533253"/>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2774064308"/>
              </p:ext>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5" name="Subtitle 4"/>
          <p:cNvSpPr>
            <a:spLocks noGrp="1"/>
          </p:cNvSpPr>
          <p:nvPr>
            <p:ph type="subTitle" idx="1"/>
          </p:nvPr>
        </p:nvSpPr>
        <p:spPr/>
        <p:txBody>
          <a:bodyPr/>
          <a:lstStyle/>
          <a:p>
            <a:r>
              <a:rPr lang="en-US"/>
              <a:t>Location, Date, Author</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76" name="think-cell Slide" r:id="rId5" imgW="270" imgH="270" progId="TCLayout.ActiveDocument.1">
                  <p:embed/>
                </p:oleObj>
              </mc:Choice>
              <mc:Fallback>
                <p:oleObj name="think-cell Slide" r:id="rId5" imgW="270" imgH="270" progId="TCLayout.ActiveDocument.1">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7"/>
          </a:graphicData>
        </a:graphic>
      </p:graphicFrame>
      <p:sp>
        <p:nvSpPr>
          <p:cNvPr id="4" name="Text Placeholder 14">
            <a:extLst>
              <a:ext uri="{FF2B5EF4-FFF2-40B4-BE49-F238E27FC236}">
                <a16:creationId xmlns:a16="http://schemas.microsoft.com/office/drawing/2014/main"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6" name="Text Placeholder 39">
            <a:extLst>
              <a:ext uri="{FF2B5EF4-FFF2-40B4-BE49-F238E27FC236}">
                <a16:creationId xmlns:a16="http://schemas.microsoft.com/office/drawing/2014/main"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9"/>
          </a:graphicData>
        </a:graphic>
      </p:graphicFrame>
      <p:sp>
        <p:nvSpPr>
          <p:cNvPr id="9" name="Text Placeholder 40">
            <a:extLst>
              <a:ext uri="{FF2B5EF4-FFF2-40B4-BE49-F238E27FC236}">
                <a16:creationId xmlns:a16="http://schemas.microsoft.com/office/drawing/2014/main"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10"/>
          </a:graphicData>
        </a:graphic>
      </p:graphicFrame>
      <p:sp>
        <p:nvSpPr>
          <p:cNvPr id="13" name="Text Placeholder 2">
            <a:extLst>
              <a:ext uri="{FF2B5EF4-FFF2-40B4-BE49-F238E27FC236}">
                <a16:creationId xmlns:a16="http://schemas.microsoft.com/office/drawing/2014/main"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21" name="Group 20"/>
          <p:cNvGrpSpPr/>
          <p:nvPr/>
        </p:nvGrpSpPr>
        <p:grpSpPr>
          <a:xfrm>
            <a:off x="1162807" y="1529120"/>
            <a:ext cx="9866387" cy="4499756"/>
            <a:chOff x="1167830" y="1529120"/>
            <a:chExt cx="9866387" cy="4499756"/>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50%</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35%</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507" name="think-cell Slide" r:id="rId5" imgW="270" imgH="270" progId="TCLayout.ActiveDocument.1">
                  <p:embed/>
                </p:oleObj>
              </mc:Choice>
              <mc:Fallback>
                <p:oleObj name="think-cell Slide" r:id="rId5" imgW="270" imgH="27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6" name="Text Placeholder 5"/>
          <p:cNvSpPr>
            <a:spLocks noGrp="1"/>
          </p:cNvSpPr>
          <p:nvPr>
            <p:ph type="body" sz="quarter" idx="14"/>
          </p:nvPr>
        </p:nvSpPr>
        <p:spPr/>
        <p:txBody>
          <a:bodyPr/>
          <a:lstStyle/>
          <a:p>
            <a:r>
              <a:rPr lang="en-GB" dirty="0"/>
              <a:t>Education</a:t>
            </a:r>
          </a:p>
        </p:txBody>
      </p:sp>
      <p:sp>
        <p:nvSpPr>
          <p:cNvPr id="5" name="Text Placeholder 4"/>
          <p:cNvSpPr>
            <a:spLocks noGrp="1"/>
          </p:cNvSpPr>
          <p:nvPr>
            <p:ph type="body" sz="quarter" idx="13"/>
          </p:nvPr>
        </p:nvSpPr>
        <p:spPr/>
        <p:txBody>
          <a:bodyPr/>
          <a:lstStyle/>
          <a:p>
            <a:r>
              <a:rPr lang="en-GB" dirty="0"/>
              <a:t>Name</a:t>
            </a:r>
          </a:p>
        </p:txBody>
      </p:sp>
      <p:sp>
        <p:nvSpPr>
          <p:cNvPr id="4" name="Text Placeholder 3"/>
          <p:cNvSpPr>
            <a:spLocks noGrp="1"/>
          </p:cNvSpPr>
          <p:nvPr>
            <p:ph type="body" sz="quarter" idx="10"/>
          </p:nvPr>
        </p:nvSpPr>
        <p:spPr/>
        <p:txBody>
          <a:bodyPr/>
          <a:lstStyle/>
          <a:p>
            <a:r>
              <a:rPr lang="en-GB" dirty="0"/>
              <a:t>Text </a:t>
            </a:r>
          </a:p>
        </p:txBody>
      </p:sp>
      <p:sp>
        <p:nvSpPr>
          <p:cNvPr id="7" name="Text Placeholder 6"/>
          <p:cNvSpPr>
            <a:spLocks noGrp="1"/>
          </p:cNvSpPr>
          <p:nvPr>
            <p:ph type="body" sz="quarter" idx="15"/>
          </p:nvPr>
        </p:nvSpPr>
        <p:spPr/>
        <p:txBody>
          <a:bodyPr/>
          <a:lstStyle/>
          <a:p>
            <a:r>
              <a:rPr lang="en-GB" dirty="0"/>
              <a:t>Text </a:t>
            </a:r>
          </a:p>
        </p:txBody>
      </p:sp>
      <p:sp>
        <p:nvSpPr>
          <p:cNvPr id="10" name="Text Placeholder 3">
            <a:extLst>
              <a:ext uri="{FF2B5EF4-FFF2-40B4-BE49-F238E27FC236}">
                <a16:creationId xmlns:a16="http://schemas.microsoft.com/office/drawing/2014/main"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1" name="Text Placeholder 8">
            <a:extLst>
              <a:ext uri="{FF2B5EF4-FFF2-40B4-BE49-F238E27FC236}">
                <a16:creationId xmlns:a16="http://schemas.microsoft.com/office/drawing/2014/main"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2" name="Rectangle 11">
            <a:extLst>
              <a:ext uri="{FF2B5EF4-FFF2-40B4-BE49-F238E27FC236}">
                <a16:creationId xmlns:a16="http://schemas.microsoft.com/office/drawing/2014/main"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4" name="Text Placeholder 8">
            <a:extLst>
              <a:ext uri="{FF2B5EF4-FFF2-40B4-BE49-F238E27FC236}">
                <a16:creationId xmlns:a16="http://schemas.microsoft.com/office/drawing/2014/main"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9" name="Rectangle 8">
            <a:extLst>
              <a:ext uri="{FF2B5EF4-FFF2-40B4-BE49-F238E27FC236}">
                <a16:creationId xmlns:a16="http://schemas.microsoft.com/office/drawing/2014/main"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7" name="Text Placeholder 8">
            <a:extLst>
              <a:ext uri="{FF2B5EF4-FFF2-40B4-BE49-F238E27FC236}">
                <a16:creationId xmlns:a16="http://schemas.microsoft.com/office/drawing/2014/main"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en-GB" dirty="0"/>
              <a:t>Education</a:t>
            </a:r>
          </a:p>
        </p:txBody>
      </p:sp>
      <p:sp>
        <p:nvSpPr>
          <p:cNvPr id="14" name="Text Placeholder 13"/>
          <p:cNvSpPr>
            <a:spLocks noGrp="1"/>
          </p:cNvSpPr>
          <p:nvPr>
            <p:ph type="body" sz="quarter" idx="13"/>
          </p:nvPr>
        </p:nvSpPr>
        <p:spPr/>
        <p:txBody>
          <a:bodyPr/>
          <a:lstStyle/>
          <a:p>
            <a:r>
              <a:rPr lang="en-GB" dirty="0"/>
              <a:t>Name</a:t>
            </a:r>
          </a:p>
        </p:txBody>
      </p:sp>
      <p:sp>
        <p:nvSpPr>
          <p:cNvPr id="13" name="Text Placeholder 12"/>
          <p:cNvSpPr>
            <a:spLocks noGrp="1"/>
          </p:cNvSpPr>
          <p:nvPr>
            <p:ph type="body" sz="quarter" idx="10"/>
          </p:nvPr>
        </p:nvSpPr>
        <p:spPr/>
        <p:txBody>
          <a:bodyPr/>
          <a:lstStyle/>
          <a:p>
            <a:r>
              <a:rPr lang="en-GB" dirty="0"/>
              <a:t>Text </a:t>
            </a:r>
          </a:p>
          <a:p>
            <a:endParaRPr lang="en-GB" dirty="0"/>
          </a:p>
        </p:txBody>
      </p:sp>
      <p:sp>
        <p:nvSpPr>
          <p:cNvPr id="16" name="Text Placeholder 15"/>
          <p:cNvSpPr>
            <a:spLocks noGrp="1"/>
          </p:cNvSpPr>
          <p:nvPr>
            <p:ph type="body" sz="quarter" idx="15"/>
          </p:nvPr>
        </p:nvSpPr>
        <p:spPr/>
        <p:txBody>
          <a:bodyPr/>
          <a:lstStyle/>
          <a:p>
            <a:r>
              <a:rPr lang="en-GB" dirty="0"/>
              <a:t>Text </a:t>
            </a:r>
          </a:p>
          <a:p>
            <a:endParaRPr lang="en-GB" dirty="0"/>
          </a:p>
        </p:txBody>
      </p:sp>
      <p:sp>
        <p:nvSpPr>
          <p:cNvPr id="17" name="Oval 20">
            <a:extLst>
              <a:ext uri="{FF2B5EF4-FFF2-40B4-BE49-F238E27FC236}">
                <a16:creationId xmlns:a16="http://schemas.microsoft.com/office/drawing/2014/main" id="{41ACABC2-6590-4E4B-9507-376785C34C7E}"/>
              </a:ext>
            </a:extLst>
          </p:cNvPr>
          <p:cNvSpPr/>
          <p:nvPr/>
        </p:nvSpPr>
        <p:spPr>
          <a:xfrm>
            <a:off x="710064" y="966378"/>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18" name="Text Placeholder 3">
            <a:extLst>
              <a:ext uri="{FF2B5EF4-FFF2-40B4-BE49-F238E27FC236}">
                <a16:creationId xmlns:a16="http://schemas.microsoft.com/office/drawing/2014/main"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9" name="Text Placeholder 8">
            <a:extLst>
              <a:ext uri="{FF2B5EF4-FFF2-40B4-BE49-F238E27FC236}">
                <a16:creationId xmlns:a16="http://schemas.microsoft.com/office/drawing/2014/main"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20" name="Rectangle 19">
            <a:extLst>
              <a:ext uri="{FF2B5EF4-FFF2-40B4-BE49-F238E27FC236}">
                <a16:creationId xmlns:a16="http://schemas.microsoft.com/office/drawing/2014/main"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 Placeholder 3">
            <a:extLst>
              <a:ext uri="{FF2B5EF4-FFF2-40B4-BE49-F238E27FC236}">
                <a16:creationId xmlns:a16="http://schemas.microsoft.com/office/drawing/2014/main"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22" name="Text Placeholder 8">
            <a:extLst>
              <a:ext uri="{FF2B5EF4-FFF2-40B4-BE49-F238E27FC236}">
                <a16:creationId xmlns:a16="http://schemas.microsoft.com/office/drawing/2014/main"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23" name="Rectangle 22">
            <a:extLst>
              <a:ext uri="{FF2B5EF4-FFF2-40B4-BE49-F238E27FC236}">
                <a16:creationId xmlns:a16="http://schemas.microsoft.com/office/drawing/2014/main"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a:extLst>
              <a:ext uri="{FF2B5EF4-FFF2-40B4-BE49-F238E27FC236}">
                <a16:creationId xmlns:a16="http://schemas.microsoft.com/office/drawing/2014/main"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Text Placeholder 3">
            <a:extLst>
              <a:ext uri="{FF2B5EF4-FFF2-40B4-BE49-F238E27FC236}">
                <a16:creationId xmlns:a16="http://schemas.microsoft.com/office/drawing/2014/main"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26" name="Text Placeholder 8">
            <a:extLst>
              <a:ext uri="{FF2B5EF4-FFF2-40B4-BE49-F238E27FC236}">
                <a16:creationId xmlns:a16="http://schemas.microsoft.com/office/drawing/2014/main"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extLst>
      <p:ext uri="{BB962C8B-B14F-4D97-AF65-F5344CB8AC3E}">
        <p14:creationId xmlns:p14="http://schemas.microsoft.com/office/powerpoint/2010/main" val="400079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AD"/>
                </a:solidFill>
              </a:rPr>
              <a:t>Click to insert title</a:t>
            </a:r>
            <a:endParaRPr lang="en-GB" dirty="0"/>
          </a:p>
        </p:txBody>
      </p:sp>
      <p:graphicFrame>
        <p:nvGraphicFramePr>
          <p:cNvPr id="3" name="Table Placeholder 16">
            <a:extLst>
              <a:ext uri="{FF2B5EF4-FFF2-40B4-BE49-F238E27FC236}">
                <a16:creationId xmlns:a16="http://schemas.microsoft.com/office/drawing/2014/main" id="{0245F8C1-E617-4099-A93F-16EF08B9C652}"/>
              </a:ext>
            </a:extLst>
          </p:cNvPr>
          <p:cNvGraphicFramePr>
            <a:graphicFrameLocks/>
          </p:cNvGraphicFramePr>
          <p:nvPr>
            <p:extLst/>
          </p:nvPr>
        </p:nvGraphicFramePr>
        <p:xfrm>
          <a:off x="839788" y="1557338"/>
          <a:ext cx="10490202" cy="4633914"/>
        </p:xfrm>
        <a:graphic>
          <a:graphicData uri="http://schemas.openxmlformats.org/drawingml/2006/table">
            <a:tbl>
              <a:tblPr firstRow="1" bandRow="1">
                <a:tableStyleId>{5C22544A-7EE6-4342-B048-85BDC9FD1C3A}</a:tableStyleId>
              </a:tblPr>
              <a:tblGrid>
                <a:gridCol w="1748367">
                  <a:extLst>
                    <a:ext uri="{9D8B030D-6E8A-4147-A177-3AD203B41FA5}">
                      <a16:colId xmlns:a16="http://schemas.microsoft.com/office/drawing/2014/main" val="2565660528"/>
                    </a:ext>
                  </a:extLst>
                </a:gridCol>
                <a:gridCol w="1748367">
                  <a:extLst>
                    <a:ext uri="{9D8B030D-6E8A-4147-A177-3AD203B41FA5}">
                      <a16:colId xmlns:a16="http://schemas.microsoft.com/office/drawing/2014/main" val="1377318063"/>
                    </a:ext>
                  </a:extLst>
                </a:gridCol>
                <a:gridCol w="1748367">
                  <a:extLst>
                    <a:ext uri="{9D8B030D-6E8A-4147-A177-3AD203B41FA5}">
                      <a16:colId xmlns:a16="http://schemas.microsoft.com/office/drawing/2014/main" val="4255207643"/>
                    </a:ext>
                  </a:extLst>
                </a:gridCol>
                <a:gridCol w="1748367">
                  <a:extLst>
                    <a:ext uri="{9D8B030D-6E8A-4147-A177-3AD203B41FA5}">
                      <a16:colId xmlns:a16="http://schemas.microsoft.com/office/drawing/2014/main" val="575525298"/>
                    </a:ext>
                  </a:extLst>
                </a:gridCol>
                <a:gridCol w="1748367">
                  <a:extLst>
                    <a:ext uri="{9D8B030D-6E8A-4147-A177-3AD203B41FA5}">
                      <a16:colId xmlns:a16="http://schemas.microsoft.com/office/drawing/2014/main" val="4273360529"/>
                    </a:ext>
                  </a:extLst>
                </a:gridCol>
                <a:gridCol w="1748367">
                  <a:extLst>
                    <a:ext uri="{9D8B030D-6E8A-4147-A177-3AD203B41FA5}">
                      <a16:colId xmlns:a16="http://schemas.microsoft.com/office/drawing/2014/main" val="1065295435"/>
                    </a:ext>
                  </a:extLst>
                </a:gridCol>
              </a:tblGrid>
              <a:tr h="416142">
                <a:tc>
                  <a:txBody>
                    <a:bodyPr/>
                    <a:lstStyle/>
                    <a:p>
                      <a:pPr>
                        <a:lnSpc>
                          <a:spcPct val="85000"/>
                        </a:lnSpc>
                      </a:pPr>
                      <a:endParaRPr lang="pt-PT" dirty="0"/>
                    </a:p>
                  </a:txBody>
                  <a:tcPr anchor="ctr">
                    <a:no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CA" sz="1200" b="1" i="0" u="none" strike="noStrike" cap="none" dirty="0">
                          <a:solidFill>
                            <a:schemeClr val="tx1"/>
                          </a:solidFill>
                          <a:latin typeface="+mj-lt"/>
                          <a:ea typeface="Georgia" charset="0"/>
                          <a:cs typeface="Georgia" charset="0"/>
                          <a:sym typeface="Calibri"/>
                        </a:rPr>
                        <a:t>Minimal</a:t>
                      </a:r>
                    </a:p>
                  </a:txBody>
                  <a:tcPr marL="45725" marR="45725" marT="45725" marB="45725" anchor="ctr">
                    <a:no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CA" sz="1200" b="1" i="0" u="none" strike="noStrike" cap="none" dirty="0">
                          <a:solidFill>
                            <a:schemeClr val="tx1"/>
                          </a:solidFill>
                          <a:latin typeface="+mj-lt"/>
                          <a:ea typeface="Georgia" charset="0"/>
                          <a:cs typeface="Georgia" charset="0"/>
                          <a:sym typeface="Calibri"/>
                        </a:rPr>
                        <a:t>Basic</a:t>
                      </a:r>
                    </a:p>
                  </a:txBody>
                  <a:tcPr marL="45725" marR="45725" marT="45725" marB="45725" anchor="ctr">
                    <a:no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CA" sz="1200" b="1" i="0" u="none" strike="noStrike" cap="none" dirty="0">
                          <a:solidFill>
                            <a:schemeClr val="tx1"/>
                          </a:solidFill>
                          <a:latin typeface="+mj-lt"/>
                          <a:ea typeface="Georgia" charset="0"/>
                          <a:cs typeface="Georgia" charset="0"/>
                          <a:sym typeface="Calibri"/>
                        </a:rPr>
                        <a:t>Median</a:t>
                      </a:r>
                    </a:p>
                  </a:txBody>
                  <a:tcPr marL="45725" marR="45725" marT="45725" marB="45725" anchor="ctr">
                    <a:no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CA" sz="1200" b="1" i="0" u="none" strike="noStrike" cap="none" dirty="0">
                          <a:solidFill>
                            <a:schemeClr val="tx1"/>
                          </a:solidFill>
                          <a:latin typeface="+mj-lt"/>
                          <a:ea typeface="Georgia" charset="0"/>
                          <a:cs typeface="Georgia" charset="0"/>
                          <a:sym typeface="Calibri"/>
                        </a:rPr>
                        <a:t>Advanced</a:t>
                      </a:r>
                    </a:p>
                  </a:txBody>
                  <a:tcPr marL="45725" marR="45725" marT="45725" marB="45725" anchor="ctr">
                    <a:no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CA" sz="1200" b="1" i="0" u="none" strike="noStrike" cap="none" dirty="0">
                          <a:solidFill>
                            <a:schemeClr val="tx1"/>
                          </a:solidFill>
                          <a:latin typeface="+mj-lt"/>
                          <a:ea typeface="Georgia" charset="0"/>
                          <a:cs typeface="Georgia" charset="0"/>
                          <a:sym typeface="Calibri"/>
                        </a:rPr>
                        <a:t>Leading</a:t>
                      </a:r>
                    </a:p>
                  </a:txBody>
                  <a:tcPr marL="45725" marR="45725" marT="45725" marB="45725" anchor="ctr">
                    <a:noFill/>
                  </a:tcPr>
                </a:tc>
                <a:extLst>
                  <a:ext uri="{0D108BD9-81ED-4DB2-BD59-A6C34878D82A}">
                    <a16:rowId xmlns:a16="http://schemas.microsoft.com/office/drawing/2014/main" val="3490737412"/>
                  </a:ext>
                </a:extLst>
              </a:tr>
              <a:tr h="1054443">
                <a:tc>
                  <a:txBody>
                    <a:bodyPr/>
                    <a:lstStyle/>
                    <a:p>
                      <a:pPr marL="0" marR="0" lvl="0" indent="0" algn="l" rtl="0">
                        <a:lnSpc>
                          <a:spcPct val="85000"/>
                        </a:lnSpc>
                        <a:spcBef>
                          <a:spcPts val="0"/>
                        </a:spcBef>
                        <a:spcAft>
                          <a:spcPts val="0"/>
                        </a:spcAft>
                        <a:buClr>
                          <a:srgbClr val="000000"/>
                        </a:buClr>
                        <a:buSzPct val="25000"/>
                        <a:buFont typeface="Calibri"/>
                        <a:buNone/>
                      </a:pPr>
                      <a:r>
                        <a:rPr lang="en-CA" sz="1100" b="1" i="0" u="none" strike="noStrike" kern="1200" cap="none" dirty="0">
                          <a:solidFill>
                            <a:schemeClr val="tx1"/>
                          </a:solidFill>
                          <a:latin typeface="+mn-lt"/>
                          <a:ea typeface="Georgia" charset="0"/>
                          <a:cs typeface="Georgia" charset="0"/>
                          <a:sym typeface="Calibri"/>
                        </a:rPr>
                        <a:t>Heading</a:t>
                      </a:r>
                    </a:p>
                    <a:p>
                      <a:pPr marL="0" marR="0" lvl="0" indent="0" algn="l" rtl="0">
                        <a:lnSpc>
                          <a:spcPct val="85000"/>
                        </a:lnSpc>
                        <a:spcBef>
                          <a:spcPts val="0"/>
                        </a:spcBef>
                        <a:spcAft>
                          <a:spcPts val="0"/>
                        </a:spcAft>
                        <a:buClr>
                          <a:srgbClr val="000000"/>
                        </a:buClr>
                        <a:buSzPct val="25000"/>
                        <a:buFont typeface="Calibri"/>
                        <a:buNone/>
                      </a:pPr>
                      <a:r>
                        <a:rPr lang="en-CA" sz="900" b="0" i="0" u="none" strike="noStrike" kern="1200" cap="none" dirty="0">
                          <a:solidFill>
                            <a:srgbClr val="000000"/>
                          </a:solidFill>
                          <a:latin typeface="+mn-lt"/>
                          <a:ea typeface="Arial" charset="0"/>
                          <a:cs typeface="Arial" charset="0"/>
                          <a:sym typeface="Calibri"/>
                        </a:rPr>
                        <a:t>Lorem ipsum dolor sit </a:t>
                      </a:r>
                      <a:r>
                        <a:rPr lang="en-CA" sz="900" b="0" i="0" u="none" strike="noStrike" kern="1200" cap="none" dirty="0" err="1">
                          <a:solidFill>
                            <a:srgbClr val="000000"/>
                          </a:solidFill>
                          <a:latin typeface="+mn-lt"/>
                          <a:ea typeface="Arial" charset="0"/>
                          <a:cs typeface="Arial" charset="0"/>
                          <a:sym typeface="Calibri"/>
                        </a:rPr>
                        <a:t>amet</a:t>
                      </a:r>
                      <a:r>
                        <a:rPr lang="en-CA" sz="900" b="0" i="0" u="none" strike="noStrike" kern="1200" cap="none" dirty="0">
                          <a:solidFill>
                            <a:srgbClr val="000000"/>
                          </a:solidFill>
                          <a:latin typeface="+mn-lt"/>
                          <a:ea typeface="Arial" charset="0"/>
                          <a:cs typeface="Arial" charset="0"/>
                          <a:sym typeface="Calibri"/>
                        </a:rPr>
                        <a:t>, </a:t>
                      </a:r>
                      <a:r>
                        <a:rPr lang="en-CA" sz="900" b="0" i="0" u="none" strike="noStrike" kern="1200" cap="none" dirty="0" err="1">
                          <a:solidFill>
                            <a:srgbClr val="000000"/>
                          </a:solidFill>
                          <a:latin typeface="+mn-lt"/>
                          <a:ea typeface="Arial" charset="0"/>
                          <a:cs typeface="Arial" charset="0"/>
                          <a:sym typeface="Calibri"/>
                        </a:rPr>
                        <a:t>consectetur</a:t>
                      </a:r>
                      <a:r>
                        <a:rPr lang="en-CA" sz="900" b="0" i="0" u="none" strike="noStrike" kern="1200" cap="none" dirty="0">
                          <a:solidFill>
                            <a:srgbClr val="000000"/>
                          </a:solidFill>
                          <a:latin typeface="+mn-lt"/>
                          <a:ea typeface="Arial" charset="0"/>
                          <a:cs typeface="Arial" charset="0"/>
                          <a:sym typeface="Calibri"/>
                        </a:rPr>
                        <a:t> </a:t>
                      </a:r>
                      <a:r>
                        <a:rPr lang="en-CA" sz="900" b="0" i="0" u="none" strike="noStrike" kern="1200" cap="none" dirty="0" err="1">
                          <a:solidFill>
                            <a:srgbClr val="000000"/>
                          </a:solidFill>
                          <a:latin typeface="+mn-lt"/>
                          <a:ea typeface="Arial" charset="0"/>
                          <a:cs typeface="Arial" charset="0"/>
                          <a:sym typeface="Calibri"/>
                        </a:rPr>
                        <a:t>adipiscing</a:t>
                      </a:r>
                      <a:r>
                        <a:rPr lang="en-CA" sz="900" b="0" i="0" u="none" strike="noStrike" kern="1200" cap="none" dirty="0">
                          <a:solidFill>
                            <a:srgbClr val="000000"/>
                          </a:solidFill>
                          <a:latin typeface="+mn-lt"/>
                          <a:ea typeface="Arial" charset="0"/>
                          <a:cs typeface="Arial" charset="0"/>
                          <a:sym typeface="Calibri"/>
                        </a:rPr>
                        <a:t> </a:t>
                      </a:r>
                      <a:r>
                        <a:rPr lang="en-CA" sz="900" b="0" i="0" u="none" strike="noStrike" kern="1200" cap="none" dirty="0" err="1">
                          <a:solidFill>
                            <a:srgbClr val="000000"/>
                          </a:solidFill>
                          <a:latin typeface="+mn-lt"/>
                          <a:ea typeface="Arial" charset="0"/>
                          <a:cs typeface="Arial" charset="0"/>
                          <a:sym typeface="Calibri"/>
                        </a:rPr>
                        <a:t>elit</a:t>
                      </a:r>
                      <a:r>
                        <a:rPr lang="en-CA" sz="900" b="0" i="0" u="none" strike="noStrike" kern="1200" cap="none" dirty="0">
                          <a:solidFill>
                            <a:srgbClr val="000000"/>
                          </a:solidFill>
                          <a:latin typeface="+mn-lt"/>
                          <a:ea typeface="Arial" charset="0"/>
                          <a:cs typeface="Arial" charset="0"/>
                          <a:sym typeface="Calibri"/>
                        </a:rPr>
                        <a:t>.</a:t>
                      </a:r>
                    </a:p>
                  </a:txBody>
                  <a:tcPr anchor="ctr">
                    <a:lnR w="12700" cap="flat" cmpd="sng" algn="ctr">
                      <a:solidFill>
                        <a:srgbClr val="E6E6E6"/>
                      </a:solidFill>
                      <a:prstDash val="solid"/>
                      <a:round/>
                      <a:headEnd type="none" w="med" len="med"/>
                      <a:tailEnd type="none" w="med" len="med"/>
                    </a:lnR>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L w="12700" cap="flat" cmpd="sng" algn="ctr">
                      <a:solidFill>
                        <a:srgbClr val="E6E6E6"/>
                      </a:solidFill>
                      <a:prstDash val="solid"/>
                      <a:round/>
                      <a:headEnd type="none" w="med" len="med"/>
                      <a:tailEnd type="none" w="med" len="med"/>
                    </a:lnL>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consectetur</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adipiscing</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elit</a:t>
                      </a:r>
                      <a:r>
                        <a:rPr lang="en-CA" sz="900" b="0" i="0" u="none" strike="noStrike" cap="none" dirty="0">
                          <a:solidFill>
                            <a:schemeClr val="bg1"/>
                          </a:solidFill>
                          <a:latin typeface="+mj-lt"/>
                          <a:ea typeface="Arial" charset="0"/>
                          <a:cs typeface="Arial" charset="0"/>
                          <a:sym typeface="Calibri"/>
                        </a:rPr>
                        <a:t>.</a:t>
                      </a:r>
                    </a:p>
                  </a:txBody>
                  <a:tcPr marL="137165" marR="137165" marT="45725" marB="45725" anchor="ctr">
                    <a:solidFill>
                      <a:srgbClr val="FF304C"/>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consectetur</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adipiscing</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elit</a:t>
                      </a:r>
                      <a:r>
                        <a:rPr lang="en-CA" sz="900" b="0" i="0" u="none" strike="noStrike" cap="none" dirty="0">
                          <a:solidFill>
                            <a:schemeClr val="bg1"/>
                          </a:solidFill>
                          <a:latin typeface="+mj-lt"/>
                          <a:ea typeface="Arial" charset="0"/>
                          <a:cs typeface="Arial" charset="0"/>
                          <a:sym typeface="Calibri"/>
                        </a:rPr>
                        <a:t>.</a:t>
                      </a:r>
                    </a:p>
                  </a:txBody>
                  <a:tcPr marL="137165" marR="137165" marT="45725" marB="45725" anchor="ctr">
                    <a:solidFill>
                      <a:srgbClr val="0070AD"/>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86260795"/>
                  </a:ext>
                </a:extLst>
              </a:tr>
              <a:tr h="1054443">
                <a:tc>
                  <a:txBody>
                    <a:bodyPr/>
                    <a:lstStyle/>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1100" b="1" i="0" u="none" strike="noStrike" kern="1200" cap="none" spc="0" normalizeH="0" baseline="0" noProof="0" dirty="0">
                          <a:ln>
                            <a:noFill/>
                          </a:ln>
                          <a:solidFill>
                            <a:prstClr val="black"/>
                          </a:solidFill>
                          <a:effectLst/>
                          <a:uLnTx/>
                          <a:uFillTx/>
                          <a:latin typeface="+mn-lt"/>
                          <a:ea typeface="Georgia" charset="0"/>
                          <a:cs typeface="Georgia" charset="0"/>
                          <a:sym typeface="Calibri"/>
                        </a:rPr>
                        <a:t>Heading</a:t>
                      </a:r>
                    </a:p>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Lorem ipsum dolor sit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amet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consectetur</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adipiscing</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elit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a:t>
                      </a:r>
                    </a:p>
                  </a:txBody>
                  <a:tcPr anchor="ctr">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endParaRPr lang="en-CA" sz="900" b="0" i="0" u="none" strike="noStrike" cap="none" dirty="0">
                        <a:solidFill>
                          <a:srgbClr val="000000"/>
                        </a:solidFill>
                        <a:latin typeface="+mj-lt"/>
                        <a:ea typeface="Arial" charset="0"/>
                        <a:cs typeface="Arial" charset="0"/>
                        <a:sym typeface="Calibri"/>
                      </a:endParaRPr>
                    </a:p>
                  </a:txBody>
                  <a:tcPr marL="137165" marR="137165" marT="45725" marB="45725" anchor="ctr">
                    <a:lnL w="12700" cap="flat" cmpd="sng" algn="ctr">
                      <a:solidFill>
                        <a:srgbClr val="E6E6E6"/>
                      </a:solidFill>
                      <a:prstDash val="solid"/>
                      <a:round/>
                      <a:headEnd type="none" w="med" len="med"/>
                      <a:tailEnd type="none" w="med" len="med"/>
                    </a:lnL>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endParaRPr lang="en-CA" sz="900" b="0" i="0" dirty="0">
                        <a:solidFill>
                          <a:schemeClr val="bg1"/>
                        </a:solidFill>
                        <a:latin typeface="+mj-lt"/>
                        <a:ea typeface="Arial" charset="0"/>
                        <a:cs typeface="Arial" charset="0"/>
                        <a:sym typeface="Calibri"/>
                      </a:endParaRPr>
                    </a:p>
                  </a:txBody>
                  <a:tcPr marL="137165" marR="137165" marT="45725" marB="45725" anchor="ctr">
                    <a:solidFill>
                      <a:srgbClr val="FF304C"/>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75% assigned automatically</a:t>
                      </a:r>
                    </a:p>
                  </a:txBody>
                  <a:tcPr marL="137165" marR="137165" marT="45725" marB="45725" anchor="ctr">
                    <a:solidFill>
                      <a:srgbClr val="0070AD"/>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err="1">
                          <a:solidFill>
                            <a:srgbClr val="000000"/>
                          </a:solidFill>
                          <a:latin typeface="+mj-lt"/>
                          <a:ea typeface="Arial" charset="0"/>
                          <a:cs typeface="Arial" charset="0"/>
                          <a:sym typeface="Calibri"/>
                        </a:rPr>
                        <a:t>Vestibulum</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laoreet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aliquet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massa</a:t>
                      </a:r>
                      <a:r>
                        <a:rPr lang="en-CA" sz="900" b="0" i="0" u="none" strike="noStrike" cap="none" dirty="0">
                          <a:solidFill>
                            <a:srgbClr val="000000"/>
                          </a:solidFill>
                          <a:latin typeface="+mj-lt"/>
                          <a:ea typeface="Arial" charset="0"/>
                          <a:cs typeface="Arial" charset="0"/>
                          <a:sym typeface="Calibri"/>
                        </a:rPr>
                        <a:t> at </a:t>
                      </a:r>
                      <a:r>
                        <a:rPr lang="en-CA" sz="900" b="0" i="0" u="none" strike="noStrike" cap="none" dirty="0" err="1">
                          <a:solidFill>
                            <a:srgbClr val="000000"/>
                          </a:solidFill>
                          <a:latin typeface="+mj-lt"/>
                          <a:ea typeface="Arial" charset="0"/>
                          <a:cs typeface="Arial" charset="0"/>
                          <a:sym typeface="Calibri"/>
                        </a:rPr>
                        <a:t>volutpat</a:t>
                      </a:r>
                      <a:r>
                        <a:rPr lang="en-CA" sz="900" b="0" i="0" u="none" strike="noStrike" cap="none" dirty="0">
                          <a:solidFill>
                            <a:srgbClr val="000000"/>
                          </a:solidFill>
                          <a:latin typeface="+mj-lt"/>
                          <a:ea typeface="Arial" charset="0"/>
                          <a:cs typeface="Arial" charset="0"/>
                          <a:sym typeface="Calibri"/>
                        </a:rPr>
                        <a:t>. </a:t>
                      </a:r>
                    </a:p>
                  </a:txBody>
                  <a:tcPr marL="137165" marR="137165" marT="45725" marB="45725" anchor="ctr">
                    <a:lnR w="12700" cap="flat" cmpd="sng" algn="ctr">
                      <a:solidFill>
                        <a:srgbClr val="E6E6E6"/>
                      </a:solidFill>
                      <a:prstDash val="solid"/>
                      <a:round/>
                      <a:headEnd type="none" w="med" len="med"/>
                      <a:tailEnd type="none" w="med" len="med"/>
                    </a:lnR>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L w="12700" cap="flat" cmpd="sng" algn="ctr">
                      <a:solidFill>
                        <a:srgbClr val="E6E6E6"/>
                      </a:solidFill>
                      <a:prstDash val="solid"/>
                      <a:round/>
                      <a:headEnd type="none" w="med" len="med"/>
                      <a:tailEnd type="none" w="med" len="med"/>
                    </a:lnL>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582475389"/>
                  </a:ext>
                </a:extLst>
              </a:tr>
              <a:tr h="1054443">
                <a:tc>
                  <a:txBody>
                    <a:bodyPr/>
                    <a:lstStyle/>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1100" b="1" i="0" u="none" strike="noStrike" kern="1200" cap="none" spc="0" normalizeH="0" baseline="0" noProof="0" dirty="0">
                          <a:ln>
                            <a:noFill/>
                          </a:ln>
                          <a:solidFill>
                            <a:prstClr val="black"/>
                          </a:solidFill>
                          <a:effectLst/>
                          <a:uLnTx/>
                          <a:uFillTx/>
                          <a:latin typeface="+mn-lt"/>
                          <a:ea typeface="Georgia" charset="0"/>
                          <a:cs typeface="Georgia" charset="0"/>
                          <a:sym typeface="Calibri"/>
                        </a:rPr>
                        <a:t>Heading</a:t>
                      </a:r>
                    </a:p>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Lorem ipsum dolor sit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amet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consectetur</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adipiscing</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elit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a:t>
                      </a:r>
                    </a:p>
                  </a:txBody>
                  <a:tcPr anchor="ctr">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endParaRPr lang="en-CA" sz="900" b="0" i="0" u="none" strike="noStrike" cap="none" dirty="0">
                        <a:solidFill>
                          <a:srgbClr val="000000"/>
                        </a:solidFill>
                        <a:latin typeface="+mj-lt"/>
                        <a:ea typeface="Arial" charset="0"/>
                        <a:cs typeface="Arial" charset="0"/>
                        <a:sym typeface="Calibri"/>
                      </a:endParaRPr>
                    </a:p>
                  </a:txBody>
                  <a:tcPr marL="137165" marR="137165" marT="45725" marB="45725" anchor="ctr">
                    <a:lnL w="12700" cap="flat" cmpd="sng" algn="ctr">
                      <a:solidFill>
                        <a:srgbClr val="E6E6E6"/>
                      </a:solidFill>
                      <a:prstDash val="solid"/>
                      <a:round/>
                      <a:headEnd type="none" w="med" len="med"/>
                      <a:tailEnd type="none" w="med" len="med"/>
                    </a:lnL>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endParaRPr lang="en-CA" sz="900" b="0" i="0" u="none" strike="noStrike" cap="none" dirty="0">
                        <a:solidFill>
                          <a:srgbClr val="000000"/>
                        </a:solidFill>
                        <a:latin typeface="+mj-lt"/>
                        <a:ea typeface="Arial" charset="0"/>
                        <a:cs typeface="Arial" charset="0"/>
                        <a:sym typeface="Calibri"/>
                      </a:endParaRPr>
                    </a:p>
                  </a:txBody>
                  <a:tcPr marL="137165" marR="137165" marT="45725" marB="45725" anchor="ctr">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endParaRPr lang="en-CA" sz="900" b="0" i="0" u="none" strike="noStrike" cap="none" dirty="0">
                        <a:solidFill>
                          <a:schemeClr val="bg1"/>
                        </a:solidFill>
                        <a:latin typeface="+mj-lt"/>
                        <a:ea typeface="Arial" charset="0"/>
                        <a:cs typeface="Arial" charset="0"/>
                        <a:sym typeface="Calibri"/>
                      </a:endParaRPr>
                    </a:p>
                  </a:txBody>
                  <a:tcPr marL="137165" marR="137165" marT="45725" marB="45725" anchor="ctr">
                    <a:solidFill>
                      <a:srgbClr val="FF304C"/>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endParaRPr lang="en-CA" sz="900" b="0" i="0" u="none" strike="noStrike" cap="none" dirty="0">
                        <a:solidFill>
                          <a:schemeClr val="bg1"/>
                        </a:solidFill>
                        <a:latin typeface="+mj-lt"/>
                        <a:ea typeface="Arial" charset="0"/>
                        <a:cs typeface="Arial" charset="0"/>
                        <a:sym typeface="Calibri"/>
                      </a:endParaRPr>
                    </a:p>
                  </a:txBody>
                  <a:tcPr marL="137165" marR="137165" marT="45725" marB="45725" anchor="ctr">
                    <a:solidFill>
                      <a:srgbClr val="0070AD"/>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3650024200"/>
                  </a:ext>
                </a:extLst>
              </a:tr>
              <a:tr h="1054443">
                <a:tc>
                  <a:txBody>
                    <a:bodyPr/>
                    <a:lstStyle/>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1100" b="1" i="0" u="none" strike="noStrike" kern="1200" cap="none" spc="0" normalizeH="0" baseline="0" noProof="0" dirty="0">
                          <a:ln>
                            <a:noFill/>
                          </a:ln>
                          <a:solidFill>
                            <a:prstClr val="black"/>
                          </a:solidFill>
                          <a:effectLst/>
                          <a:uLnTx/>
                          <a:uFillTx/>
                          <a:latin typeface="+mn-lt"/>
                          <a:ea typeface="Georgia" charset="0"/>
                          <a:cs typeface="Georgia" charset="0"/>
                          <a:sym typeface="Calibri"/>
                        </a:rPr>
                        <a:t>Heading</a:t>
                      </a:r>
                    </a:p>
                    <a:p>
                      <a:pPr marL="0" marR="0" lvl="0" indent="0" algn="l" defTabSz="914400" rtl="0" eaLnBrk="1" fontAlgn="auto" latinLnBrk="0" hangingPunct="1">
                        <a:lnSpc>
                          <a:spcPct val="85000"/>
                        </a:lnSpc>
                        <a:spcBef>
                          <a:spcPts val="0"/>
                        </a:spcBef>
                        <a:spcAft>
                          <a:spcPts val="0"/>
                        </a:spcAft>
                        <a:buClr>
                          <a:srgbClr val="000000"/>
                        </a:buClr>
                        <a:buSzPct val="25000"/>
                        <a:buFont typeface="Calibri"/>
                        <a:buNone/>
                        <a:tabLst/>
                        <a:defRPr/>
                      </a:pP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Lorem ipsum dolor sit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amet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consectetur</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adipiscing</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 </a:t>
                      </a:r>
                      <a:r>
                        <a:rPr kumimoji="0" lang="en-CA" sz="900" b="0" i="0" u="none" strike="noStrike" kern="1200" cap="none" spc="0" normalizeH="0" baseline="0" noProof="0" dirty="0" err="1">
                          <a:ln>
                            <a:noFill/>
                          </a:ln>
                          <a:solidFill>
                            <a:srgbClr val="000000"/>
                          </a:solidFill>
                          <a:effectLst/>
                          <a:uLnTx/>
                          <a:uFillTx/>
                          <a:latin typeface="+mn-lt"/>
                          <a:ea typeface="Arial" charset="0"/>
                          <a:cs typeface="Arial" charset="0"/>
                          <a:sym typeface="Calibri"/>
                        </a:rPr>
                        <a:t>elit</a:t>
                      </a:r>
                      <a:r>
                        <a:rPr kumimoji="0" lang="en-CA" sz="900" b="0" i="0" u="none" strike="noStrike" kern="1200" cap="none" spc="0" normalizeH="0" baseline="0" noProof="0" dirty="0">
                          <a:ln>
                            <a:noFill/>
                          </a:ln>
                          <a:solidFill>
                            <a:srgbClr val="000000"/>
                          </a:solidFill>
                          <a:effectLst/>
                          <a:uLnTx/>
                          <a:uFillTx/>
                          <a:latin typeface="+mn-lt"/>
                          <a:ea typeface="Arial" charset="0"/>
                          <a:cs typeface="Arial" charset="0"/>
                          <a:sym typeface="Calibri"/>
                        </a:rPr>
                        <a:t>.</a:t>
                      </a:r>
                    </a:p>
                  </a:txBody>
                  <a:tcPr anchor="ctr">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L w="12700" cap="flat" cmpd="sng" algn="ctr">
                      <a:solidFill>
                        <a:srgbClr val="E6E6E6"/>
                      </a:solidFill>
                      <a:prstDash val="solid"/>
                      <a:round/>
                      <a:headEnd type="none" w="med" len="med"/>
                      <a:tailEnd type="none" w="med" len="med"/>
                    </a:lnL>
                    <a:lnT w="12700" cap="flat" cmpd="sng" algn="ctr">
                      <a:solidFill>
                        <a:srgbClr val="E6E6E6"/>
                      </a:solidFill>
                      <a:prstDash val="solid"/>
                      <a:round/>
                      <a:headEnd type="none" w="med" len="med"/>
                      <a:tailEnd type="none" w="med" len="med"/>
                    </a:lnT>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consectetur</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adipiscing</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elit</a:t>
                      </a:r>
                      <a:r>
                        <a:rPr lang="en-CA" sz="900" b="0" i="0" u="none" strike="noStrike" cap="none" dirty="0">
                          <a:solidFill>
                            <a:schemeClr val="bg1"/>
                          </a:solidFill>
                          <a:latin typeface="+mj-lt"/>
                          <a:ea typeface="Arial" charset="0"/>
                          <a:cs typeface="Arial" charset="0"/>
                          <a:sym typeface="Calibri"/>
                        </a:rPr>
                        <a:t>.</a:t>
                      </a:r>
                    </a:p>
                  </a:txBody>
                  <a:tcPr marL="137165" marR="137165" marT="45725" marB="45725" anchor="ctr">
                    <a:solidFill>
                      <a:srgbClr val="FF304C"/>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no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chemeClr val="bg1"/>
                          </a:solidFill>
                          <a:latin typeface="+mj-lt"/>
                          <a:ea typeface="Arial" charset="0"/>
                          <a:cs typeface="Arial" charset="0"/>
                          <a:sym typeface="Calibri"/>
                        </a:rPr>
                        <a:t>Lorem ipsum dolor sit </a:t>
                      </a:r>
                      <a:r>
                        <a:rPr lang="en-CA" sz="900" b="0" i="0" u="none" strike="noStrike" cap="none" dirty="0" err="1">
                          <a:solidFill>
                            <a:schemeClr val="bg1"/>
                          </a:solidFill>
                          <a:latin typeface="+mj-lt"/>
                          <a:ea typeface="Arial" charset="0"/>
                          <a:cs typeface="Arial" charset="0"/>
                          <a:sym typeface="Calibri"/>
                        </a:rPr>
                        <a:t>amet</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consectetur</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adipiscing</a:t>
                      </a:r>
                      <a:r>
                        <a:rPr lang="en-CA" sz="900" b="0" i="0" u="none" strike="noStrike" cap="none" dirty="0">
                          <a:solidFill>
                            <a:schemeClr val="bg1"/>
                          </a:solidFill>
                          <a:latin typeface="+mj-lt"/>
                          <a:ea typeface="Arial" charset="0"/>
                          <a:cs typeface="Arial" charset="0"/>
                          <a:sym typeface="Calibri"/>
                        </a:rPr>
                        <a:t> </a:t>
                      </a:r>
                      <a:r>
                        <a:rPr lang="en-CA" sz="900" b="0" i="0" u="none" strike="noStrike" cap="none" dirty="0" err="1">
                          <a:solidFill>
                            <a:schemeClr val="bg1"/>
                          </a:solidFill>
                          <a:latin typeface="+mj-lt"/>
                          <a:ea typeface="Arial" charset="0"/>
                          <a:cs typeface="Arial" charset="0"/>
                          <a:sym typeface="Calibri"/>
                        </a:rPr>
                        <a:t>elit</a:t>
                      </a:r>
                      <a:r>
                        <a:rPr lang="en-CA" sz="900" b="0" i="0" u="none" strike="noStrike" cap="none" dirty="0">
                          <a:solidFill>
                            <a:schemeClr val="bg1"/>
                          </a:solidFill>
                          <a:latin typeface="+mj-lt"/>
                          <a:ea typeface="Arial" charset="0"/>
                          <a:cs typeface="Arial" charset="0"/>
                          <a:sym typeface="Calibri"/>
                        </a:rPr>
                        <a:t>.</a:t>
                      </a:r>
                    </a:p>
                  </a:txBody>
                  <a:tcPr marL="137165" marR="137165" marT="45725" marB="45725" anchor="ctr">
                    <a:solidFill>
                      <a:srgbClr val="0070AD"/>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CA" sz="900" b="0" i="0" u="none" strike="noStrike" cap="none" dirty="0">
                          <a:solidFill>
                            <a:srgbClr val="000000"/>
                          </a:solidFill>
                          <a:latin typeface="+mj-lt"/>
                          <a:ea typeface="Arial" charset="0"/>
                          <a:cs typeface="Arial" charset="0"/>
                          <a:sym typeface="Calibri"/>
                        </a:rPr>
                        <a:t>Lorem ipsum dolor sit </a:t>
                      </a:r>
                      <a:r>
                        <a:rPr lang="en-CA" sz="900" b="0" i="0" u="none" strike="noStrike" cap="none" dirty="0" err="1">
                          <a:solidFill>
                            <a:srgbClr val="000000"/>
                          </a:solidFill>
                          <a:latin typeface="+mj-lt"/>
                          <a:ea typeface="Arial" charset="0"/>
                          <a:cs typeface="Arial" charset="0"/>
                          <a:sym typeface="Calibri"/>
                        </a:rPr>
                        <a:t>amet</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consectetur</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adipiscing</a:t>
                      </a:r>
                      <a:r>
                        <a:rPr lang="en-CA" sz="900" b="0" i="0" u="none" strike="noStrike" cap="none" dirty="0">
                          <a:solidFill>
                            <a:srgbClr val="000000"/>
                          </a:solidFill>
                          <a:latin typeface="+mj-lt"/>
                          <a:ea typeface="Arial" charset="0"/>
                          <a:cs typeface="Arial" charset="0"/>
                          <a:sym typeface="Calibri"/>
                        </a:rPr>
                        <a:t> </a:t>
                      </a:r>
                      <a:r>
                        <a:rPr lang="en-CA" sz="900" b="0" i="0" u="none" strike="noStrike" cap="none" dirty="0" err="1">
                          <a:solidFill>
                            <a:srgbClr val="000000"/>
                          </a:solidFill>
                          <a:latin typeface="+mj-lt"/>
                          <a:ea typeface="Arial" charset="0"/>
                          <a:cs typeface="Arial" charset="0"/>
                          <a:sym typeface="Calibri"/>
                        </a:rPr>
                        <a:t>elit</a:t>
                      </a:r>
                      <a:r>
                        <a:rPr lang="en-CA" sz="900" b="0" i="0" u="none" strike="noStrike" cap="none" dirty="0">
                          <a:solidFill>
                            <a:srgbClr val="000000"/>
                          </a:solidFill>
                          <a:latin typeface="+mj-lt"/>
                          <a:ea typeface="Arial" charset="0"/>
                          <a:cs typeface="Arial" charset="0"/>
                          <a:sym typeface="Calibri"/>
                        </a:rPr>
                        <a:t>.</a:t>
                      </a:r>
                    </a:p>
                  </a:txBody>
                  <a:tcPr marL="137165" marR="137165" marT="45725" marB="45725" anchor="ctr">
                    <a:lnT w="12700" cap="flat" cmpd="sng" algn="ctr">
                      <a:solidFill>
                        <a:srgbClr val="E6E6E6"/>
                      </a:solidFill>
                      <a:prstDash val="solid"/>
                      <a:round/>
                      <a:headEnd type="none" w="med" len="med"/>
                      <a:tailEnd type="none" w="med" len="med"/>
                    </a:lnT>
                    <a:noFill/>
                  </a:tcPr>
                </a:tc>
                <a:extLst>
                  <a:ext uri="{0D108BD9-81ED-4DB2-BD59-A6C34878D82A}">
                    <a16:rowId xmlns:a16="http://schemas.microsoft.com/office/drawing/2014/main" val="504483324"/>
                  </a:ext>
                </a:extLst>
              </a:tr>
            </a:tbl>
          </a:graphicData>
        </a:graphic>
      </p:graphicFrame>
      <p:cxnSp>
        <p:nvCxnSpPr>
          <p:cNvPr id="4" name="Conector reto 49">
            <a:extLst>
              <a:ext uri="{FF2B5EF4-FFF2-40B4-BE49-F238E27FC236}">
                <a16:creationId xmlns:a16="http://schemas.microsoft.com/office/drawing/2014/main" id="{F08D944B-9D5F-4B68-82C5-B498CB228F2E}"/>
              </a:ext>
            </a:extLst>
          </p:cNvPr>
          <p:cNvCxnSpPr>
            <a:cxnSpLocks/>
          </p:cNvCxnSpPr>
          <p:nvPr/>
        </p:nvCxnSpPr>
        <p:spPr>
          <a:xfrm>
            <a:off x="826900" y="1955064"/>
            <a:ext cx="10499405" cy="0"/>
          </a:xfrm>
          <a:prstGeom prst="line">
            <a:avLst/>
          </a:prstGeom>
          <a:solidFill>
            <a:schemeClr val="tx1"/>
          </a:solidFill>
          <a:ln w="47625" cap="flat">
            <a:solidFill>
              <a:srgbClr val="E6E6E6"/>
            </a:solidFill>
            <a:round/>
          </a:ln>
        </p:spPr>
        <p:style>
          <a:lnRef idx="1">
            <a:schemeClr val="accent1"/>
          </a:lnRef>
          <a:fillRef idx="0">
            <a:schemeClr val="accent1"/>
          </a:fillRef>
          <a:effectRef idx="0">
            <a:schemeClr val="accent1"/>
          </a:effectRef>
          <a:fontRef idx="minor">
            <a:schemeClr val="tx1"/>
          </a:fontRef>
        </p:style>
      </p:cxnSp>
      <p:sp>
        <p:nvSpPr>
          <p:cNvPr id="5" name="Oval 20">
            <a:extLst>
              <a:ext uri="{FF2B5EF4-FFF2-40B4-BE49-F238E27FC236}">
                <a16:creationId xmlns:a16="http://schemas.microsoft.com/office/drawing/2014/main" id="{5A582732-693F-4796-B456-46062C238349}"/>
              </a:ext>
            </a:extLst>
          </p:cNvPr>
          <p:cNvSpPr/>
          <p:nvPr/>
        </p:nvSpPr>
        <p:spPr>
          <a:xfrm>
            <a:off x="10164393" y="777014"/>
            <a:ext cx="552012" cy="52156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000"/>
          </a:p>
        </p:txBody>
      </p:sp>
      <p:sp>
        <p:nvSpPr>
          <p:cNvPr id="6" name="Oval 20">
            <a:extLst>
              <a:ext uri="{FF2B5EF4-FFF2-40B4-BE49-F238E27FC236}">
                <a16:creationId xmlns:a16="http://schemas.microsoft.com/office/drawing/2014/main" id="{BB86515C-6069-40A3-BD4B-D6F9C83D6EB5}"/>
              </a:ext>
            </a:extLst>
          </p:cNvPr>
          <p:cNvSpPr/>
          <p:nvPr/>
        </p:nvSpPr>
        <p:spPr>
          <a:xfrm>
            <a:off x="10800572" y="793245"/>
            <a:ext cx="552012" cy="52156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000"/>
          </a:p>
        </p:txBody>
      </p:sp>
      <p:sp>
        <p:nvSpPr>
          <p:cNvPr id="7" name="Text Placeholder 1">
            <a:extLst>
              <a:ext uri="{FF2B5EF4-FFF2-40B4-BE49-F238E27FC236}">
                <a16:creationId xmlns:a16="http://schemas.microsoft.com/office/drawing/2014/main" id="{FAF9348E-33D7-4525-A594-4CD600F199FF}"/>
              </a:ext>
            </a:extLst>
          </p:cNvPr>
          <p:cNvSpPr txBox="1">
            <a:spLocks/>
          </p:cNvSpPr>
          <p:nvPr/>
        </p:nvSpPr>
        <p:spPr>
          <a:xfrm>
            <a:off x="10165024" y="935008"/>
            <a:ext cx="539488" cy="216024"/>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000" b="0" i="0" u="none" strike="noStrike" kern="1200" cap="none" spc="0" normalizeH="0" baseline="0" noProof="0">
                <a:ln>
                  <a:noFill/>
                </a:ln>
                <a:solidFill>
                  <a:schemeClr val="bg1"/>
                </a:solidFill>
                <a:effectLst/>
                <a:uLnTx/>
                <a:uFillTx/>
                <a:latin typeface="+mj-lt"/>
                <a:ea typeface="+mn-ea"/>
                <a:cs typeface="+mn-cs"/>
              </a:rPr>
              <a:t>Text</a:t>
            </a:r>
            <a:endParaRPr kumimoji="0" lang="pt-PT" sz="1000" b="0" i="0" u="none" strike="noStrike" kern="1200" cap="none" spc="0" normalizeH="0" baseline="0" noProof="0" dirty="0">
              <a:ln>
                <a:noFill/>
              </a:ln>
              <a:solidFill>
                <a:schemeClr val="bg1"/>
              </a:solidFill>
              <a:effectLst/>
              <a:uLnTx/>
              <a:uFillTx/>
              <a:latin typeface="+mj-lt"/>
              <a:ea typeface="+mn-ea"/>
              <a:cs typeface="+mn-cs"/>
            </a:endParaRPr>
          </a:p>
        </p:txBody>
      </p:sp>
      <p:sp>
        <p:nvSpPr>
          <p:cNvPr id="8" name="Text Placeholder 2">
            <a:extLst>
              <a:ext uri="{FF2B5EF4-FFF2-40B4-BE49-F238E27FC236}">
                <a16:creationId xmlns:a16="http://schemas.microsoft.com/office/drawing/2014/main" id="{7029F3CD-4B4B-48FA-B5BC-735187506866}"/>
              </a:ext>
            </a:extLst>
          </p:cNvPr>
          <p:cNvSpPr txBox="1">
            <a:spLocks/>
          </p:cNvSpPr>
          <p:nvPr/>
        </p:nvSpPr>
        <p:spPr>
          <a:xfrm>
            <a:off x="10813096" y="935008"/>
            <a:ext cx="539488" cy="216024"/>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000" b="0" i="0" u="none" strike="noStrike" kern="1200" cap="none" spc="0" normalizeH="0" baseline="0" noProof="0">
                <a:ln>
                  <a:noFill/>
                </a:ln>
                <a:solidFill>
                  <a:schemeClr val="bg1"/>
                </a:solidFill>
                <a:effectLst/>
                <a:uLnTx/>
                <a:uFillTx/>
                <a:latin typeface="+mj-lt"/>
                <a:ea typeface="+mn-ea"/>
                <a:cs typeface="+mn-cs"/>
              </a:rPr>
              <a:t>Text</a:t>
            </a:r>
            <a:endParaRPr kumimoji="0" lang="pt-PT" sz="1000" b="0" i="0" u="none" strike="noStrike" kern="1200" cap="none" spc="0" normalizeH="0" baseline="0" noProof="0" dirty="0">
              <a:ln>
                <a:noFill/>
              </a:ln>
              <a:solidFill>
                <a:schemeClr val="bg1"/>
              </a:solidFill>
              <a:effectLst/>
              <a:uLnTx/>
              <a:uFillTx/>
              <a:latin typeface="+mj-lt"/>
              <a:ea typeface="+mn-ea"/>
              <a:cs typeface="+mn-cs"/>
            </a:endParaRPr>
          </a:p>
        </p:txBody>
      </p:sp>
    </p:spTree>
    <p:extLst>
      <p:ext uri="{BB962C8B-B14F-4D97-AF65-F5344CB8AC3E}">
        <p14:creationId xmlns:p14="http://schemas.microsoft.com/office/powerpoint/2010/main" val="245245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insert title</a:t>
            </a:r>
            <a:endParaRPr lang="en-GB" dirty="0"/>
          </a:p>
        </p:txBody>
      </p:sp>
      <p:sp>
        <p:nvSpPr>
          <p:cNvPr id="33" name="Text Placeholder 32"/>
          <p:cNvSpPr>
            <a:spLocks noGrp="1"/>
          </p:cNvSpPr>
          <p:nvPr>
            <p:ph type="body" sz="quarter" idx="12"/>
          </p:nvPr>
        </p:nvSpPr>
        <p:spPr>
          <a:xfrm>
            <a:off x="7752183" y="2813833"/>
            <a:ext cx="3801187" cy="2629024"/>
          </a:xfrm>
        </p:spPr>
        <p:txBody>
          <a:bodyPr/>
          <a:lstStyle/>
          <a:p>
            <a:r>
              <a:rPr lang="en-US" dirty="0"/>
              <a:t>Click to insert text</a:t>
            </a:r>
            <a:endParaRPr lang="pt-PT" dirty="0"/>
          </a:p>
          <a:p>
            <a:endParaRPr lang="en-GB" dirty="0"/>
          </a:p>
          <a:p>
            <a:endParaRPr lang="en-GB" dirty="0"/>
          </a:p>
        </p:txBody>
      </p:sp>
      <p:graphicFrame>
        <p:nvGraphicFramePr>
          <p:cNvPr id="34" name="Table Placeholder 11">
            <a:extLst>
              <a:ext uri="{FF2B5EF4-FFF2-40B4-BE49-F238E27FC236}">
                <a16:creationId xmlns:a16="http://schemas.microsoft.com/office/drawing/2014/main" id="{4A57E409-926F-46F8-9CC3-BF45743D4C9F}"/>
              </a:ext>
            </a:extLst>
          </p:cNvPr>
          <p:cNvGraphicFramePr>
            <a:graphicFrameLocks/>
          </p:cNvGraphicFramePr>
          <p:nvPr>
            <p:extLst/>
          </p:nvPr>
        </p:nvGraphicFramePr>
        <p:xfrm>
          <a:off x="695325" y="2133600"/>
          <a:ext cx="5256212" cy="4002288"/>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val="4035871393"/>
                    </a:ext>
                  </a:extLst>
                </a:gridCol>
                <a:gridCol w="1314053">
                  <a:extLst>
                    <a:ext uri="{9D8B030D-6E8A-4147-A177-3AD203B41FA5}">
                      <a16:colId xmlns:a16="http://schemas.microsoft.com/office/drawing/2014/main" val="2800999230"/>
                    </a:ext>
                  </a:extLst>
                </a:gridCol>
                <a:gridCol w="1314053">
                  <a:extLst>
                    <a:ext uri="{9D8B030D-6E8A-4147-A177-3AD203B41FA5}">
                      <a16:colId xmlns:a16="http://schemas.microsoft.com/office/drawing/2014/main" val="2335668724"/>
                    </a:ext>
                  </a:extLst>
                </a:gridCol>
                <a:gridCol w="1314053">
                  <a:extLst>
                    <a:ext uri="{9D8B030D-6E8A-4147-A177-3AD203B41FA5}">
                      <a16:colId xmlns:a16="http://schemas.microsoft.com/office/drawing/2014/main" val="329443219"/>
                    </a:ext>
                  </a:extLst>
                </a:gridCol>
              </a:tblGrid>
              <a:tr h="719336">
                <a:tc>
                  <a:txBody>
                    <a:bodyPr/>
                    <a:lstStyle/>
                    <a:p>
                      <a:r>
                        <a:rPr lang="en-US" sz="1200" dirty="0"/>
                        <a:t>Table head</a:t>
                      </a:r>
                      <a:endParaRPr lang="en-US" sz="1200" dirty="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Table head</a:t>
                      </a:r>
                      <a:endParaRPr lang="en-US" sz="1200" dirty="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Table head</a:t>
                      </a:r>
                      <a:endParaRPr lang="en-US" sz="1200" dirty="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Table head</a:t>
                      </a:r>
                      <a:endParaRPr lang="en-US" sz="1200" dirty="0">
                        <a:latin typeface="+mj-lt"/>
                      </a:endParaRPr>
                    </a:p>
                  </a:txBody>
                  <a:tcPr anchor="ct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2849599"/>
                  </a:ext>
                </a:extLst>
              </a:tr>
              <a:tr h="820738">
                <a:tc>
                  <a:txBody>
                    <a:bodyPr/>
                    <a:lstStyle/>
                    <a:p>
                      <a:r>
                        <a:rPr lang="en-US" sz="1200" b="1" dirty="0">
                          <a:solidFill>
                            <a:schemeClr val="bg1"/>
                          </a:solidFill>
                        </a:rPr>
                        <a:t>Table text</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5510702"/>
                  </a:ext>
                </a:extLst>
              </a:tr>
              <a:tr h="820738">
                <a:tc>
                  <a:txBody>
                    <a:bodyPr/>
                    <a:lstStyle/>
                    <a:p>
                      <a:r>
                        <a:rPr lang="en-US" sz="1200" b="1" dirty="0">
                          <a:solidFill>
                            <a:schemeClr val="bg1"/>
                          </a:solidFill>
                        </a:rPr>
                        <a:t>Table text</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pt-PT"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85090195"/>
                  </a:ext>
                </a:extLst>
              </a:tr>
              <a:tr h="820738">
                <a:tc>
                  <a:txBody>
                    <a:bodyPr/>
                    <a:lstStyle/>
                    <a:p>
                      <a:r>
                        <a:rPr lang="en-US" sz="1200" b="1" dirty="0">
                          <a:solidFill>
                            <a:schemeClr val="bg1"/>
                          </a:solidFill>
                        </a:rPr>
                        <a:t>Table text</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57563053"/>
                  </a:ext>
                </a:extLst>
              </a:tr>
              <a:tr h="820738">
                <a:tc>
                  <a:txBody>
                    <a:bodyPr/>
                    <a:lstStyle/>
                    <a:p>
                      <a:r>
                        <a:rPr lang="en-US" sz="1200" b="1" dirty="0">
                          <a:solidFill>
                            <a:schemeClr val="bg1"/>
                          </a:solidFill>
                        </a:rPr>
                        <a:t>Table text</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c>
                  <a:txBody>
                    <a:bodyPr/>
                    <a:lstStyle/>
                    <a:p>
                      <a:endParaRPr lang="pt-PT"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c>
                  <a:txBody>
                    <a:bodyPr/>
                    <a:lstStyle/>
                    <a:p>
                      <a:endParaRPr lang="pt-PT"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04800010"/>
                  </a:ext>
                </a:extLst>
              </a:tr>
            </a:tbl>
          </a:graphicData>
        </a:graphic>
      </p:graphicFrame>
      <p:sp>
        <p:nvSpPr>
          <p:cNvPr id="35" name="Text Placeholder 3">
            <a:extLst>
              <a:ext uri="{FF2B5EF4-FFF2-40B4-BE49-F238E27FC236}">
                <a16:creationId xmlns:a16="http://schemas.microsoft.com/office/drawing/2014/main" id="{486EE99D-0F26-4C00-B9D1-4A7357C5E15C}"/>
              </a:ext>
            </a:extLst>
          </p:cNvPr>
          <p:cNvSpPr txBox="1">
            <a:spLocks/>
          </p:cNvSpPr>
          <p:nvPr/>
        </p:nvSpPr>
        <p:spPr>
          <a:xfrm>
            <a:off x="695400" y="1709192"/>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a:ln>
                  <a:noFill/>
                </a:ln>
                <a:solidFill>
                  <a:srgbClr val="12ABDB"/>
                </a:solidFill>
                <a:effectLst/>
                <a:uLnTx/>
                <a:uFillTx/>
                <a:latin typeface="+mj-lt"/>
                <a:ea typeface="+mn-ea"/>
                <a:cs typeface="+mn-cs"/>
              </a:rPr>
              <a:t>Click to insert subtitle</a:t>
            </a:r>
            <a:endParaRPr kumimoji="0" lang="pt-PT" sz="1800" b="1" i="0" u="none" strike="noStrike" kern="1200" cap="none" spc="0" normalizeH="0" baseline="0" noProof="0" dirty="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id="{4C290FE1-62B6-44AF-9203-06067F6FEBC2}"/>
              </a:ext>
            </a:extLst>
          </p:cNvPr>
          <p:cNvCxnSpPr>
            <a:cxnSpLocks/>
          </p:cNvCxnSpPr>
          <p:nvPr/>
        </p:nvCxnSpPr>
        <p:spPr>
          <a:xfrm>
            <a:off x="694645" y="2132856"/>
            <a:ext cx="5257339"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9B4B1D1-A71F-4389-8C09-13E9A08EDCA8}"/>
              </a:ext>
            </a:extLst>
          </p:cNvPr>
          <p:cNvGrpSpPr/>
          <p:nvPr/>
        </p:nvGrpSpPr>
        <p:grpSpPr>
          <a:xfrm flipH="1">
            <a:off x="2411119" y="4653136"/>
            <a:ext cx="457200" cy="457200"/>
            <a:chOff x="4372583" y="2688920"/>
            <a:chExt cx="1245140" cy="1245140"/>
          </a:xfrm>
        </p:grpSpPr>
        <p:sp>
          <p:nvSpPr>
            <p:cNvPr id="38" name="Oval 37">
              <a:extLst>
                <a:ext uri="{FF2B5EF4-FFF2-40B4-BE49-F238E27FC236}">
                  <a16:creationId xmlns:a16="http://schemas.microsoft.com/office/drawing/2014/main" id="{91904E0E-3E96-4A14-8394-43485252E0E5}"/>
                </a:ext>
              </a:extLst>
            </p:cNvPr>
            <p:cNvSpPr/>
            <p:nvPr/>
          </p:nvSpPr>
          <p:spPr bwMode="auto">
            <a:xfrm>
              <a:off x="4372583" y="2688920"/>
              <a:ext cx="1245140" cy="1245140"/>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39" name="Pie 6">
              <a:extLst>
                <a:ext uri="{FF2B5EF4-FFF2-40B4-BE49-F238E27FC236}">
                  <a16:creationId xmlns:a16="http://schemas.microsoft.com/office/drawing/2014/main" id="{20448A13-196A-4BCE-8940-0CFA5D74FF95}"/>
                </a:ext>
              </a:extLst>
            </p:cNvPr>
            <p:cNvSpPr/>
            <p:nvPr/>
          </p:nvSpPr>
          <p:spPr bwMode="auto">
            <a:xfrm>
              <a:off x="4373361" y="2689698"/>
              <a:ext cx="1243584" cy="1243584"/>
            </a:xfrm>
            <a:prstGeom prst="pie">
              <a:avLst/>
            </a:pr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grpSp>
        <p:nvGrpSpPr>
          <p:cNvPr id="40" name="Group 39">
            <a:extLst>
              <a:ext uri="{FF2B5EF4-FFF2-40B4-BE49-F238E27FC236}">
                <a16:creationId xmlns:a16="http://schemas.microsoft.com/office/drawing/2014/main" id="{33C0939B-D806-447E-86E0-CA7E1782BB1F}"/>
              </a:ext>
            </a:extLst>
          </p:cNvPr>
          <p:cNvGrpSpPr/>
          <p:nvPr/>
        </p:nvGrpSpPr>
        <p:grpSpPr>
          <a:xfrm rot="5400000" flipH="1">
            <a:off x="3719736" y="3020380"/>
            <a:ext cx="457200" cy="457200"/>
            <a:chOff x="4372583" y="2688920"/>
            <a:chExt cx="1245140" cy="1245140"/>
          </a:xfrm>
        </p:grpSpPr>
        <p:sp>
          <p:nvSpPr>
            <p:cNvPr id="41" name="Oval 40">
              <a:extLst>
                <a:ext uri="{FF2B5EF4-FFF2-40B4-BE49-F238E27FC236}">
                  <a16:creationId xmlns:a16="http://schemas.microsoft.com/office/drawing/2014/main" id="{30642EE9-EB3F-4B7F-8759-7A1BB09A4DCD}"/>
                </a:ext>
              </a:extLst>
            </p:cNvPr>
            <p:cNvSpPr/>
            <p:nvPr/>
          </p:nvSpPr>
          <p:spPr bwMode="auto">
            <a:xfrm>
              <a:off x="4372583" y="2688920"/>
              <a:ext cx="1245140" cy="1245140"/>
            </a:xfrm>
            <a:prstGeom prst="ellipse">
              <a:avLst/>
            </a:pr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42" name="Pie 9">
              <a:extLst>
                <a:ext uri="{FF2B5EF4-FFF2-40B4-BE49-F238E27FC236}">
                  <a16:creationId xmlns:a16="http://schemas.microsoft.com/office/drawing/2014/main" id="{D6778914-2FCF-409F-BD0D-E6175A77FF12}"/>
                </a:ext>
              </a:extLst>
            </p:cNvPr>
            <p:cNvSpPr/>
            <p:nvPr/>
          </p:nvSpPr>
          <p:spPr bwMode="auto">
            <a:xfrm>
              <a:off x="4373361" y="2689697"/>
              <a:ext cx="1243585" cy="1243585"/>
            </a:xfrm>
            <a:prstGeom prst="pi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grpSp>
        <p:nvGrpSpPr>
          <p:cNvPr id="43" name="Group 42">
            <a:extLst>
              <a:ext uri="{FF2B5EF4-FFF2-40B4-BE49-F238E27FC236}">
                <a16:creationId xmlns:a16="http://schemas.microsoft.com/office/drawing/2014/main" id="{1D1517D1-F103-4F25-8915-FD88E6E825FD}"/>
              </a:ext>
            </a:extLst>
          </p:cNvPr>
          <p:cNvGrpSpPr/>
          <p:nvPr/>
        </p:nvGrpSpPr>
        <p:grpSpPr>
          <a:xfrm flipH="1">
            <a:off x="2410911" y="3861048"/>
            <a:ext cx="457200" cy="457200"/>
            <a:chOff x="4348164" y="2807208"/>
            <a:chExt cx="1245678" cy="1243584"/>
          </a:xfrm>
        </p:grpSpPr>
        <p:sp>
          <p:nvSpPr>
            <p:cNvPr id="44" name="Oval 43">
              <a:extLst>
                <a:ext uri="{FF2B5EF4-FFF2-40B4-BE49-F238E27FC236}">
                  <a16:creationId xmlns:a16="http://schemas.microsoft.com/office/drawing/2014/main" id="{DB1B4AF2-74D5-4709-9EE3-24B1F1122042}"/>
                </a:ext>
              </a:extLst>
            </p:cNvPr>
            <p:cNvSpPr/>
            <p:nvPr/>
          </p:nvSpPr>
          <p:spPr bwMode="auto">
            <a:xfrm>
              <a:off x="4350258" y="2807208"/>
              <a:ext cx="1243584" cy="1243584"/>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45" name="Freeform 12">
              <a:extLst>
                <a:ext uri="{FF2B5EF4-FFF2-40B4-BE49-F238E27FC236}">
                  <a16:creationId xmlns:a16="http://schemas.microsoft.com/office/drawing/2014/main" id="{05C87EB5-617D-495A-92F0-08A501CD789D}"/>
                </a:ext>
              </a:extLst>
            </p:cNvPr>
            <p:cNvSpPr/>
            <p:nvPr/>
          </p:nvSpPr>
          <p:spPr bwMode="auto">
            <a:xfrm>
              <a:off x="4348164" y="2807494"/>
              <a:ext cx="621506" cy="1243012"/>
            </a:xfrm>
            <a:custGeom>
              <a:avLst/>
              <a:gdLst>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806 h 1243806"/>
                <a:gd name="connsiteX1" fmla="*/ 621506 w 621506"/>
                <a:gd name="connsiteY1" fmla="*/ 794 h 1243806"/>
                <a:gd name="connsiteX2" fmla="*/ 0 w 621506"/>
                <a:gd name="connsiteY2" fmla="*/ 619919 h 1243806"/>
                <a:gd name="connsiteX3" fmla="*/ 621506 w 621506"/>
                <a:gd name="connsiteY3" fmla="*/ 1243806 h 1243806"/>
                <a:gd name="connsiteX0" fmla="*/ 626268 w 626268"/>
                <a:gd name="connsiteY0" fmla="*/ 1243806 h 1243806"/>
                <a:gd name="connsiteX1" fmla="*/ 626268 w 626268"/>
                <a:gd name="connsiteY1" fmla="*/ 794 h 1243806"/>
                <a:gd name="connsiteX2" fmla="*/ 4762 w 626268"/>
                <a:gd name="connsiteY2" fmla="*/ 619919 h 1243806"/>
                <a:gd name="connsiteX3" fmla="*/ 626268 w 626268"/>
                <a:gd name="connsiteY3" fmla="*/ 1243806 h 1243806"/>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62063"/>
                <a:gd name="connsiteX1" fmla="*/ 626268 w 626268"/>
                <a:gd name="connsiteY1" fmla="*/ 5556 h 1262063"/>
                <a:gd name="connsiteX2" fmla="*/ 4762 w 626268"/>
                <a:gd name="connsiteY2" fmla="*/ 624681 h 1262063"/>
                <a:gd name="connsiteX3" fmla="*/ 626268 w 626268"/>
                <a:gd name="connsiteY3" fmla="*/ 1248568 h 1262063"/>
                <a:gd name="connsiteX0" fmla="*/ 626268 w 626268"/>
                <a:gd name="connsiteY0" fmla="*/ 1248568 h 1262063"/>
                <a:gd name="connsiteX1" fmla="*/ 626268 w 626268"/>
                <a:gd name="connsiteY1" fmla="*/ 5556 h 1262063"/>
                <a:gd name="connsiteX2" fmla="*/ 4762 w 626268"/>
                <a:gd name="connsiteY2" fmla="*/ 624681 h 1262063"/>
                <a:gd name="connsiteX3" fmla="*/ 626268 w 626268"/>
                <a:gd name="connsiteY3" fmla="*/ 1248568 h 1262063"/>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3887 w 623887"/>
                <a:gd name="connsiteY0" fmla="*/ 1248568 h 1248568"/>
                <a:gd name="connsiteX1" fmla="*/ 623887 w 623887"/>
                <a:gd name="connsiteY1" fmla="*/ 5556 h 1248568"/>
                <a:gd name="connsiteX2" fmla="*/ 2381 w 623887"/>
                <a:gd name="connsiteY2" fmla="*/ 624681 h 1248568"/>
                <a:gd name="connsiteX3" fmla="*/ 623887 w 623887"/>
                <a:gd name="connsiteY3" fmla="*/ 1248568 h 1248568"/>
                <a:gd name="connsiteX0" fmla="*/ 623887 w 623887"/>
                <a:gd name="connsiteY0" fmla="*/ 1248568 h 1248568"/>
                <a:gd name="connsiteX1" fmla="*/ 623887 w 623887"/>
                <a:gd name="connsiteY1" fmla="*/ 5556 h 1248568"/>
                <a:gd name="connsiteX2" fmla="*/ 2381 w 623887"/>
                <a:gd name="connsiteY2" fmla="*/ 624681 h 1248568"/>
                <a:gd name="connsiteX3" fmla="*/ 623887 w 623887"/>
                <a:gd name="connsiteY3" fmla="*/ 1248568 h 1248568"/>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Lst>
              <a:ahLst/>
              <a:cxnLst>
                <a:cxn ang="0">
                  <a:pos x="connsiteX0" y="connsiteY0"/>
                </a:cxn>
                <a:cxn ang="0">
                  <a:pos x="connsiteX1" y="connsiteY1"/>
                </a:cxn>
                <a:cxn ang="0">
                  <a:pos x="connsiteX2" y="connsiteY2"/>
                </a:cxn>
                <a:cxn ang="0">
                  <a:pos x="connsiteX3" y="connsiteY3"/>
                </a:cxn>
              </a:cxnLst>
              <a:rect l="l" t="t" r="r" b="b"/>
              <a:pathLst>
                <a:path w="621506" h="1243012">
                  <a:moveTo>
                    <a:pt x="621506" y="1243012"/>
                  </a:moveTo>
                  <a:lnTo>
                    <a:pt x="621506" y="0"/>
                  </a:lnTo>
                  <a:cubicBezTo>
                    <a:pt x="228599" y="1588"/>
                    <a:pt x="0" y="334169"/>
                    <a:pt x="0" y="619125"/>
                  </a:cubicBezTo>
                  <a:cubicBezTo>
                    <a:pt x="4764" y="934244"/>
                    <a:pt x="250031" y="1237457"/>
                    <a:pt x="621506" y="1243012"/>
                  </a:cubicBezTo>
                  <a:close/>
                </a:path>
              </a:pathLst>
            </a:cu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46" name="Oval 45">
            <a:extLst>
              <a:ext uri="{FF2B5EF4-FFF2-40B4-BE49-F238E27FC236}">
                <a16:creationId xmlns:a16="http://schemas.microsoft.com/office/drawing/2014/main" id="{C13A3395-3636-46D2-B22D-40BBFC23D109}"/>
              </a:ext>
            </a:extLst>
          </p:cNvPr>
          <p:cNvSpPr/>
          <p:nvPr/>
        </p:nvSpPr>
        <p:spPr bwMode="auto">
          <a:xfrm flipH="1">
            <a:off x="3749348" y="3861048"/>
            <a:ext cx="457200" cy="457200"/>
          </a:xfrm>
          <a:prstGeom prst="ellipse">
            <a:avLst/>
          </a:pr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47" name="Oval 46">
            <a:extLst>
              <a:ext uri="{FF2B5EF4-FFF2-40B4-BE49-F238E27FC236}">
                <a16:creationId xmlns:a16="http://schemas.microsoft.com/office/drawing/2014/main" id="{B4081E18-19ED-4208-9A5B-6E67D4C3D418}"/>
              </a:ext>
            </a:extLst>
          </p:cNvPr>
          <p:cNvSpPr/>
          <p:nvPr/>
        </p:nvSpPr>
        <p:spPr bwMode="auto">
          <a:xfrm flipH="1">
            <a:off x="2410703" y="3020066"/>
            <a:ext cx="457824" cy="457828"/>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48" name="Oval 47">
            <a:extLst>
              <a:ext uri="{FF2B5EF4-FFF2-40B4-BE49-F238E27FC236}">
                <a16:creationId xmlns:a16="http://schemas.microsoft.com/office/drawing/2014/main" id="{91337087-71FE-4295-A2BC-AFCE55C057B4}"/>
              </a:ext>
            </a:extLst>
          </p:cNvPr>
          <p:cNvSpPr/>
          <p:nvPr/>
        </p:nvSpPr>
        <p:spPr bwMode="auto">
          <a:xfrm flipH="1">
            <a:off x="2410703" y="5517232"/>
            <a:ext cx="457824" cy="457828"/>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nvGrpSpPr>
          <p:cNvPr id="49" name="Group 48">
            <a:extLst>
              <a:ext uri="{FF2B5EF4-FFF2-40B4-BE49-F238E27FC236}">
                <a16:creationId xmlns:a16="http://schemas.microsoft.com/office/drawing/2014/main" id="{DFE75DD1-D579-4C8E-8DE0-C3A8BA87726E}"/>
              </a:ext>
            </a:extLst>
          </p:cNvPr>
          <p:cNvGrpSpPr/>
          <p:nvPr/>
        </p:nvGrpSpPr>
        <p:grpSpPr>
          <a:xfrm flipH="1">
            <a:off x="3749452" y="4653136"/>
            <a:ext cx="457200" cy="457200"/>
            <a:chOff x="4372583" y="2688920"/>
            <a:chExt cx="1245140" cy="1245140"/>
          </a:xfrm>
        </p:grpSpPr>
        <p:sp>
          <p:nvSpPr>
            <p:cNvPr id="50" name="Oval 49">
              <a:extLst>
                <a:ext uri="{FF2B5EF4-FFF2-40B4-BE49-F238E27FC236}">
                  <a16:creationId xmlns:a16="http://schemas.microsoft.com/office/drawing/2014/main" id="{B2E3C4BF-4084-46B1-8232-CB2265999E54}"/>
                </a:ext>
              </a:extLst>
            </p:cNvPr>
            <p:cNvSpPr/>
            <p:nvPr/>
          </p:nvSpPr>
          <p:spPr bwMode="auto">
            <a:xfrm>
              <a:off x="4372583" y="2688920"/>
              <a:ext cx="1245140" cy="1245140"/>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51" name="Pie 6">
              <a:extLst>
                <a:ext uri="{FF2B5EF4-FFF2-40B4-BE49-F238E27FC236}">
                  <a16:creationId xmlns:a16="http://schemas.microsoft.com/office/drawing/2014/main" id="{25536C57-5EC6-41F9-9B38-F5633DEDB6EC}"/>
                </a:ext>
              </a:extLst>
            </p:cNvPr>
            <p:cNvSpPr/>
            <p:nvPr/>
          </p:nvSpPr>
          <p:spPr bwMode="auto">
            <a:xfrm>
              <a:off x="4373361" y="2689698"/>
              <a:ext cx="1243584" cy="1243584"/>
            </a:xfrm>
            <a:prstGeom prst="pie">
              <a:avLst/>
            </a:pr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52" name="Oval 51">
            <a:extLst>
              <a:ext uri="{FF2B5EF4-FFF2-40B4-BE49-F238E27FC236}">
                <a16:creationId xmlns:a16="http://schemas.microsoft.com/office/drawing/2014/main" id="{86F1E358-D0FB-40E7-AECF-3926526D93AF}"/>
              </a:ext>
            </a:extLst>
          </p:cNvPr>
          <p:cNvSpPr/>
          <p:nvPr/>
        </p:nvSpPr>
        <p:spPr bwMode="auto">
          <a:xfrm flipH="1">
            <a:off x="3749088" y="5517232"/>
            <a:ext cx="457824" cy="457828"/>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nvGrpSpPr>
          <p:cNvPr id="53" name="Group 52">
            <a:extLst>
              <a:ext uri="{FF2B5EF4-FFF2-40B4-BE49-F238E27FC236}">
                <a16:creationId xmlns:a16="http://schemas.microsoft.com/office/drawing/2014/main" id="{04C4E6D8-F45C-45A4-92DF-BB988AB6DB56}"/>
              </a:ext>
            </a:extLst>
          </p:cNvPr>
          <p:cNvGrpSpPr/>
          <p:nvPr/>
        </p:nvGrpSpPr>
        <p:grpSpPr>
          <a:xfrm flipH="1">
            <a:off x="5087784" y="4692757"/>
            <a:ext cx="457200" cy="457200"/>
            <a:chOff x="4372583" y="2688920"/>
            <a:chExt cx="1245140" cy="1245140"/>
          </a:xfrm>
        </p:grpSpPr>
        <p:sp>
          <p:nvSpPr>
            <p:cNvPr id="54" name="Oval 53">
              <a:extLst>
                <a:ext uri="{FF2B5EF4-FFF2-40B4-BE49-F238E27FC236}">
                  <a16:creationId xmlns:a16="http://schemas.microsoft.com/office/drawing/2014/main" id="{6B349CA8-7C00-424C-8974-FA45455A6D9C}"/>
                </a:ext>
              </a:extLst>
            </p:cNvPr>
            <p:cNvSpPr/>
            <p:nvPr/>
          </p:nvSpPr>
          <p:spPr bwMode="auto">
            <a:xfrm>
              <a:off x="4372583" y="2688920"/>
              <a:ext cx="1245140" cy="1245140"/>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55" name="Pie 6">
              <a:extLst>
                <a:ext uri="{FF2B5EF4-FFF2-40B4-BE49-F238E27FC236}">
                  <a16:creationId xmlns:a16="http://schemas.microsoft.com/office/drawing/2014/main" id="{CAE218AE-839D-4A21-9085-D7F52B0A33CA}"/>
                </a:ext>
              </a:extLst>
            </p:cNvPr>
            <p:cNvSpPr/>
            <p:nvPr/>
          </p:nvSpPr>
          <p:spPr bwMode="auto">
            <a:xfrm>
              <a:off x="4373361" y="2689698"/>
              <a:ext cx="1243584" cy="1243584"/>
            </a:xfrm>
            <a:prstGeom prst="pie">
              <a:avLst/>
            </a:pr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grpSp>
        <p:nvGrpSpPr>
          <p:cNvPr id="56" name="Group 55">
            <a:extLst>
              <a:ext uri="{FF2B5EF4-FFF2-40B4-BE49-F238E27FC236}">
                <a16:creationId xmlns:a16="http://schemas.microsoft.com/office/drawing/2014/main" id="{04DD3590-A38C-4385-B8AF-5B4F4A6463D8}"/>
              </a:ext>
            </a:extLst>
          </p:cNvPr>
          <p:cNvGrpSpPr/>
          <p:nvPr/>
        </p:nvGrpSpPr>
        <p:grpSpPr>
          <a:xfrm flipH="1">
            <a:off x="5087784" y="3868283"/>
            <a:ext cx="457200" cy="457200"/>
            <a:chOff x="4348164" y="2807208"/>
            <a:chExt cx="1245678" cy="1243584"/>
          </a:xfrm>
        </p:grpSpPr>
        <p:sp>
          <p:nvSpPr>
            <p:cNvPr id="57" name="Oval 56">
              <a:extLst>
                <a:ext uri="{FF2B5EF4-FFF2-40B4-BE49-F238E27FC236}">
                  <a16:creationId xmlns:a16="http://schemas.microsoft.com/office/drawing/2014/main" id="{FBD8651A-C13A-4FEF-8BCD-87D513D89AE7}"/>
                </a:ext>
              </a:extLst>
            </p:cNvPr>
            <p:cNvSpPr/>
            <p:nvPr/>
          </p:nvSpPr>
          <p:spPr bwMode="auto">
            <a:xfrm>
              <a:off x="4350258" y="2807208"/>
              <a:ext cx="1243584" cy="1243584"/>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58" name="Freeform 12">
              <a:extLst>
                <a:ext uri="{FF2B5EF4-FFF2-40B4-BE49-F238E27FC236}">
                  <a16:creationId xmlns:a16="http://schemas.microsoft.com/office/drawing/2014/main" id="{06B6D8DE-78A8-412F-AF3D-1B33331DDE65}"/>
                </a:ext>
              </a:extLst>
            </p:cNvPr>
            <p:cNvSpPr/>
            <p:nvPr/>
          </p:nvSpPr>
          <p:spPr bwMode="auto">
            <a:xfrm>
              <a:off x="4348164" y="2807494"/>
              <a:ext cx="621506" cy="1243012"/>
            </a:xfrm>
            <a:custGeom>
              <a:avLst/>
              <a:gdLst>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806 h 1243806"/>
                <a:gd name="connsiteX1" fmla="*/ 621506 w 621506"/>
                <a:gd name="connsiteY1" fmla="*/ 794 h 1243806"/>
                <a:gd name="connsiteX2" fmla="*/ 0 w 621506"/>
                <a:gd name="connsiteY2" fmla="*/ 619919 h 1243806"/>
                <a:gd name="connsiteX3" fmla="*/ 621506 w 621506"/>
                <a:gd name="connsiteY3" fmla="*/ 1243806 h 1243806"/>
                <a:gd name="connsiteX0" fmla="*/ 626268 w 626268"/>
                <a:gd name="connsiteY0" fmla="*/ 1243806 h 1243806"/>
                <a:gd name="connsiteX1" fmla="*/ 626268 w 626268"/>
                <a:gd name="connsiteY1" fmla="*/ 794 h 1243806"/>
                <a:gd name="connsiteX2" fmla="*/ 4762 w 626268"/>
                <a:gd name="connsiteY2" fmla="*/ 619919 h 1243806"/>
                <a:gd name="connsiteX3" fmla="*/ 626268 w 626268"/>
                <a:gd name="connsiteY3" fmla="*/ 1243806 h 1243806"/>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62063"/>
                <a:gd name="connsiteX1" fmla="*/ 626268 w 626268"/>
                <a:gd name="connsiteY1" fmla="*/ 5556 h 1262063"/>
                <a:gd name="connsiteX2" fmla="*/ 4762 w 626268"/>
                <a:gd name="connsiteY2" fmla="*/ 624681 h 1262063"/>
                <a:gd name="connsiteX3" fmla="*/ 626268 w 626268"/>
                <a:gd name="connsiteY3" fmla="*/ 1248568 h 1262063"/>
                <a:gd name="connsiteX0" fmla="*/ 626268 w 626268"/>
                <a:gd name="connsiteY0" fmla="*/ 1248568 h 1262063"/>
                <a:gd name="connsiteX1" fmla="*/ 626268 w 626268"/>
                <a:gd name="connsiteY1" fmla="*/ 5556 h 1262063"/>
                <a:gd name="connsiteX2" fmla="*/ 4762 w 626268"/>
                <a:gd name="connsiteY2" fmla="*/ 624681 h 1262063"/>
                <a:gd name="connsiteX3" fmla="*/ 626268 w 626268"/>
                <a:gd name="connsiteY3" fmla="*/ 1248568 h 1262063"/>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6268 w 626268"/>
                <a:gd name="connsiteY0" fmla="*/ 1248568 h 1248568"/>
                <a:gd name="connsiteX1" fmla="*/ 626268 w 626268"/>
                <a:gd name="connsiteY1" fmla="*/ 5556 h 1248568"/>
                <a:gd name="connsiteX2" fmla="*/ 4762 w 626268"/>
                <a:gd name="connsiteY2" fmla="*/ 624681 h 1248568"/>
                <a:gd name="connsiteX3" fmla="*/ 626268 w 626268"/>
                <a:gd name="connsiteY3" fmla="*/ 1248568 h 1248568"/>
                <a:gd name="connsiteX0" fmla="*/ 623887 w 623887"/>
                <a:gd name="connsiteY0" fmla="*/ 1248568 h 1248568"/>
                <a:gd name="connsiteX1" fmla="*/ 623887 w 623887"/>
                <a:gd name="connsiteY1" fmla="*/ 5556 h 1248568"/>
                <a:gd name="connsiteX2" fmla="*/ 2381 w 623887"/>
                <a:gd name="connsiteY2" fmla="*/ 624681 h 1248568"/>
                <a:gd name="connsiteX3" fmla="*/ 623887 w 623887"/>
                <a:gd name="connsiteY3" fmla="*/ 1248568 h 1248568"/>
                <a:gd name="connsiteX0" fmla="*/ 623887 w 623887"/>
                <a:gd name="connsiteY0" fmla="*/ 1248568 h 1248568"/>
                <a:gd name="connsiteX1" fmla="*/ 623887 w 623887"/>
                <a:gd name="connsiteY1" fmla="*/ 5556 h 1248568"/>
                <a:gd name="connsiteX2" fmla="*/ 2381 w 623887"/>
                <a:gd name="connsiteY2" fmla="*/ 624681 h 1248568"/>
                <a:gd name="connsiteX3" fmla="*/ 623887 w 623887"/>
                <a:gd name="connsiteY3" fmla="*/ 1248568 h 1248568"/>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3887 w 623887"/>
                <a:gd name="connsiteY0" fmla="*/ 1243012 h 1243012"/>
                <a:gd name="connsiteX1" fmla="*/ 623887 w 623887"/>
                <a:gd name="connsiteY1" fmla="*/ 0 h 1243012"/>
                <a:gd name="connsiteX2" fmla="*/ 2381 w 623887"/>
                <a:gd name="connsiteY2" fmla="*/ 619125 h 1243012"/>
                <a:gd name="connsiteX3" fmla="*/ 623887 w 623887"/>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 name="connsiteX0" fmla="*/ 621506 w 621506"/>
                <a:gd name="connsiteY0" fmla="*/ 1243012 h 1243012"/>
                <a:gd name="connsiteX1" fmla="*/ 621506 w 621506"/>
                <a:gd name="connsiteY1" fmla="*/ 0 h 1243012"/>
                <a:gd name="connsiteX2" fmla="*/ 0 w 621506"/>
                <a:gd name="connsiteY2" fmla="*/ 619125 h 1243012"/>
                <a:gd name="connsiteX3" fmla="*/ 621506 w 621506"/>
                <a:gd name="connsiteY3" fmla="*/ 1243012 h 1243012"/>
              </a:gdLst>
              <a:ahLst/>
              <a:cxnLst>
                <a:cxn ang="0">
                  <a:pos x="connsiteX0" y="connsiteY0"/>
                </a:cxn>
                <a:cxn ang="0">
                  <a:pos x="connsiteX1" y="connsiteY1"/>
                </a:cxn>
                <a:cxn ang="0">
                  <a:pos x="connsiteX2" y="connsiteY2"/>
                </a:cxn>
                <a:cxn ang="0">
                  <a:pos x="connsiteX3" y="connsiteY3"/>
                </a:cxn>
              </a:cxnLst>
              <a:rect l="l" t="t" r="r" b="b"/>
              <a:pathLst>
                <a:path w="621506" h="1243012">
                  <a:moveTo>
                    <a:pt x="621506" y="1243012"/>
                  </a:moveTo>
                  <a:lnTo>
                    <a:pt x="621506" y="0"/>
                  </a:lnTo>
                  <a:cubicBezTo>
                    <a:pt x="228599" y="1588"/>
                    <a:pt x="0" y="334169"/>
                    <a:pt x="0" y="619125"/>
                  </a:cubicBezTo>
                  <a:cubicBezTo>
                    <a:pt x="4764" y="934244"/>
                    <a:pt x="250031" y="1237457"/>
                    <a:pt x="621506" y="1243012"/>
                  </a:cubicBezTo>
                  <a:close/>
                </a:path>
              </a:pathLst>
            </a:custGeom>
            <a:solidFill>
              <a:schemeClr val="accent1"/>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59" name="Oval 58">
            <a:extLst>
              <a:ext uri="{FF2B5EF4-FFF2-40B4-BE49-F238E27FC236}">
                <a16:creationId xmlns:a16="http://schemas.microsoft.com/office/drawing/2014/main" id="{266ACB75-134F-4734-A536-702DE8976EE4}"/>
              </a:ext>
            </a:extLst>
          </p:cNvPr>
          <p:cNvSpPr/>
          <p:nvPr/>
        </p:nvSpPr>
        <p:spPr bwMode="auto">
          <a:xfrm flipH="1">
            <a:off x="5087472" y="3020066"/>
            <a:ext cx="457824" cy="457828"/>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60" name="Oval 59">
            <a:extLst>
              <a:ext uri="{FF2B5EF4-FFF2-40B4-BE49-F238E27FC236}">
                <a16:creationId xmlns:a16="http://schemas.microsoft.com/office/drawing/2014/main" id="{975D2BB1-1FA5-4B52-962E-CC19B52AC623}"/>
              </a:ext>
            </a:extLst>
          </p:cNvPr>
          <p:cNvSpPr/>
          <p:nvPr/>
        </p:nvSpPr>
        <p:spPr bwMode="auto">
          <a:xfrm flipH="1">
            <a:off x="5087472" y="5517232"/>
            <a:ext cx="457824" cy="457828"/>
          </a:xfrm>
          <a:prstGeom prst="ellipse">
            <a:avLst/>
          </a:prstGeom>
          <a:solidFill>
            <a:schemeClr val="accent5"/>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nvGrpSpPr>
          <p:cNvPr id="61" name="Group 25">
            <a:extLst>
              <a:ext uri="{FF2B5EF4-FFF2-40B4-BE49-F238E27FC236}">
                <a16:creationId xmlns:a16="http://schemas.microsoft.com/office/drawing/2014/main"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187814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4" name="Text Placeholder 1">
            <a:extLst>
              <a:ext uri="{FF2B5EF4-FFF2-40B4-BE49-F238E27FC236}">
                <a16:creationId xmlns:a16="http://schemas.microsoft.com/office/drawing/2014/main" id="{B5191259-6044-43E8-BDD8-90D2E7034488}"/>
              </a:ext>
            </a:extLst>
          </p:cNvPr>
          <p:cNvSpPr txBox="1">
            <a:spLocks/>
          </p:cNvSpPr>
          <p:nvPr/>
        </p:nvSpPr>
        <p:spPr>
          <a:xfrm>
            <a:off x="83941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graphicFrame>
        <p:nvGraphicFramePr>
          <p:cNvPr id="15" name="SmartArt Placeholder 11">
            <a:extLst>
              <a:ext uri="{FF2B5EF4-FFF2-40B4-BE49-F238E27FC236}">
                <a16:creationId xmlns:a16="http://schemas.microsoft.com/office/drawing/2014/main" id="{4159C739-6F6A-4522-A222-FE5E7CB171D5}"/>
              </a:ext>
            </a:extLst>
          </p:cNvPr>
          <p:cNvGraphicFramePr>
            <a:graphicFrameLocks/>
          </p:cNvGraphicFramePr>
          <p:nvPr>
            <p:extLst/>
          </p:nvPr>
        </p:nvGraphicFramePr>
        <p:xfrm>
          <a:off x="695325" y="3429000"/>
          <a:ext cx="7921625" cy="64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5">
            <a:extLst>
              <a:ext uri="{FF2B5EF4-FFF2-40B4-BE49-F238E27FC236}">
                <a16:creationId xmlns:a16="http://schemas.microsoft.com/office/drawing/2014/main" id="{0365D349-21F4-44C3-AFFD-1F7CDD64A72C}"/>
              </a:ext>
            </a:extLst>
          </p:cNvPr>
          <p:cNvSpPr txBox="1">
            <a:spLocks/>
          </p:cNvSpPr>
          <p:nvPr/>
        </p:nvSpPr>
        <p:spPr>
          <a:xfrm>
            <a:off x="335969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7" name="Text Placeholder 6">
            <a:extLst>
              <a:ext uri="{FF2B5EF4-FFF2-40B4-BE49-F238E27FC236}">
                <a16:creationId xmlns:a16="http://schemas.microsoft.com/office/drawing/2014/main" id="{19BC914A-80FE-4100-A8A2-E0E123124AF1}"/>
              </a:ext>
            </a:extLst>
          </p:cNvPr>
          <p:cNvSpPr txBox="1">
            <a:spLocks/>
          </p:cNvSpPr>
          <p:nvPr/>
        </p:nvSpPr>
        <p:spPr>
          <a:xfrm>
            <a:off x="5951984"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cxnSp>
        <p:nvCxnSpPr>
          <p:cNvPr id="18" name="Conector reto 49">
            <a:extLst>
              <a:ext uri="{FF2B5EF4-FFF2-40B4-BE49-F238E27FC236}">
                <a16:creationId xmlns:a16="http://schemas.microsoft.com/office/drawing/2014/main" id="{B7E1EADD-9835-4720-B7A2-7F019ED6D61B}"/>
              </a:ext>
            </a:extLst>
          </p:cNvPr>
          <p:cNvCxnSpPr>
            <a:cxnSpLocks/>
          </p:cNvCxnSpPr>
          <p:nvPr/>
        </p:nvCxnSpPr>
        <p:spPr>
          <a:xfrm flipV="1">
            <a:off x="3254874" y="4110049"/>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9" name="Conector reto 49">
            <a:extLst>
              <a:ext uri="{FF2B5EF4-FFF2-40B4-BE49-F238E27FC236}">
                <a16:creationId xmlns:a16="http://schemas.microsoft.com/office/drawing/2014/main" id="{F7902B49-D8D3-4DD4-8912-A99C364BA376}"/>
              </a:ext>
            </a:extLst>
          </p:cNvPr>
          <p:cNvCxnSpPr>
            <a:cxnSpLocks/>
          </p:cNvCxnSpPr>
          <p:nvPr/>
        </p:nvCxnSpPr>
        <p:spPr>
          <a:xfrm flipV="1">
            <a:off x="5813769" y="4110148"/>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21"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7E39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63446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5002"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US"/>
              <a:t>Title</a:t>
            </a:r>
            <a:br>
              <a:rPr lang="en-US"/>
            </a:br>
            <a:r>
              <a:rPr lang="en-US"/>
              <a:t>(Can be one </a:t>
            </a:r>
            <a:br>
              <a:rPr lang="en-US"/>
            </a:br>
            <a:r>
              <a:rPr lang="en-US"/>
              <a:t>or two lines)</a:t>
            </a:r>
            <a:endParaRPr lang="en-GB" dirty="0"/>
          </a:p>
        </p:txBody>
      </p:sp>
      <p:sp>
        <p:nvSpPr>
          <p:cNvPr id="16" name="Text Placeholder 15"/>
          <p:cNvSpPr>
            <a:spLocks noGrp="1"/>
          </p:cNvSpPr>
          <p:nvPr>
            <p:ph type="body" sz="quarter" idx="38"/>
          </p:nvPr>
        </p:nvSpPr>
        <p:spPr/>
        <p:txBody>
          <a:bodyPr/>
          <a:lstStyle/>
          <a:p>
            <a:r>
              <a:rPr lang="pt-PT"/>
              <a:t>Click to insert text</a:t>
            </a:r>
            <a:endParaRPr lang="pt-PT" dirty="0"/>
          </a:p>
        </p:txBody>
      </p:sp>
      <p:sp>
        <p:nvSpPr>
          <p:cNvPr id="7" name="Text Placeholder 6"/>
          <p:cNvSpPr>
            <a:spLocks noGrp="1"/>
          </p:cNvSpPr>
          <p:nvPr>
            <p:ph type="body" sz="quarter" idx="29"/>
          </p:nvPr>
        </p:nvSpPr>
        <p:spPr/>
        <p:txBody>
          <a:bodyPr/>
          <a:lstStyle/>
          <a:p>
            <a:pPr lvl="0"/>
            <a:r>
              <a:rPr lang="en-US"/>
              <a:t>Click to insert title</a:t>
            </a:r>
            <a:endParaRPr lang="en-US" dirty="0"/>
          </a:p>
        </p:txBody>
      </p:sp>
      <p:sp>
        <p:nvSpPr>
          <p:cNvPr id="8" name="Text Placeholder 7"/>
          <p:cNvSpPr>
            <a:spLocks noGrp="1"/>
          </p:cNvSpPr>
          <p:nvPr>
            <p:ph type="body" sz="quarter" idx="30"/>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9" name="Text Placeholder 8"/>
          <p:cNvSpPr>
            <a:spLocks noGrp="1"/>
          </p:cNvSpPr>
          <p:nvPr>
            <p:ph type="body" sz="quarter" idx="31"/>
          </p:nvPr>
        </p:nvSpPr>
        <p:spPr/>
        <p:txBody>
          <a:bodyPr/>
          <a:lstStyle/>
          <a:p>
            <a:pPr lvl="0"/>
            <a:r>
              <a:rPr lang="en-US"/>
              <a:t>Click to insert title</a:t>
            </a:r>
            <a:endParaRPr lang="en-US" dirty="0"/>
          </a:p>
        </p:txBody>
      </p:sp>
      <p:sp>
        <p:nvSpPr>
          <p:cNvPr id="10" name="Text Placeholder 9"/>
          <p:cNvSpPr>
            <a:spLocks noGrp="1"/>
          </p:cNvSpPr>
          <p:nvPr>
            <p:ph type="body" sz="quarter" idx="32"/>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11" name="Text Placeholder 10"/>
          <p:cNvSpPr>
            <a:spLocks noGrp="1"/>
          </p:cNvSpPr>
          <p:nvPr>
            <p:ph type="body" sz="quarter" idx="33"/>
          </p:nvPr>
        </p:nvSpPr>
        <p:spPr/>
        <p:txBody>
          <a:bodyPr/>
          <a:lstStyle/>
          <a:p>
            <a:pPr lvl="0"/>
            <a:r>
              <a:rPr lang="en-US" dirty="0"/>
              <a:t>Click to insert title</a:t>
            </a:r>
          </a:p>
        </p:txBody>
      </p:sp>
      <p:sp>
        <p:nvSpPr>
          <p:cNvPr id="12" name="Text Placeholder 11"/>
          <p:cNvSpPr>
            <a:spLocks noGrp="1"/>
          </p:cNvSpPr>
          <p:nvPr>
            <p:ph type="body" sz="quarter" idx="34"/>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p:txBody>
          <a:bodyPr/>
          <a:lstStyle/>
          <a:p>
            <a:r>
              <a:rPr lang="en-GB"/>
              <a:t>02</a:t>
            </a:r>
            <a:endParaRPr lang="en-GB" dirty="0"/>
          </a:p>
        </p:txBody>
      </p:sp>
      <p:sp>
        <p:nvSpPr>
          <p:cNvPr id="15" name="Text Placeholder 14"/>
          <p:cNvSpPr>
            <a:spLocks noGrp="1"/>
          </p:cNvSpPr>
          <p:nvPr>
            <p:ph type="body" sz="quarter" idx="37"/>
          </p:nvPr>
        </p:nvSpPr>
        <p:spPr/>
        <p:txBody>
          <a:bodyPr/>
          <a:lstStyle/>
          <a:p>
            <a:r>
              <a:rPr lang="en-GB"/>
              <a:t>03</a:t>
            </a:r>
            <a:endParaRPr lang="en-GB" dirty="0"/>
          </a:p>
        </p:txBody>
      </p:sp>
    </p:spTree>
    <p:extLst>
      <p:ext uri="{BB962C8B-B14F-4D97-AF65-F5344CB8AC3E}">
        <p14:creationId xmlns:p14="http://schemas.microsoft.com/office/powerpoint/2010/main" val="220028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insert title</a:t>
            </a:r>
            <a:endParaRPr lang="en-GB" dirty="0"/>
          </a:p>
        </p:txBody>
      </p:sp>
      <p:sp>
        <p:nvSpPr>
          <p:cNvPr id="7" name="Text Placeholder 6"/>
          <p:cNvSpPr>
            <a:spLocks noGrp="1"/>
          </p:cNvSpPr>
          <p:nvPr>
            <p:ph type="body" sz="quarter" idx="37"/>
          </p:nvPr>
        </p:nvSpPr>
        <p:spPr/>
        <p:txBody>
          <a:bodyPr/>
          <a:lstStyle/>
          <a:p>
            <a:r>
              <a:rPr lang="pt-PT" dirty="0">
                <a:latin typeface="Verdana" panose="020B0604030504040204" pitchFamily="34" charset="0"/>
                <a:ea typeface="Verdana" panose="020B0604030504040204" pitchFamily="34" charset="0"/>
                <a:cs typeface="Verdana" panose="020B0604030504040204" pitchFamily="34" charset="0"/>
              </a:rPr>
              <a:t>Click to insert text</a:t>
            </a:r>
          </a:p>
        </p:txBody>
      </p:sp>
      <p:sp>
        <p:nvSpPr>
          <p:cNvPr id="8" name="Rectangle 7"/>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12"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5"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16"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8"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19"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24"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25"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26"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27"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28"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29"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extLst>
      <p:ext uri="{BB962C8B-B14F-4D97-AF65-F5344CB8AC3E}">
        <p14:creationId xmlns:p14="http://schemas.microsoft.com/office/powerpoint/2010/main" val="36497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5" name="Subtitle 4"/>
          <p:cNvSpPr>
            <a:spLocks noGrp="1"/>
          </p:cNvSpPr>
          <p:nvPr>
            <p:ph type="subTitle" idx="1"/>
          </p:nvPr>
        </p:nvSpPr>
        <p:spPr/>
        <p:txBody>
          <a:bodyPr/>
          <a:lstStyle/>
          <a:p>
            <a:r>
              <a:rPr lang="en-US"/>
              <a:t>Location, Date, Author</a:t>
            </a:r>
          </a:p>
          <a:p>
            <a:endParaRPr lang="en-GB" dirty="0"/>
          </a:p>
        </p:txBody>
      </p:sp>
      <p:sp>
        <p:nvSpPr>
          <p:cNvPr id="9" name="Picture Placeholder 8"/>
          <p:cNvSpPr>
            <a:spLocks noGrp="1"/>
          </p:cNvSpPr>
          <p:nvPr>
            <p:ph type="pic" sz="quarter" idx="10"/>
          </p:nvPr>
        </p:nvSpPr>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32"/>
          </p:nvPr>
        </p:nvSpPr>
        <p:spPr/>
        <p:txBody>
          <a:bodyPr/>
          <a:lstStyle/>
          <a:p>
            <a:r>
              <a:rPr lang="pt-PT" dirty="0"/>
              <a:t>Click to insert title</a:t>
            </a:r>
          </a:p>
        </p:txBody>
      </p:sp>
      <p:sp>
        <p:nvSpPr>
          <p:cNvPr id="30" name="Text Placeholder 29"/>
          <p:cNvSpPr>
            <a:spLocks noGrp="1"/>
          </p:cNvSpPr>
          <p:nvPr>
            <p:ph type="body" sz="quarter" idx="35"/>
          </p:nvPr>
        </p:nvSpPr>
        <p:spPr>
          <a:xfrm>
            <a:off x="618009" y="5661248"/>
            <a:ext cx="1692449" cy="432048"/>
          </a:xfrm>
        </p:spPr>
        <p:txBody>
          <a:bodyPr/>
          <a:lstStyle/>
          <a:p>
            <a:r>
              <a:rPr lang="pt-PT" dirty="0"/>
              <a:t>Click to insert text</a:t>
            </a:r>
            <a:endParaRPr lang="en-US" dirty="0"/>
          </a:p>
        </p:txBody>
      </p:sp>
      <p:sp>
        <p:nvSpPr>
          <p:cNvPr id="31" name="Text Placeholder 30"/>
          <p:cNvSpPr>
            <a:spLocks noGrp="1"/>
          </p:cNvSpPr>
          <p:nvPr>
            <p:ph type="body" sz="quarter" idx="36"/>
          </p:nvPr>
        </p:nvSpPr>
        <p:spPr/>
        <p:txBody>
          <a:bodyPr/>
          <a:lstStyle/>
          <a:p>
            <a:r>
              <a:rPr lang="pt-PT" dirty="0"/>
              <a:t>Click to insert text</a:t>
            </a:r>
            <a:endParaRPr lang="en-US" dirty="0"/>
          </a:p>
        </p:txBody>
      </p:sp>
      <p:sp>
        <p:nvSpPr>
          <p:cNvPr id="32" name="Text Placeholder 31"/>
          <p:cNvSpPr>
            <a:spLocks noGrp="1"/>
          </p:cNvSpPr>
          <p:nvPr>
            <p:ph type="body" sz="quarter" idx="37"/>
          </p:nvPr>
        </p:nvSpPr>
        <p:spPr/>
        <p:txBody>
          <a:bodyPr/>
          <a:lstStyle/>
          <a:p>
            <a:r>
              <a:rPr lang="pt-PT" dirty="0"/>
              <a:t>Click to insert text</a:t>
            </a:r>
            <a:endParaRPr lang="en-US" dirty="0"/>
          </a:p>
        </p:txBody>
      </p:sp>
      <p:sp>
        <p:nvSpPr>
          <p:cNvPr id="33" name="Text Placeholder 32"/>
          <p:cNvSpPr>
            <a:spLocks noGrp="1"/>
          </p:cNvSpPr>
          <p:nvPr>
            <p:ph type="body" sz="quarter" idx="38"/>
          </p:nvPr>
        </p:nvSpPr>
        <p:spPr/>
        <p:txBody>
          <a:bodyPr/>
          <a:lstStyle/>
          <a:p>
            <a:r>
              <a:rPr lang="pt-PT" dirty="0"/>
              <a:t>Click to insert text</a:t>
            </a:r>
            <a:endParaRPr lang="en-US" dirty="0"/>
          </a:p>
        </p:txBody>
      </p:sp>
      <p:sp>
        <p:nvSpPr>
          <p:cNvPr id="34" name="Text Placeholder 33"/>
          <p:cNvSpPr>
            <a:spLocks noGrp="1"/>
          </p:cNvSpPr>
          <p:nvPr>
            <p:ph type="body" sz="quarter" idx="39"/>
          </p:nvPr>
        </p:nvSpPr>
        <p:spPr/>
        <p:txBody>
          <a:bodyPr/>
          <a:lstStyle/>
          <a:p>
            <a:r>
              <a:rPr lang="pt-PT" dirty="0"/>
              <a:t>Click to insert text</a:t>
            </a:r>
            <a:endParaRPr lang="en-US" dirty="0"/>
          </a:p>
        </p:txBody>
      </p:sp>
      <p:sp>
        <p:nvSpPr>
          <p:cNvPr id="35" name="Text Placeholder 34"/>
          <p:cNvSpPr>
            <a:spLocks noGrp="1"/>
          </p:cNvSpPr>
          <p:nvPr>
            <p:ph type="body" sz="quarter" idx="40"/>
          </p:nvPr>
        </p:nvSpPr>
        <p:spPr>
          <a:xfrm>
            <a:off x="9840416" y="5661248"/>
            <a:ext cx="1692449" cy="432048"/>
          </a:xfrm>
        </p:spPr>
        <p:txBody>
          <a:bodyPr/>
          <a:lstStyle/>
          <a:p>
            <a:r>
              <a:rPr lang="pt-PT" dirty="0"/>
              <a:t>Click to insert text</a:t>
            </a:r>
            <a:endParaRPr lang="en-US" dirty="0"/>
          </a:p>
        </p:txBody>
      </p:sp>
      <p:sp>
        <p:nvSpPr>
          <p:cNvPr id="28" name="Title 27"/>
          <p:cNvSpPr>
            <a:spLocks noGrp="1"/>
          </p:cNvSpPr>
          <p:nvPr>
            <p:ph type="title"/>
          </p:nvPr>
        </p:nvSpPr>
        <p:spPr/>
        <p:txBody>
          <a:bodyPr/>
          <a:lstStyle/>
          <a:p>
            <a:r>
              <a:rPr lang="pt-PT" dirty="0"/>
              <a:t>Click to insert title</a:t>
            </a:r>
            <a:endParaRPr lang="en-GB" dirty="0"/>
          </a:p>
        </p:txBody>
      </p:sp>
      <p:sp>
        <p:nvSpPr>
          <p:cNvPr id="15" name="Text Placeholder 14"/>
          <p:cNvSpPr>
            <a:spLocks noGrp="1"/>
          </p:cNvSpPr>
          <p:nvPr>
            <p:ph type="body" sz="quarter" idx="30"/>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US" dirty="0"/>
          </a:p>
          <a:p>
            <a:pPr marL="179388" lvl="1"/>
            <a:endParaRPr lang="en-GB" dirty="0"/>
          </a:p>
        </p:txBody>
      </p:sp>
      <p:sp>
        <p:nvSpPr>
          <p:cNvPr id="23" name="Text Placeholder 22"/>
          <p:cNvSpPr>
            <a:spLocks noGrp="1"/>
          </p:cNvSpPr>
          <p:nvPr>
            <p:ph type="body" sz="quarter" idx="41"/>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US" dirty="0"/>
          </a:p>
          <a:p>
            <a:pPr marL="179388" lvl="1"/>
            <a:endParaRPr lang="en-GB" dirty="0"/>
          </a:p>
        </p:txBody>
      </p:sp>
      <p:sp>
        <p:nvSpPr>
          <p:cNvPr id="24" name="Text Placeholder 23"/>
          <p:cNvSpPr>
            <a:spLocks noGrp="1"/>
          </p:cNvSpPr>
          <p:nvPr>
            <p:ph type="body" sz="quarter" idx="42"/>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US" dirty="0"/>
          </a:p>
          <a:p>
            <a:pPr marL="179388" lvl="1"/>
            <a:endParaRPr lang="en-GB" dirty="0"/>
          </a:p>
        </p:txBody>
      </p:sp>
      <p:cxnSp>
        <p:nvCxnSpPr>
          <p:cNvPr id="13" name="Straight Connector 12">
            <a:extLst>
              <a:ext uri="{FF2B5EF4-FFF2-40B4-BE49-F238E27FC236}">
                <a16:creationId xmlns:a16="http://schemas.microsoft.com/office/drawing/2014/main" id="{0FF5023A-0693-40EF-A144-6A5D8AD8789F}"/>
              </a:ext>
            </a:extLst>
          </p:cNvPr>
          <p:cNvCxnSpPr>
            <a:cxnSpLocks/>
          </p:cNvCxnSpPr>
          <p:nvPr/>
        </p:nvCxnSpPr>
        <p:spPr>
          <a:xfrm>
            <a:off x="858867" y="2426510"/>
            <a:ext cx="9088322"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36" name="Group 25">
            <a:extLst>
              <a:ext uri="{FF2B5EF4-FFF2-40B4-BE49-F238E27FC236}">
                <a16:creationId xmlns:a16="http://schemas.microsoft.com/office/drawing/2014/main" id="{630120C7-0DB3-4FAA-97D1-F127E50059F0}"/>
              </a:ext>
            </a:extLst>
          </p:cNvPr>
          <p:cNvGrpSpPr>
            <a:grpSpLocks noChangeAspect="1"/>
          </p:cNvGrpSpPr>
          <p:nvPr/>
        </p:nvGrpSpPr>
        <p:grpSpPr bwMode="auto">
          <a:xfrm>
            <a:off x="8499252" y="4796933"/>
            <a:ext cx="685810" cy="642834"/>
            <a:chOff x="-61" y="-66"/>
            <a:chExt cx="1133" cy="1062"/>
          </a:xfrm>
        </p:grpSpPr>
        <p:sp>
          <p:nvSpPr>
            <p:cNvPr id="37" name="Freeform 26">
              <a:extLst>
                <a:ext uri="{FF2B5EF4-FFF2-40B4-BE49-F238E27FC236}">
                  <a16:creationId xmlns:a16="http://schemas.microsoft.com/office/drawing/2014/main" id="{B209C646-1B97-4608-8133-583D0C0567EF}"/>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8" name="Freeform 27">
              <a:extLst>
                <a:ext uri="{FF2B5EF4-FFF2-40B4-BE49-F238E27FC236}">
                  <a16:creationId xmlns:a16="http://schemas.microsoft.com/office/drawing/2014/main" id="{6E1A95CD-5007-4D0F-9377-CE570260DDD8}"/>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9" name="Group 25">
            <a:extLst>
              <a:ext uri="{FF2B5EF4-FFF2-40B4-BE49-F238E27FC236}">
                <a16:creationId xmlns:a16="http://schemas.microsoft.com/office/drawing/2014/main" id="{6C1833B4-0E6E-4189-8419-6620446A6076}"/>
              </a:ext>
            </a:extLst>
          </p:cNvPr>
          <p:cNvGrpSpPr>
            <a:grpSpLocks noChangeAspect="1"/>
          </p:cNvGrpSpPr>
          <p:nvPr/>
        </p:nvGrpSpPr>
        <p:grpSpPr bwMode="auto">
          <a:xfrm>
            <a:off x="10343735" y="4796933"/>
            <a:ext cx="685810" cy="642834"/>
            <a:chOff x="-61" y="-66"/>
            <a:chExt cx="1133" cy="1062"/>
          </a:xfrm>
        </p:grpSpPr>
        <p:sp>
          <p:nvSpPr>
            <p:cNvPr id="40" name="Freeform 26">
              <a:extLst>
                <a:ext uri="{FF2B5EF4-FFF2-40B4-BE49-F238E27FC236}">
                  <a16:creationId xmlns:a16="http://schemas.microsoft.com/office/drawing/2014/main" id="{6C314FE8-A87A-4AA4-9AD9-CEA88B83960F}"/>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1" name="Freeform 27">
              <a:extLst>
                <a:ext uri="{FF2B5EF4-FFF2-40B4-BE49-F238E27FC236}">
                  <a16:creationId xmlns:a16="http://schemas.microsoft.com/office/drawing/2014/main" id="{DE82F92F-FDEA-44E2-B756-C6847DE4A868}"/>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42" name="Group 25">
            <a:extLst>
              <a:ext uri="{FF2B5EF4-FFF2-40B4-BE49-F238E27FC236}">
                <a16:creationId xmlns:a16="http://schemas.microsoft.com/office/drawing/2014/main" id="{C11AD258-E110-46E4-AF9C-BF99CE933BC4}"/>
              </a:ext>
            </a:extLst>
          </p:cNvPr>
          <p:cNvGrpSpPr>
            <a:grpSpLocks noChangeAspect="1"/>
          </p:cNvGrpSpPr>
          <p:nvPr/>
        </p:nvGrpSpPr>
        <p:grpSpPr bwMode="auto">
          <a:xfrm>
            <a:off x="4810290" y="4796933"/>
            <a:ext cx="685810" cy="642834"/>
            <a:chOff x="-61" y="-66"/>
            <a:chExt cx="1133" cy="1062"/>
          </a:xfrm>
        </p:grpSpPr>
        <p:sp>
          <p:nvSpPr>
            <p:cNvPr id="43" name="Freeform 26">
              <a:extLst>
                <a:ext uri="{FF2B5EF4-FFF2-40B4-BE49-F238E27FC236}">
                  <a16:creationId xmlns:a16="http://schemas.microsoft.com/office/drawing/2014/main" id="{20BCF342-37F3-43B8-B61E-58D35A4EB945}"/>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4" name="Freeform 27">
              <a:extLst>
                <a:ext uri="{FF2B5EF4-FFF2-40B4-BE49-F238E27FC236}">
                  <a16:creationId xmlns:a16="http://schemas.microsoft.com/office/drawing/2014/main" id="{D42CC72D-A24E-4CD7-8841-C04C7371E357}"/>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45" name="Group 25">
            <a:extLst>
              <a:ext uri="{FF2B5EF4-FFF2-40B4-BE49-F238E27FC236}">
                <a16:creationId xmlns:a16="http://schemas.microsoft.com/office/drawing/2014/main" id="{3D9108A8-9D4A-4ABB-BF50-F27FDD44C268}"/>
              </a:ext>
            </a:extLst>
          </p:cNvPr>
          <p:cNvGrpSpPr>
            <a:grpSpLocks noChangeAspect="1"/>
          </p:cNvGrpSpPr>
          <p:nvPr/>
        </p:nvGrpSpPr>
        <p:grpSpPr bwMode="auto">
          <a:xfrm>
            <a:off x="6654771" y="4796933"/>
            <a:ext cx="685810" cy="642834"/>
            <a:chOff x="-61" y="-66"/>
            <a:chExt cx="1133" cy="1062"/>
          </a:xfrm>
        </p:grpSpPr>
        <p:sp>
          <p:nvSpPr>
            <p:cNvPr id="46" name="Freeform 26">
              <a:extLst>
                <a:ext uri="{FF2B5EF4-FFF2-40B4-BE49-F238E27FC236}">
                  <a16:creationId xmlns:a16="http://schemas.microsoft.com/office/drawing/2014/main" id="{DE172EC6-F226-4B3E-B2E2-03CE5A4EDF6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7" name="Freeform 27">
              <a:extLst>
                <a:ext uri="{FF2B5EF4-FFF2-40B4-BE49-F238E27FC236}">
                  <a16:creationId xmlns:a16="http://schemas.microsoft.com/office/drawing/2014/main" id="{42B6B81F-EB03-4D4F-91B8-3E9B86C58122}"/>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48" name="Group 25">
            <a:extLst>
              <a:ext uri="{FF2B5EF4-FFF2-40B4-BE49-F238E27FC236}">
                <a16:creationId xmlns:a16="http://schemas.microsoft.com/office/drawing/2014/main" id="{0F868FF6-2674-4F98-980D-ED2611DD7D51}"/>
              </a:ext>
            </a:extLst>
          </p:cNvPr>
          <p:cNvGrpSpPr>
            <a:grpSpLocks noChangeAspect="1"/>
          </p:cNvGrpSpPr>
          <p:nvPr/>
        </p:nvGrpSpPr>
        <p:grpSpPr bwMode="auto">
          <a:xfrm>
            <a:off x="1121328" y="4796933"/>
            <a:ext cx="685810" cy="642834"/>
            <a:chOff x="-61" y="-66"/>
            <a:chExt cx="1133" cy="1062"/>
          </a:xfrm>
        </p:grpSpPr>
        <p:sp>
          <p:nvSpPr>
            <p:cNvPr id="49" name="Freeform 26">
              <a:extLst>
                <a:ext uri="{FF2B5EF4-FFF2-40B4-BE49-F238E27FC236}">
                  <a16:creationId xmlns:a16="http://schemas.microsoft.com/office/drawing/2014/main" id="{1E09DADA-7AB3-41C2-A4D5-C1068E001872}"/>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0" name="Freeform 27">
              <a:extLst>
                <a:ext uri="{FF2B5EF4-FFF2-40B4-BE49-F238E27FC236}">
                  <a16:creationId xmlns:a16="http://schemas.microsoft.com/office/drawing/2014/main" id="{41B7CF45-DDFE-43FD-B7F5-00F167946C36}"/>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1" name="Group 25">
            <a:extLst>
              <a:ext uri="{FF2B5EF4-FFF2-40B4-BE49-F238E27FC236}">
                <a16:creationId xmlns:a16="http://schemas.microsoft.com/office/drawing/2014/main" id="{F8E7725A-BC6B-416D-9048-EE87F74277C2}"/>
              </a:ext>
            </a:extLst>
          </p:cNvPr>
          <p:cNvGrpSpPr>
            <a:grpSpLocks noChangeAspect="1"/>
          </p:cNvGrpSpPr>
          <p:nvPr/>
        </p:nvGrpSpPr>
        <p:grpSpPr bwMode="auto">
          <a:xfrm>
            <a:off x="2965809" y="4796933"/>
            <a:ext cx="685810" cy="642834"/>
            <a:chOff x="-61" y="-66"/>
            <a:chExt cx="1133" cy="1062"/>
          </a:xfrm>
        </p:grpSpPr>
        <p:sp>
          <p:nvSpPr>
            <p:cNvPr id="52" name="Freeform 26">
              <a:extLst>
                <a:ext uri="{FF2B5EF4-FFF2-40B4-BE49-F238E27FC236}">
                  <a16:creationId xmlns:a16="http://schemas.microsoft.com/office/drawing/2014/main" id="{52653A58-BBE8-420A-BA3C-AB1838CA5EF7}"/>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3" name="Freeform 27">
              <a:extLst>
                <a:ext uri="{FF2B5EF4-FFF2-40B4-BE49-F238E27FC236}">
                  <a16:creationId xmlns:a16="http://schemas.microsoft.com/office/drawing/2014/main" id="{85B1035F-780F-4D11-B4C5-77B216CA5CCD}"/>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04796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Click to insert title</a:t>
            </a:r>
            <a:endParaRPr lang="en-GB" dirty="0"/>
          </a:p>
        </p:txBody>
      </p:sp>
      <p:sp>
        <p:nvSpPr>
          <p:cNvPr id="4" name="Text Placeholder 3"/>
          <p:cNvSpPr>
            <a:spLocks noGrp="1"/>
          </p:cNvSpPr>
          <p:nvPr>
            <p:ph type="body" sz="quarter" idx="11"/>
          </p:nvPr>
        </p:nvSpPr>
        <p:spPr/>
        <p:txBody>
          <a:bodyPr/>
          <a:lstStyle/>
          <a:p>
            <a:r>
              <a:rPr lang="en-US" dirty="0"/>
              <a:t>Click to insert text</a:t>
            </a:r>
            <a:endParaRPr lang="pt-PT" dirty="0">
              <a:solidFill>
                <a:srgbClr val="2B0A3D"/>
              </a:solidFill>
            </a:endParaRPr>
          </a:p>
        </p:txBody>
      </p:sp>
      <p:sp>
        <p:nvSpPr>
          <p:cNvPr id="5" name="Text Placeholder 4"/>
          <p:cNvSpPr>
            <a:spLocks noGrp="1"/>
          </p:cNvSpPr>
          <p:nvPr>
            <p:ph type="body" sz="quarter" idx="12"/>
          </p:nvPr>
        </p:nvSpPr>
        <p:spPr/>
        <p:txBody>
          <a:bodyPr/>
          <a:lstStyle/>
          <a:p>
            <a:r>
              <a:rPr lang="en-US" dirty="0"/>
              <a:t>Click to insert text</a:t>
            </a:r>
            <a:endParaRPr lang="pt-PT" dirty="0">
              <a:solidFill>
                <a:srgbClr val="2B0A3D"/>
              </a:solidFill>
            </a:endParaRPr>
          </a:p>
        </p:txBody>
      </p:sp>
      <p:sp>
        <p:nvSpPr>
          <p:cNvPr id="6" name="Text Placeholder 5"/>
          <p:cNvSpPr>
            <a:spLocks noGrp="1"/>
          </p:cNvSpPr>
          <p:nvPr>
            <p:ph type="body" sz="quarter" idx="13"/>
          </p:nvPr>
        </p:nvSpPr>
        <p:spPr/>
        <p:txBody>
          <a:bodyPr/>
          <a:lstStyle/>
          <a:p>
            <a:r>
              <a:rPr lang="en-US" dirty="0"/>
              <a:t>Click to insert text</a:t>
            </a:r>
            <a:endParaRPr lang="pt-PT" dirty="0">
              <a:solidFill>
                <a:srgbClr val="2B0A3D"/>
              </a:solidFill>
            </a:endParaRPr>
          </a:p>
        </p:txBody>
      </p:sp>
      <p:sp>
        <p:nvSpPr>
          <p:cNvPr id="7" name="Text Placeholder 6"/>
          <p:cNvSpPr>
            <a:spLocks noGrp="1"/>
          </p:cNvSpPr>
          <p:nvPr>
            <p:ph type="body" sz="quarter" idx="14"/>
          </p:nvPr>
        </p:nvSpPr>
        <p:spPr/>
        <p:txBody>
          <a:bodyPr/>
          <a:lstStyle/>
          <a:p>
            <a:r>
              <a:rPr lang="en-US" dirty="0"/>
              <a:t>Click to insert text</a:t>
            </a:r>
            <a:endParaRPr lang="pt-PT" dirty="0">
              <a:solidFill>
                <a:srgbClr val="2B0A3D"/>
              </a:solidFill>
            </a:endParaRPr>
          </a:p>
        </p:txBody>
      </p:sp>
      <p:sp>
        <p:nvSpPr>
          <p:cNvPr id="8" name="Text Placeholder 7"/>
          <p:cNvSpPr>
            <a:spLocks noGrp="1"/>
          </p:cNvSpPr>
          <p:nvPr>
            <p:ph type="body" sz="quarter" idx="15"/>
          </p:nvPr>
        </p:nvSpPr>
        <p:spPr/>
        <p:txBody>
          <a:bodyPr/>
          <a:lstStyle/>
          <a:p>
            <a:r>
              <a:rPr lang="en-US" dirty="0"/>
              <a:t>Click to insert text</a:t>
            </a:r>
            <a:endParaRPr lang="pt-PT" dirty="0">
              <a:solidFill>
                <a:srgbClr val="2B0A3D"/>
              </a:solidFill>
            </a:endParaRPr>
          </a:p>
        </p:txBody>
      </p:sp>
      <p:sp>
        <p:nvSpPr>
          <p:cNvPr id="9" name="Text Placeholder 8"/>
          <p:cNvSpPr>
            <a:spLocks noGrp="1"/>
          </p:cNvSpPr>
          <p:nvPr>
            <p:ph type="body" sz="quarter" idx="16"/>
          </p:nvPr>
        </p:nvSpPr>
        <p:spPr/>
        <p:txBody>
          <a:bodyPr/>
          <a:lstStyle/>
          <a:p>
            <a:r>
              <a:rPr lang="en-US" dirty="0"/>
              <a:t>Click to insert text</a:t>
            </a:r>
            <a:endParaRPr lang="pt-PT" dirty="0">
              <a:solidFill>
                <a:srgbClr val="2B0A3D"/>
              </a:solidFill>
            </a:endParaRPr>
          </a:p>
        </p:txBody>
      </p:sp>
      <p:sp>
        <p:nvSpPr>
          <p:cNvPr id="10" name="Text Placeholder 9"/>
          <p:cNvSpPr>
            <a:spLocks noGrp="1"/>
          </p:cNvSpPr>
          <p:nvPr>
            <p:ph type="body" sz="quarter" idx="17"/>
          </p:nvPr>
        </p:nvSpPr>
        <p:spPr/>
        <p:txBody>
          <a:bodyPr/>
          <a:lstStyle/>
          <a:p>
            <a:r>
              <a:rPr lang="en-US" dirty="0"/>
              <a:t>Click to insert text</a:t>
            </a:r>
            <a:endParaRPr lang="pt-PT" dirty="0">
              <a:solidFill>
                <a:srgbClr val="2B0A3D"/>
              </a:solidFill>
            </a:endParaRPr>
          </a:p>
        </p:txBody>
      </p:sp>
      <p:sp>
        <p:nvSpPr>
          <p:cNvPr id="11" name="Text Placeholder 10"/>
          <p:cNvSpPr>
            <a:spLocks noGrp="1"/>
          </p:cNvSpPr>
          <p:nvPr>
            <p:ph type="body" sz="quarter" idx="18"/>
          </p:nvPr>
        </p:nvSpPr>
        <p:spPr/>
        <p:txBody>
          <a:bodyPr/>
          <a:lstStyle/>
          <a:p>
            <a:r>
              <a:rPr lang="en-US" dirty="0"/>
              <a:t>Click to insert text</a:t>
            </a:r>
            <a:endParaRPr lang="pt-PT" dirty="0">
              <a:solidFill>
                <a:srgbClr val="2B0A3D"/>
              </a:solidFill>
            </a:endParaRPr>
          </a:p>
        </p:txBody>
      </p:sp>
      <p:sp>
        <p:nvSpPr>
          <p:cNvPr id="12" name="Picture Placeholder 11"/>
          <p:cNvSpPr>
            <a:spLocks noGrp="1"/>
          </p:cNvSpPr>
          <p:nvPr>
            <p:ph type="pic" sz="quarter" idx="19"/>
          </p:nvPr>
        </p:nvSpPr>
        <p:spPr/>
      </p:sp>
      <p:grpSp>
        <p:nvGrpSpPr>
          <p:cNvPr id="13" name="Group 12">
            <a:extLst>
              <a:ext uri="{FF2B5EF4-FFF2-40B4-BE49-F238E27FC236}">
                <a16:creationId xmlns:a16="http://schemas.microsoft.com/office/drawing/2014/main" id="{4355C12A-73CF-432A-BF98-DD896761F988}"/>
              </a:ext>
            </a:extLst>
          </p:cNvPr>
          <p:cNvGrpSpPr/>
          <p:nvPr/>
        </p:nvGrpSpPr>
        <p:grpSpPr>
          <a:xfrm>
            <a:off x="7087039" y="1204685"/>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1888035"/>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571385"/>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03</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254735"/>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04</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3938085"/>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05</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40" y="4621435"/>
            <a:ext cx="634560" cy="599554"/>
            <a:chOff x="6230534" y="1335315"/>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06</a:t>
              </a:r>
            </a:p>
          </p:txBody>
        </p:sp>
      </p:grpSp>
      <p:grpSp>
        <p:nvGrpSpPr>
          <p:cNvPr id="31" name="Group 30">
            <a:extLst>
              <a:ext uri="{FF2B5EF4-FFF2-40B4-BE49-F238E27FC236}">
                <a16:creationId xmlns:a16="http://schemas.microsoft.com/office/drawing/2014/main" id="{05578C47-505C-43CD-8EE1-579AF2F3DC8A}"/>
              </a:ext>
            </a:extLst>
          </p:cNvPr>
          <p:cNvGrpSpPr/>
          <p:nvPr/>
        </p:nvGrpSpPr>
        <p:grpSpPr>
          <a:xfrm>
            <a:off x="7087040" y="5304785"/>
            <a:ext cx="634560" cy="599554"/>
            <a:chOff x="6230534" y="1335315"/>
            <a:chExt cx="1204015" cy="1137595"/>
          </a:xfrm>
        </p:grpSpPr>
        <p:sp>
          <p:nvSpPr>
            <p:cNvPr id="32" name="Oval 20">
              <a:extLst>
                <a:ext uri="{FF2B5EF4-FFF2-40B4-BE49-F238E27FC236}">
                  <a16:creationId xmlns:a16="http://schemas.microsoft.com/office/drawing/2014/main" id="{B72D63E8-B1C0-40DE-9F7F-D13FE5A56C9D}"/>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3" name="Text Placeholder 14">
              <a:extLst>
                <a:ext uri="{FF2B5EF4-FFF2-40B4-BE49-F238E27FC236}">
                  <a16:creationId xmlns:a16="http://schemas.microsoft.com/office/drawing/2014/main" id="{1AC3DFA3-FA27-4997-A5ED-355E054783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07</a:t>
              </a:r>
            </a:p>
          </p:txBody>
        </p:sp>
      </p:grpSp>
      <p:grpSp>
        <p:nvGrpSpPr>
          <p:cNvPr id="34" name="Group 33">
            <a:extLst>
              <a:ext uri="{FF2B5EF4-FFF2-40B4-BE49-F238E27FC236}">
                <a16:creationId xmlns:a16="http://schemas.microsoft.com/office/drawing/2014/main" id="{D0DA5D86-A063-4EB2-B822-B4BFE2351FE6}"/>
              </a:ext>
            </a:extLst>
          </p:cNvPr>
          <p:cNvGrpSpPr/>
          <p:nvPr/>
        </p:nvGrpSpPr>
        <p:grpSpPr>
          <a:xfrm>
            <a:off x="7087040" y="5988138"/>
            <a:ext cx="634560" cy="599554"/>
            <a:chOff x="6230534" y="1335315"/>
            <a:chExt cx="1204015" cy="1137595"/>
          </a:xfrm>
        </p:grpSpPr>
        <p:sp>
          <p:nvSpPr>
            <p:cNvPr id="35" name="Oval 20">
              <a:extLst>
                <a:ext uri="{FF2B5EF4-FFF2-40B4-BE49-F238E27FC236}">
                  <a16:creationId xmlns:a16="http://schemas.microsoft.com/office/drawing/2014/main" id="{F1C363A0-3646-4DCC-81DA-686AE2C3CC3C}"/>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6" name="Text Placeholder 14">
              <a:extLst>
                <a:ext uri="{FF2B5EF4-FFF2-40B4-BE49-F238E27FC236}">
                  <a16:creationId xmlns:a16="http://schemas.microsoft.com/office/drawing/2014/main" id="{25A4F313-C8B2-40B3-9EE5-A9CF4A261E83}"/>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08</a:t>
              </a:r>
            </a:p>
          </p:txBody>
        </p:sp>
      </p:grpSp>
    </p:spTree>
    <p:extLst>
      <p:ext uri="{BB962C8B-B14F-4D97-AF65-F5344CB8AC3E}">
        <p14:creationId xmlns:p14="http://schemas.microsoft.com/office/powerpoint/2010/main" val="2287508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4294967295"/>
          </p:nvPr>
        </p:nvSpPr>
        <p:spPr>
          <a:xfrm>
            <a:off x="231351" y="1853513"/>
            <a:ext cx="5069698" cy="2063579"/>
          </a:xfrm>
        </p:spPr>
        <p:txBody>
          <a:bodyPr/>
          <a:lstStyle/>
          <a:p>
            <a:r>
              <a:rPr lang="pt-PT" dirty="0"/>
              <a:t>Click to insert text</a:t>
            </a:r>
            <a:endParaRPr lang="en-US" dirty="0"/>
          </a:p>
        </p:txBody>
      </p:sp>
      <p:sp>
        <p:nvSpPr>
          <p:cNvPr id="13" name="Title 12"/>
          <p:cNvSpPr>
            <a:spLocks noGrp="1"/>
          </p:cNvSpPr>
          <p:nvPr>
            <p:ph type="title"/>
          </p:nvPr>
        </p:nvSpPr>
        <p:spPr/>
        <p:txBody>
          <a:bodyPr/>
          <a:lstStyle/>
          <a:p>
            <a:r>
              <a:rPr lang="pt-PT" dirty="0"/>
              <a:t>Click to insert title</a:t>
            </a:r>
            <a:endParaRPr lang="en-GB" dirty="0"/>
          </a:p>
        </p:txBody>
      </p:sp>
      <p:sp>
        <p:nvSpPr>
          <p:cNvPr id="14" name="Text Placeholder 13"/>
          <p:cNvSpPr>
            <a:spLocks noGrp="1"/>
          </p:cNvSpPr>
          <p:nvPr>
            <p:ph type="body" sz="quarter" idx="36"/>
          </p:nvPr>
        </p:nvSpPr>
        <p:spPr/>
        <p:txBody>
          <a:bodyPr/>
          <a:lstStyle/>
          <a:p>
            <a:r>
              <a:rPr lang="pt-PT" dirty="0"/>
              <a:t>Click to insert text</a:t>
            </a:r>
            <a:endParaRPr lang="en-US" dirty="0"/>
          </a:p>
        </p:txBody>
      </p:sp>
      <p:sp>
        <p:nvSpPr>
          <p:cNvPr id="15" name="Text Placeholder 14"/>
          <p:cNvSpPr>
            <a:spLocks noGrp="1"/>
          </p:cNvSpPr>
          <p:nvPr>
            <p:ph type="body" sz="quarter" idx="37"/>
          </p:nvPr>
        </p:nvSpPr>
        <p:spPr/>
        <p:txBody>
          <a:bodyPr/>
          <a:lstStyle/>
          <a:p>
            <a:r>
              <a:rPr lang="pt-PT" dirty="0"/>
              <a:t>Click to insert text</a:t>
            </a:r>
            <a:endParaRPr lang="en-US" dirty="0"/>
          </a:p>
        </p:txBody>
      </p:sp>
      <p:sp>
        <p:nvSpPr>
          <p:cNvPr id="17" name="Text Placeholder 16"/>
          <p:cNvSpPr>
            <a:spLocks noGrp="1"/>
          </p:cNvSpPr>
          <p:nvPr>
            <p:ph type="body" sz="quarter" idx="39"/>
          </p:nvPr>
        </p:nvSpPr>
        <p:spPr/>
        <p:txBody>
          <a:bodyPr/>
          <a:lstStyle/>
          <a:p>
            <a:r>
              <a:rPr lang="pt-PT" dirty="0"/>
              <a:t>Click to insert text</a:t>
            </a:r>
            <a:endParaRPr lang="en-US" dirty="0"/>
          </a:p>
        </p:txBody>
      </p:sp>
      <p:sp>
        <p:nvSpPr>
          <p:cNvPr id="18" name="Text Placeholder 17"/>
          <p:cNvSpPr>
            <a:spLocks noGrp="1"/>
          </p:cNvSpPr>
          <p:nvPr>
            <p:ph type="body" sz="quarter" idx="40"/>
          </p:nvPr>
        </p:nvSpPr>
        <p:spPr/>
        <p:txBody>
          <a:bodyPr/>
          <a:lstStyle/>
          <a:p>
            <a:r>
              <a:rPr lang="pt-PT" dirty="0"/>
              <a:t>Click to insert text</a:t>
            </a:r>
            <a:endParaRPr lang="en-US" dirty="0"/>
          </a:p>
        </p:txBody>
      </p:sp>
      <p:sp>
        <p:nvSpPr>
          <p:cNvPr id="19" name="Text Placeholder 18"/>
          <p:cNvSpPr>
            <a:spLocks noGrp="1"/>
          </p:cNvSpPr>
          <p:nvPr>
            <p:ph type="body" sz="quarter" idx="41"/>
          </p:nvPr>
        </p:nvSpPr>
        <p:spPr/>
        <p:txBody>
          <a:bodyPr/>
          <a:lstStyle/>
          <a:p>
            <a:r>
              <a:rPr lang="pt-PT" dirty="0"/>
              <a:t>Click to insert text</a:t>
            </a:r>
            <a:endParaRPr lang="en-US" dirty="0"/>
          </a:p>
        </p:txBody>
      </p:sp>
      <p:sp>
        <p:nvSpPr>
          <p:cNvPr id="20" name="Text Placeholder 19"/>
          <p:cNvSpPr>
            <a:spLocks noGrp="1"/>
          </p:cNvSpPr>
          <p:nvPr>
            <p:ph type="body" sz="quarter" idx="42"/>
          </p:nvPr>
        </p:nvSpPr>
        <p:spPr/>
        <p:txBody>
          <a:bodyPr/>
          <a:lstStyle/>
          <a:p>
            <a:r>
              <a:rPr lang="pt-PT" dirty="0"/>
              <a:t>Click to insert text</a:t>
            </a:r>
            <a:endParaRPr lang="en-US" dirty="0"/>
          </a:p>
        </p:txBody>
      </p:sp>
      <p:grpSp>
        <p:nvGrpSpPr>
          <p:cNvPr id="21" name="Group 20">
            <a:extLst>
              <a:ext uri="{FF2B5EF4-FFF2-40B4-BE49-F238E27FC236}">
                <a16:creationId xmlns:a16="http://schemas.microsoft.com/office/drawing/2014/main" id="{7022443D-0666-4202-91AA-65B818BC2AE3}"/>
              </a:ext>
            </a:extLst>
          </p:cNvPr>
          <p:cNvGrpSpPr/>
          <p:nvPr/>
        </p:nvGrpSpPr>
        <p:grpSpPr>
          <a:xfrm>
            <a:off x="7087039" y="1204685"/>
            <a:ext cx="634560" cy="599554"/>
            <a:chOff x="7087039" y="1204685"/>
            <a:chExt cx="634560" cy="599554"/>
          </a:xfrm>
        </p:grpSpPr>
        <p:sp>
          <p:nvSpPr>
            <p:cNvPr id="22" name="Oval 20">
              <a:extLst>
                <a:ext uri="{FF2B5EF4-FFF2-40B4-BE49-F238E27FC236}">
                  <a16:creationId xmlns:a16="http://schemas.microsoft.com/office/drawing/2014/main" id="{1EA810CF-2B31-4A9C-B605-BF818AA9648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3" name="Graphic 16">
              <a:extLst>
                <a:ext uri="{FF2B5EF4-FFF2-40B4-BE49-F238E27FC236}">
                  <a16:creationId xmlns:a16="http://schemas.microsoft.com/office/drawing/2014/main" id="{DEC48A31-3CC1-4C6C-9875-69DA86479D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grpSp>
        <p:nvGrpSpPr>
          <p:cNvPr id="24" name="Group 23">
            <a:extLst>
              <a:ext uri="{FF2B5EF4-FFF2-40B4-BE49-F238E27FC236}">
                <a16:creationId xmlns:a16="http://schemas.microsoft.com/office/drawing/2014/main" id="{C44FD527-5B90-4FEB-B0CF-CC9895776D34}"/>
              </a:ext>
            </a:extLst>
          </p:cNvPr>
          <p:cNvGrpSpPr/>
          <p:nvPr/>
        </p:nvGrpSpPr>
        <p:grpSpPr>
          <a:xfrm>
            <a:off x="7087040" y="2057977"/>
            <a:ext cx="634560" cy="599554"/>
            <a:chOff x="7087040" y="2057977"/>
            <a:chExt cx="634560" cy="599554"/>
          </a:xfrm>
        </p:grpSpPr>
        <p:sp>
          <p:nvSpPr>
            <p:cNvPr id="25"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6" name="Graphic 18">
              <a:extLst>
                <a:ext uri="{FF2B5EF4-FFF2-40B4-BE49-F238E27FC236}">
                  <a16:creationId xmlns:a16="http://schemas.microsoft.com/office/drawing/2014/main" id="{71BD0536-CD41-4C03-91B6-D87F0DF671B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2217198"/>
              <a:ext cx="281112" cy="281112"/>
            </a:xfrm>
            <a:prstGeom prst="rect">
              <a:avLst/>
            </a:prstGeom>
          </p:spPr>
        </p:pic>
      </p:grpSp>
      <p:grpSp>
        <p:nvGrpSpPr>
          <p:cNvPr id="27" name="Group 26">
            <a:extLst>
              <a:ext uri="{FF2B5EF4-FFF2-40B4-BE49-F238E27FC236}">
                <a16:creationId xmlns:a16="http://schemas.microsoft.com/office/drawing/2014/main" id="{F7BD4124-8E0F-402D-94CD-ADFE242E2307}"/>
              </a:ext>
            </a:extLst>
          </p:cNvPr>
          <p:cNvGrpSpPr/>
          <p:nvPr/>
        </p:nvGrpSpPr>
        <p:grpSpPr>
          <a:xfrm>
            <a:off x="7087040" y="2911269"/>
            <a:ext cx="634560" cy="599554"/>
            <a:chOff x="7087040" y="2911269"/>
            <a:chExt cx="634560" cy="599554"/>
          </a:xfrm>
        </p:grpSpPr>
        <p:sp>
          <p:nvSpPr>
            <p:cNvPr id="28" name="Oval 20">
              <a:extLst>
                <a:ext uri="{FF2B5EF4-FFF2-40B4-BE49-F238E27FC236}">
                  <a16:creationId xmlns:a16="http://schemas.microsoft.com/office/drawing/2014/main" id="{AC7DBD34-4FD3-4596-A25F-A41C8C4D80CE}"/>
                </a:ext>
              </a:extLst>
            </p:cNvPr>
            <p:cNvSpPr/>
            <p:nvPr/>
          </p:nvSpPr>
          <p:spPr>
            <a:xfrm flipV="1">
              <a:off x="7087040" y="2911269"/>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9" name="Graphic 20">
              <a:extLst>
                <a:ext uri="{FF2B5EF4-FFF2-40B4-BE49-F238E27FC236}">
                  <a16:creationId xmlns:a16="http://schemas.microsoft.com/office/drawing/2014/main" id="{B5F0A8BD-1F5D-43AB-9CD1-F467D5D546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3070490"/>
              <a:ext cx="281112" cy="281112"/>
            </a:xfrm>
            <a:prstGeom prst="rect">
              <a:avLst/>
            </a:prstGeom>
          </p:spPr>
        </p:pic>
      </p:grpSp>
      <p:grpSp>
        <p:nvGrpSpPr>
          <p:cNvPr id="30" name="Group 29">
            <a:extLst>
              <a:ext uri="{FF2B5EF4-FFF2-40B4-BE49-F238E27FC236}">
                <a16:creationId xmlns:a16="http://schemas.microsoft.com/office/drawing/2014/main" id="{5A39C268-5000-4A77-9344-0D889A1D0D8B}"/>
              </a:ext>
            </a:extLst>
          </p:cNvPr>
          <p:cNvGrpSpPr/>
          <p:nvPr/>
        </p:nvGrpSpPr>
        <p:grpSpPr>
          <a:xfrm>
            <a:off x="7087040" y="3764561"/>
            <a:ext cx="634560" cy="599554"/>
            <a:chOff x="7087040" y="3764561"/>
            <a:chExt cx="634560" cy="599554"/>
          </a:xfrm>
        </p:grpSpPr>
        <p:sp>
          <p:nvSpPr>
            <p:cNvPr id="31" name="Oval 20">
              <a:extLst>
                <a:ext uri="{FF2B5EF4-FFF2-40B4-BE49-F238E27FC236}">
                  <a16:creationId xmlns:a16="http://schemas.microsoft.com/office/drawing/2014/main" id="{EE712418-DA7D-438C-84EC-B0FF7C3D7892}"/>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32" name="Graphic 22">
              <a:extLst>
                <a:ext uri="{FF2B5EF4-FFF2-40B4-BE49-F238E27FC236}">
                  <a16:creationId xmlns:a16="http://schemas.microsoft.com/office/drawing/2014/main" id="{31305387-6005-438D-8996-42FA30D246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3923782"/>
              <a:ext cx="281112" cy="281112"/>
            </a:xfrm>
            <a:prstGeom prst="rect">
              <a:avLst/>
            </a:prstGeom>
          </p:spPr>
        </p:pic>
      </p:grpSp>
      <p:grpSp>
        <p:nvGrpSpPr>
          <p:cNvPr id="33" name="Group 32">
            <a:extLst>
              <a:ext uri="{FF2B5EF4-FFF2-40B4-BE49-F238E27FC236}">
                <a16:creationId xmlns:a16="http://schemas.microsoft.com/office/drawing/2014/main" id="{B6AF32A2-EC31-424E-84DE-230C3D24CDCC}"/>
              </a:ext>
            </a:extLst>
          </p:cNvPr>
          <p:cNvGrpSpPr/>
          <p:nvPr/>
        </p:nvGrpSpPr>
        <p:grpSpPr>
          <a:xfrm>
            <a:off x="7087040" y="4617853"/>
            <a:ext cx="634560" cy="599554"/>
            <a:chOff x="7087040" y="4617853"/>
            <a:chExt cx="634560" cy="599554"/>
          </a:xfrm>
        </p:grpSpPr>
        <p:sp>
          <p:nvSpPr>
            <p:cNvPr id="34" name="Oval 20">
              <a:extLst>
                <a:ext uri="{FF2B5EF4-FFF2-40B4-BE49-F238E27FC236}">
                  <a16:creationId xmlns:a16="http://schemas.microsoft.com/office/drawing/2014/main" id="{5C03F25C-44C3-4EC0-A598-67BC9C811A3E}"/>
                </a:ext>
              </a:extLst>
            </p:cNvPr>
            <p:cNvSpPr/>
            <p:nvPr/>
          </p:nvSpPr>
          <p:spPr>
            <a:xfrm flipV="1">
              <a:off x="7087040" y="4617853"/>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35" name="Graphic 24">
              <a:extLst>
                <a:ext uri="{FF2B5EF4-FFF2-40B4-BE49-F238E27FC236}">
                  <a16:creationId xmlns:a16="http://schemas.microsoft.com/office/drawing/2014/main" id="{33F298C3-51DB-4725-B6C8-DBF28CA16A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4777074"/>
              <a:ext cx="281112" cy="281112"/>
            </a:xfrm>
            <a:prstGeom prst="rect">
              <a:avLst/>
            </a:prstGeom>
          </p:spPr>
        </p:pic>
      </p:grpSp>
      <p:grpSp>
        <p:nvGrpSpPr>
          <p:cNvPr id="36" name="Group 35">
            <a:extLst>
              <a:ext uri="{FF2B5EF4-FFF2-40B4-BE49-F238E27FC236}">
                <a16:creationId xmlns:a16="http://schemas.microsoft.com/office/drawing/2014/main" id="{3AD1EDC7-8A3C-413D-B985-AF5CBEC78043}"/>
              </a:ext>
            </a:extLst>
          </p:cNvPr>
          <p:cNvGrpSpPr/>
          <p:nvPr/>
        </p:nvGrpSpPr>
        <p:grpSpPr>
          <a:xfrm>
            <a:off x="7087040" y="5458135"/>
            <a:ext cx="634560" cy="599554"/>
            <a:chOff x="7087040" y="5458135"/>
            <a:chExt cx="634560" cy="599554"/>
          </a:xfrm>
        </p:grpSpPr>
        <p:sp>
          <p:nvSpPr>
            <p:cNvPr id="37" name="Oval 20">
              <a:extLst>
                <a:ext uri="{FF2B5EF4-FFF2-40B4-BE49-F238E27FC236}">
                  <a16:creationId xmlns:a16="http://schemas.microsoft.com/office/drawing/2014/main" id="{F1AD22C6-F76F-4F23-80FD-3213F9CDE314}"/>
                </a:ext>
              </a:extLst>
            </p:cNvPr>
            <p:cNvSpPr/>
            <p:nvPr/>
          </p:nvSpPr>
          <p:spPr>
            <a:xfrm flipV="1">
              <a:off x="7087040" y="545813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8" name="Graphic 26">
              <a:extLst>
                <a:ext uri="{FF2B5EF4-FFF2-40B4-BE49-F238E27FC236}">
                  <a16:creationId xmlns:a16="http://schemas.microsoft.com/office/drawing/2014/main" id="{B9BCE2F9-9EFB-4FEC-9F9E-11560A7D35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5617356"/>
              <a:ext cx="281112" cy="281112"/>
            </a:xfrm>
            <a:prstGeom prst="rect">
              <a:avLst/>
            </a:prstGeom>
          </p:spPr>
        </p:pic>
      </p:grpSp>
    </p:spTree>
    <p:extLst>
      <p:ext uri="{BB962C8B-B14F-4D97-AF65-F5344CB8AC3E}">
        <p14:creationId xmlns:p14="http://schemas.microsoft.com/office/powerpoint/2010/main" val="323395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Click to insert title</a:t>
            </a:r>
            <a:endParaRPr lang="en-GB" dirty="0"/>
          </a:p>
        </p:txBody>
      </p:sp>
      <p:sp>
        <p:nvSpPr>
          <p:cNvPr id="7" name="Text Placeholder 6"/>
          <p:cNvSpPr>
            <a:spLocks noGrp="1"/>
          </p:cNvSpPr>
          <p:nvPr>
            <p:ph type="body" sz="quarter" idx="12"/>
          </p:nvPr>
        </p:nvSpPr>
        <p:spPr/>
        <p:txBody>
          <a:bodyPr/>
          <a:lstStyle/>
          <a:p>
            <a:r>
              <a:rPr lang="en-US" dirty="0"/>
              <a:t>Click to insert text</a:t>
            </a:r>
            <a:endParaRPr lang="pt-PT" dirty="0">
              <a:solidFill>
                <a:srgbClr val="2B0A3D"/>
              </a:solidFill>
            </a:endParaRPr>
          </a:p>
        </p:txBody>
      </p:sp>
      <p:sp>
        <p:nvSpPr>
          <p:cNvPr id="8" name="Text Placeholder 7"/>
          <p:cNvSpPr>
            <a:spLocks noGrp="1"/>
          </p:cNvSpPr>
          <p:nvPr>
            <p:ph type="body" sz="quarter" idx="13"/>
          </p:nvPr>
        </p:nvSpPr>
        <p:spPr/>
        <p:txBody>
          <a:bodyPr/>
          <a:lstStyle/>
          <a:p>
            <a:r>
              <a:rPr lang="en-US" dirty="0"/>
              <a:t>Click to insert text</a:t>
            </a:r>
            <a:endParaRPr lang="pt-PT" dirty="0">
              <a:solidFill>
                <a:srgbClr val="2B0A3D"/>
              </a:solidFill>
            </a:endParaRPr>
          </a:p>
        </p:txBody>
      </p:sp>
      <p:sp>
        <p:nvSpPr>
          <p:cNvPr id="6" name="Text Placeholder 5"/>
          <p:cNvSpPr>
            <a:spLocks noGrp="1"/>
          </p:cNvSpPr>
          <p:nvPr>
            <p:ph type="body" sz="quarter" idx="11"/>
          </p:nvPr>
        </p:nvSpPr>
        <p:spPr/>
        <p:txBody>
          <a:bodyPr/>
          <a:lstStyle/>
          <a:p>
            <a:r>
              <a:rPr lang="en-US" dirty="0"/>
              <a:t>Click to insert text</a:t>
            </a:r>
            <a:endParaRPr lang="pt-PT" dirty="0">
              <a:solidFill>
                <a:srgbClr val="2B0A3D"/>
              </a:solidFill>
            </a:endParaRPr>
          </a:p>
        </p:txBody>
      </p:sp>
      <p:sp>
        <p:nvSpPr>
          <p:cNvPr id="9" name="Text Placeholder 8"/>
          <p:cNvSpPr>
            <a:spLocks noGrp="1"/>
          </p:cNvSpPr>
          <p:nvPr>
            <p:ph type="body" sz="quarter" idx="14"/>
          </p:nvPr>
        </p:nvSpPr>
        <p:spPr/>
        <p:txBody>
          <a:bodyPr/>
          <a:lstStyle/>
          <a:p>
            <a:r>
              <a:rPr lang="en-US" dirty="0"/>
              <a:t>Click to insert text</a:t>
            </a:r>
            <a:endParaRPr lang="pt-PT" dirty="0">
              <a:solidFill>
                <a:srgbClr val="2B0A3D"/>
              </a:solidFill>
            </a:endParaRPr>
          </a:p>
          <a:p>
            <a:endParaRPr lang="en-GB" dirty="0"/>
          </a:p>
        </p:txBody>
      </p:sp>
      <p:sp>
        <p:nvSpPr>
          <p:cNvPr id="10" name="Text Placeholder 9"/>
          <p:cNvSpPr>
            <a:spLocks noGrp="1"/>
          </p:cNvSpPr>
          <p:nvPr>
            <p:ph type="body" sz="quarter" idx="15"/>
          </p:nvPr>
        </p:nvSpPr>
        <p:spPr/>
        <p:txBody>
          <a:bodyPr/>
          <a:lstStyle/>
          <a:p>
            <a:r>
              <a:rPr lang="pt-PT" dirty="0"/>
              <a:t>Click to insert subtitle</a:t>
            </a:r>
          </a:p>
          <a:p>
            <a:endParaRPr lang="en-GB" dirty="0"/>
          </a:p>
        </p:txBody>
      </p:sp>
      <p:sp>
        <p:nvSpPr>
          <p:cNvPr id="11" name="Text Placeholder 10"/>
          <p:cNvSpPr>
            <a:spLocks noGrp="1"/>
          </p:cNvSpPr>
          <p:nvPr>
            <p:ph type="body" sz="quarter" idx="16"/>
          </p:nvPr>
        </p:nvSpPr>
        <p:spPr/>
        <p:txBody>
          <a:bodyPr/>
          <a:lstStyle/>
          <a:p>
            <a:r>
              <a:rPr lang="en-US" dirty="0"/>
              <a:t>Click to insert text</a:t>
            </a:r>
            <a:endParaRPr lang="pt-PT" dirty="0">
              <a:solidFill>
                <a:srgbClr val="2B0A3D"/>
              </a:solidFill>
            </a:endParaRPr>
          </a:p>
        </p:txBody>
      </p:sp>
      <p:grpSp>
        <p:nvGrpSpPr>
          <p:cNvPr id="12" name="Group 11">
            <a:extLst>
              <a:ext uri="{FF2B5EF4-FFF2-40B4-BE49-F238E27FC236}">
                <a16:creationId xmlns:a16="http://schemas.microsoft.com/office/drawing/2014/main" id="{DF6E3461-4143-4496-B9F0-198EAF5BC2A7}"/>
              </a:ext>
            </a:extLst>
          </p:cNvPr>
          <p:cNvGrpSpPr>
            <a:grpSpLocks noChangeAspect="1"/>
          </p:cNvGrpSpPr>
          <p:nvPr/>
        </p:nvGrpSpPr>
        <p:grpSpPr>
          <a:xfrm>
            <a:off x="727442" y="2486189"/>
            <a:ext cx="1253758" cy="1170324"/>
            <a:chOff x="-2063751" y="3944938"/>
            <a:chExt cx="882651" cy="823913"/>
          </a:xfrm>
        </p:grpSpPr>
        <p:sp>
          <p:nvSpPr>
            <p:cNvPr id="13" name="Freeform 5">
              <a:extLst>
                <a:ext uri="{FF2B5EF4-FFF2-40B4-BE49-F238E27FC236}">
                  <a16:creationId xmlns:a16="http://schemas.microsoft.com/office/drawing/2014/main" id="{1B43BA72-7F0E-4100-8E6D-1AADE07A448C}"/>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E9C89F97-A40B-4EE8-A26E-480E3D798CF9}"/>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BB7F5574-423B-4E21-AA8B-CC603DB0D819}"/>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F2DB638A-3687-4E4C-B81D-2F063EBB4430}"/>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6A2838FA-8D57-47B7-8FD8-1270422DC035}"/>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5E1EB8D0-2B1E-448A-B128-744737A4BF6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F4FA5803-467B-4980-8184-31ADEA1C07A8}"/>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1C838725-A3D9-4185-A943-9B8F1B12AA7E}"/>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3">
              <a:extLst>
                <a:ext uri="{FF2B5EF4-FFF2-40B4-BE49-F238E27FC236}">
                  <a16:creationId xmlns:a16="http://schemas.microsoft.com/office/drawing/2014/main" id="{4F10E9F3-6707-4E2F-BC2E-404B7E57DF2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21">
            <a:extLst>
              <a:ext uri="{FF2B5EF4-FFF2-40B4-BE49-F238E27FC236}">
                <a16:creationId xmlns:a16="http://schemas.microsoft.com/office/drawing/2014/main" id="{BB5784EC-49E8-407D-987A-A863F2D36570}"/>
              </a:ext>
            </a:extLst>
          </p:cNvPr>
          <p:cNvGrpSpPr>
            <a:grpSpLocks noChangeAspect="1"/>
          </p:cNvGrpSpPr>
          <p:nvPr/>
        </p:nvGrpSpPr>
        <p:grpSpPr>
          <a:xfrm>
            <a:off x="727442" y="4973664"/>
            <a:ext cx="1253758" cy="1170324"/>
            <a:chOff x="-2187576" y="5018088"/>
            <a:chExt cx="882651" cy="823913"/>
          </a:xfrm>
        </p:grpSpPr>
        <p:sp>
          <p:nvSpPr>
            <p:cNvPr id="23" name="Freeform 17">
              <a:extLst>
                <a:ext uri="{FF2B5EF4-FFF2-40B4-BE49-F238E27FC236}">
                  <a16:creationId xmlns:a16="http://schemas.microsoft.com/office/drawing/2014/main" id="{7E727CF0-7D58-4100-9D07-F1957A9AE28B}"/>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a:extLst>
                <a:ext uri="{FF2B5EF4-FFF2-40B4-BE49-F238E27FC236}">
                  <a16:creationId xmlns:a16="http://schemas.microsoft.com/office/drawing/2014/main" id="{2A14EC50-B72C-4582-A71A-F876A955FC72}"/>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a:extLst>
                <a:ext uri="{FF2B5EF4-FFF2-40B4-BE49-F238E27FC236}">
                  <a16:creationId xmlns:a16="http://schemas.microsoft.com/office/drawing/2014/main" id="{59D45D1A-7BDB-43EB-88C3-909C675C59BB}"/>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A5CC9547-E03B-4936-B48D-80FC89BBA50C}"/>
              </a:ext>
            </a:extLst>
          </p:cNvPr>
          <p:cNvGrpSpPr>
            <a:grpSpLocks noChangeAspect="1"/>
          </p:cNvGrpSpPr>
          <p:nvPr/>
        </p:nvGrpSpPr>
        <p:grpSpPr>
          <a:xfrm>
            <a:off x="727037" y="3776051"/>
            <a:ext cx="1258262" cy="1170322"/>
            <a:chOff x="-2836862" y="6440488"/>
            <a:chExt cx="885824" cy="823913"/>
          </a:xfrm>
        </p:grpSpPr>
        <p:sp>
          <p:nvSpPr>
            <p:cNvPr id="27" name="Freeform 23">
              <a:extLst>
                <a:ext uri="{FF2B5EF4-FFF2-40B4-BE49-F238E27FC236}">
                  <a16:creationId xmlns:a16="http://schemas.microsoft.com/office/drawing/2014/main" id="{929D665D-CE9F-4213-881C-2394AC828DA1}"/>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a:extLst>
                <a:ext uri="{FF2B5EF4-FFF2-40B4-BE49-F238E27FC236}">
                  <a16:creationId xmlns:a16="http://schemas.microsoft.com/office/drawing/2014/main" id="{1E6D4C6D-F3DB-4B5F-BE0B-7C55659292B0}"/>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a:extLst>
                <a:ext uri="{FF2B5EF4-FFF2-40B4-BE49-F238E27FC236}">
                  <a16:creationId xmlns:a16="http://schemas.microsoft.com/office/drawing/2014/main" id="{2812AA78-6A2C-478E-963B-18A170B6B9AD}"/>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a:extLst>
                <a:ext uri="{FF2B5EF4-FFF2-40B4-BE49-F238E27FC236}">
                  <a16:creationId xmlns:a16="http://schemas.microsoft.com/office/drawing/2014/main" id="{7E4FBEA3-9A12-4E57-B2A4-C529E407A06D}"/>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a:extLst>
                <a:ext uri="{FF2B5EF4-FFF2-40B4-BE49-F238E27FC236}">
                  <a16:creationId xmlns:a16="http://schemas.microsoft.com/office/drawing/2014/main" id="{EB5667A3-8D34-4BA5-B629-F17644165A2B}"/>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a:extLst>
                <a:ext uri="{FF2B5EF4-FFF2-40B4-BE49-F238E27FC236}">
                  <a16:creationId xmlns:a16="http://schemas.microsoft.com/office/drawing/2014/main" id="{9B207602-8AFE-419B-83E4-6E3E6A6265B5}"/>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a:extLst>
                <a:ext uri="{FF2B5EF4-FFF2-40B4-BE49-F238E27FC236}">
                  <a16:creationId xmlns:a16="http://schemas.microsoft.com/office/drawing/2014/main" id="{3ABE074E-2792-4BB8-A853-009F53A188F1}"/>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3175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pt-PT"/>
              <a:t>Click to insert title</a:t>
            </a:r>
            <a:endParaRPr lang="en-GB" dirty="0"/>
          </a:p>
        </p:txBody>
      </p:sp>
      <p:sp>
        <p:nvSpPr>
          <p:cNvPr id="25" name="Picture Placeholder 24"/>
          <p:cNvSpPr>
            <a:spLocks noGrp="1"/>
          </p:cNvSpPr>
          <p:nvPr>
            <p:ph type="pic" sz="quarter" idx="10"/>
          </p:nvPr>
        </p:nvSpPr>
        <p:spPr/>
      </p:sp>
      <p:sp>
        <p:nvSpPr>
          <p:cNvPr id="22" name="Text Placeholder 21"/>
          <p:cNvSpPr>
            <a:spLocks noGrp="1"/>
          </p:cNvSpPr>
          <p:nvPr>
            <p:ph type="body" sz="quarter" idx="32"/>
          </p:nvPr>
        </p:nvSpPr>
        <p:spPr/>
        <p:txBody>
          <a:bodyPr/>
          <a:lstStyle/>
          <a:p>
            <a:r>
              <a:rPr lang="pt-PT" dirty="0"/>
              <a:t>Click to insert text</a:t>
            </a:r>
            <a:endParaRPr lang="en-US" dirty="0"/>
          </a:p>
        </p:txBody>
      </p:sp>
      <p:sp>
        <p:nvSpPr>
          <p:cNvPr id="26" name="Text Placeholder 25"/>
          <p:cNvSpPr>
            <a:spLocks noGrp="1"/>
          </p:cNvSpPr>
          <p:nvPr>
            <p:ph type="body" sz="quarter" idx="33"/>
          </p:nvPr>
        </p:nvSpPr>
        <p:spPr/>
        <p:txBody>
          <a:bodyPr/>
          <a:lstStyle/>
          <a:p>
            <a:r>
              <a:rPr lang="pt-PT" dirty="0"/>
              <a:t>Click to insert text</a:t>
            </a:r>
            <a:endParaRPr lang="en-US" dirty="0"/>
          </a:p>
        </p:txBody>
      </p:sp>
      <p:sp>
        <p:nvSpPr>
          <p:cNvPr id="27" name="Text Placeholder 26"/>
          <p:cNvSpPr>
            <a:spLocks noGrp="1"/>
          </p:cNvSpPr>
          <p:nvPr>
            <p:ph type="body" sz="quarter" idx="35"/>
          </p:nvPr>
        </p:nvSpPr>
        <p:spPr/>
        <p:txBody>
          <a:bodyPr/>
          <a:lstStyle/>
          <a:p>
            <a:r>
              <a:rPr lang="pt-PT" dirty="0"/>
              <a:t>Click to insert text</a:t>
            </a:r>
            <a:endParaRPr lang="en-US" dirty="0"/>
          </a:p>
        </p:txBody>
      </p:sp>
      <p:grpSp>
        <p:nvGrpSpPr>
          <p:cNvPr id="28" name="Group 12">
            <a:extLst>
              <a:ext uri="{FF2B5EF4-FFF2-40B4-BE49-F238E27FC236}">
                <a16:creationId xmlns:a16="http://schemas.microsoft.com/office/drawing/2014/main" id="{692B28B0-FB92-4F95-884C-DA7D5007BE2F}"/>
              </a:ext>
            </a:extLst>
          </p:cNvPr>
          <p:cNvGrpSpPr>
            <a:grpSpLocks noChangeAspect="1"/>
          </p:cNvGrpSpPr>
          <p:nvPr/>
        </p:nvGrpSpPr>
        <p:grpSpPr bwMode="auto">
          <a:xfrm>
            <a:off x="767408" y="4581128"/>
            <a:ext cx="1022803" cy="954000"/>
            <a:chOff x="-60" y="-50"/>
            <a:chExt cx="996" cy="929"/>
          </a:xfrm>
        </p:grpSpPr>
        <p:sp>
          <p:nvSpPr>
            <p:cNvPr id="29" name="Freeform 13">
              <a:extLst>
                <a:ext uri="{FF2B5EF4-FFF2-40B4-BE49-F238E27FC236}">
                  <a16:creationId xmlns:a16="http://schemas.microsoft.com/office/drawing/2014/main" id="{73800201-B76E-4387-93B3-66E7B0DEAF1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14">
              <a:extLst>
                <a:ext uri="{FF2B5EF4-FFF2-40B4-BE49-F238E27FC236}">
                  <a16:creationId xmlns:a16="http://schemas.microsoft.com/office/drawing/2014/main" id="{C3E3AD52-CA1F-4B13-AE74-51C0CAED4591}"/>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15">
              <a:extLst>
                <a:ext uri="{FF2B5EF4-FFF2-40B4-BE49-F238E27FC236}">
                  <a16:creationId xmlns:a16="http://schemas.microsoft.com/office/drawing/2014/main" id="{3C8E4C47-C8D4-4FB2-9E44-7298884A3F60}"/>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2" name="Freeform 16">
              <a:extLst>
                <a:ext uri="{FF2B5EF4-FFF2-40B4-BE49-F238E27FC236}">
                  <a16:creationId xmlns:a16="http://schemas.microsoft.com/office/drawing/2014/main" id="{33C9DD14-42D0-4F86-9EAC-88BC343D514D}"/>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3" name="Group 25">
            <a:extLst>
              <a:ext uri="{FF2B5EF4-FFF2-40B4-BE49-F238E27FC236}">
                <a16:creationId xmlns:a16="http://schemas.microsoft.com/office/drawing/2014/main" id="{F3FD5851-2DB9-4493-BE4C-0006EDC51387}"/>
              </a:ext>
            </a:extLst>
          </p:cNvPr>
          <p:cNvGrpSpPr>
            <a:grpSpLocks noChangeAspect="1"/>
          </p:cNvGrpSpPr>
          <p:nvPr/>
        </p:nvGrpSpPr>
        <p:grpSpPr bwMode="auto">
          <a:xfrm>
            <a:off x="770592" y="2579238"/>
            <a:ext cx="982654" cy="921076"/>
            <a:chOff x="-61" y="-66"/>
            <a:chExt cx="1133" cy="1062"/>
          </a:xfrm>
        </p:grpSpPr>
        <p:sp>
          <p:nvSpPr>
            <p:cNvPr id="34" name="Freeform 26">
              <a:extLst>
                <a:ext uri="{FF2B5EF4-FFF2-40B4-BE49-F238E27FC236}">
                  <a16:creationId xmlns:a16="http://schemas.microsoft.com/office/drawing/2014/main" id="{8D446F1C-33BB-410E-ACF0-1C2411FBD89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27">
              <a:extLst>
                <a:ext uri="{FF2B5EF4-FFF2-40B4-BE49-F238E27FC236}">
                  <a16:creationId xmlns:a16="http://schemas.microsoft.com/office/drawing/2014/main" id="{5FF12984-E465-477E-BB01-F705B9C7E38E}"/>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6" name="Group 30">
            <a:extLst>
              <a:ext uri="{FF2B5EF4-FFF2-40B4-BE49-F238E27FC236}">
                <a16:creationId xmlns:a16="http://schemas.microsoft.com/office/drawing/2014/main" id="{B30B8C63-8CA6-4DAC-9A4A-C37810C8F8A7}"/>
              </a:ext>
            </a:extLst>
          </p:cNvPr>
          <p:cNvGrpSpPr>
            <a:grpSpLocks noChangeAspect="1"/>
          </p:cNvGrpSpPr>
          <p:nvPr/>
        </p:nvGrpSpPr>
        <p:grpSpPr bwMode="auto">
          <a:xfrm>
            <a:off x="767408" y="3573016"/>
            <a:ext cx="985838" cy="921600"/>
            <a:chOff x="-223" y="-210"/>
            <a:chExt cx="3852" cy="3601"/>
          </a:xfrm>
        </p:grpSpPr>
        <p:sp>
          <p:nvSpPr>
            <p:cNvPr id="37" name="Freeform 31">
              <a:extLst>
                <a:ext uri="{FF2B5EF4-FFF2-40B4-BE49-F238E27FC236}">
                  <a16:creationId xmlns:a16="http://schemas.microsoft.com/office/drawing/2014/main" id="{A82BE29C-60E0-456E-AD98-001B7FD1932D}"/>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8" name="Freeform 32">
              <a:extLst>
                <a:ext uri="{FF2B5EF4-FFF2-40B4-BE49-F238E27FC236}">
                  <a16:creationId xmlns:a16="http://schemas.microsoft.com/office/drawing/2014/main" id="{1E58E2D5-F4D4-4ED4-86C3-7A3325A07022}"/>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9" name="Freeform 33">
              <a:extLst>
                <a:ext uri="{FF2B5EF4-FFF2-40B4-BE49-F238E27FC236}">
                  <a16:creationId xmlns:a16="http://schemas.microsoft.com/office/drawing/2014/main" id="{5B420DCF-96F9-4DDA-A9BC-B4A28C3A326D}"/>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0" name="Freeform 34">
              <a:extLst>
                <a:ext uri="{FF2B5EF4-FFF2-40B4-BE49-F238E27FC236}">
                  <a16:creationId xmlns:a16="http://schemas.microsoft.com/office/drawing/2014/main" id="{6497F936-DBBA-4E7A-A1BC-510C898AC49D}"/>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1" name="Freeform 35">
              <a:extLst>
                <a:ext uri="{FF2B5EF4-FFF2-40B4-BE49-F238E27FC236}">
                  <a16:creationId xmlns:a16="http://schemas.microsoft.com/office/drawing/2014/main" id="{315422AE-4C60-4F19-9E4B-4FDB4F980F2C}"/>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199715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32"/>
          </p:nvPr>
        </p:nvSpPr>
        <p:spPr/>
        <p:txBody>
          <a:bodyPr/>
          <a:lstStyle/>
          <a:p>
            <a:r>
              <a:rPr lang="pt-PT" dirty="0"/>
              <a:t>Click to insert text</a:t>
            </a:r>
            <a:endParaRPr lang="en-US" dirty="0"/>
          </a:p>
          <a:p>
            <a:endParaRPr lang="en-GB" dirty="0"/>
          </a:p>
        </p:txBody>
      </p:sp>
      <p:sp>
        <p:nvSpPr>
          <p:cNvPr id="29" name="Title 28"/>
          <p:cNvSpPr>
            <a:spLocks noGrp="1"/>
          </p:cNvSpPr>
          <p:nvPr>
            <p:ph type="title"/>
          </p:nvPr>
        </p:nvSpPr>
        <p:spPr/>
        <p:txBody>
          <a:bodyPr/>
          <a:lstStyle/>
          <a:p>
            <a:r>
              <a:rPr lang="pt-PT" dirty="0"/>
              <a:t>Click to insert title</a:t>
            </a:r>
            <a:endParaRPr lang="en-GB" dirty="0"/>
          </a:p>
        </p:txBody>
      </p:sp>
      <p:sp>
        <p:nvSpPr>
          <p:cNvPr id="31" name="ZoneTexte 17"/>
          <p:cNvSpPr txBox="1"/>
          <p:nvPr/>
        </p:nvSpPr>
        <p:spPr>
          <a:xfrm>
            <a:off x="12528621" y="2620283"/>
            <a:ext cx="2451331" cy="1415772"/>
          </a:xfrm>
          <a:prstGeom prst="rect">
            <a:avLst/>
          </a:prstGeom>
          <a:noFill/>
        </p:spPr>
        <p:txBody>
          <a:bodyPr wrap="square" rtlCol="0">
            <a:spAutoFit/>
          </a:bodyPr>
          <a:lstStyle/>
          <a:p>
            <a:r>
              <a:rPr lang="fr-FR" sz="900" dirty="0">
                <a:solidFill>
                  <a:schemeClr val="tx2"/>
                </a:solidFill>
                <a:latin typeface="Arial" panose="020B0604020202020204" pitchFamily="34" charset="0"/>
                <a:cs typeface="Arial" panose="020B0604020202020204" pitchFamily="34" charset="0"/>
              </a:rPr>
              <a:t>Pour modifier </a:t>
            </a:r>
            <a:r>
              <a:rPr lang="fr-FR" sz="900" b="1" baseline="0" dirty="0">
                <a:solidFill>
                  <a:schemeClr val="tx2"/>
                </a:solidFill>
                <a:latin typeface="Arial" panose="020B0604020202020204" pitchFamily="34" charset="0"/>
                <a:cs typeface="Arial" panose="020B0604020202020204" pitchFamily="34" charset="0"/>
              </a:rPr>
              <a:t>l’image d'arrière-plan </a:t>
            </a:r>
            <a:r>
              <a:rPr lang="fr-FR" sz="900" baseline="0" dirty="0">
                <a:solidFill>
                  <a:schemeClr val="tx2"/>
                </a:solidFill>
                <a:latin typeface="Arial" panose="020B0604020202020204" pitchFamily="34" charset="0"/>
                <a:cs typeface="Arial" panose="020B0604020202020204" pitchFamily="34" charset="0"/>
              </a:rPr>
              <a:t>:</a:t>
            </a:r>
          </a:p>
          <a:p>
            <a:pPr marL="228600" indent="-228600">
              <a:spcBef>
                <a:spcPts val="200"/>
              </a:spcBef>
              <a:buAutoNum type="arabicPeriod"/>
            </a:pPr>
            <a:r>
              <a:rPr lang="fr-FR" sz="900" dirty="0">
                <a:solidFill>
                  <a:schemeClr val="tx2"/>
                </a:solidFill>
                <a:latin typeface="Arial" panose="020B0604020202020204" pitchFamily="34" charset="0"/>
                <a:cs typeface="Arial" panose="020B0604020202020204" pitchFamily="34" charset="0"/>
              </a:rPr>
              <a:t>Faites un clic droit</a:t>
            </a:r>
            <a:r>
              <a:rPr lang="fr-FR" sz="900" baseline="0" dirty="0">
                <a:solidFill>
                  <a:schemeClr val="tx2"/>
                </a:solidFill>
                <a:latin typeface="Arial" panose="020B0604020202020204" pitchFamily="34" charset="0"/>
                <a:cs typeface="Arial" panose="020B0604020202020204" pitchFamily="34" charset="0"/>
              </a:rPr>
              <a:t> et cliquez sur </a:t>
            </a:r>
            <a:r>
              <a:rPr lang="fr-FR" sz="900" b="1" baseline="0" dirty="0">
                <a:solidFill>
                  <a:schemeClr val="tx2"/>
                </a:solidFill>
                <a:latin typeface="Arial" panose="020B0604020202020204" pitchFamily="34" charset="0"/>
                <a:cs typeface="Arial" panose="020B0604020202020204" pitchFamily="34" charset="0"/>
              </a:rPr>
              <a:t>Mise en forme de l’arrière-plan</a:t>
            </a:r>
            <a:endParaRPr lang="fr-FR" sz="900" b="0" baseline="0" dirty="0">
              <a:solidFill>
                <a:schemeClr val="tx2"/>
              </a:solidFill>
              <a:latin typeface="Arial" panose="020B0604020202020204" pitchFamily="34" charset="0"/>
              <a:cs typeface="Arial" panose="020B0604020202020204" pitchFamily="34" charset="0"/>
            </a:endParaRP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Dans la fenêtre Remplissage, choisissez </a:t>
            </a:r>
            <a:r>
              <a:rPr lang="fr-FR" sz="900" b="1" baseline="0" dirty="0">
                <a:solidFill>
                  <a:schemeClr val="tx2"/>
                </a:solidFill>
                <a:latin typeface="Arial" panose="020B0604020202020204" pitchFamily="34" charset="0"/>
                <a:cs typeface="Arial" panose="020B0604020202020204" pitchFamily="34" charset="0"/>
              </a:rPr>
              <a:t>Remplissage avec image ou texture</a:t>
            </a:r>
            <a:r>
              <a:rPr lang="fr-FR" sz="900" b="0" baseline="0" dirty="0">
                <a:solidFill>
                  <a:schemeClr val="tx2"/>
                </a:solidFill>
                <a:latin typeface="Arial" panose="020B0604020202020204" pitchFamily="34" charset="0"/>
                <a:cs typeface="Arial" panose="020B0604020202020204" pitchFamily="34" charset="0"/>
              </a:rPr>
              <a:t> puis cliquez sur </a:t>
            </a:r>
            <a:r>
              <a:rPr lang="fr-FR" sz="900" b="1" baseline="0" dirty="0">
                <a:solidFill>
                  <a:schemeClr val="tx2"/>
                </a:solidFill>
                <a:latin typeface="Arial" panose="020B0604020202020204" pitchFamily="34" charset="0"/>
                <a:cs typeface="Arial" panose="020B0604020202020204" pitchFamily="34" charset="0"/>
              </a:rPr>
              <a:t>Insérer à partir de : Fichier</a:t>
            </a: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Sélectionnez votre image puis cliquez sur </a:t>
            </a:r>
            <a:r>
              <a:rPr lang="fr-FR" sz="900" b="1" baseline="0" dirty="0">
                <a:solidFill>
                  <a:schemeClr val="tx2"/>
                </a:solidFill>
                <a:latin typeface="Arial" panose="020B0604020202020204" pitchFamily="34" charset="0"/>
                <a:cs typeface="Arial" panose="020B0604020202020204" pitchFamily="34" charset="0"/>
              </a:rPr>
              <a:t>Fermer</a:t>
            </a:r>
            <a:endParaRPr lang="fr-FR" sz="900" baseline="0" dirty="0">
              <a:solidFill>
                <a:schemeClr val="tx2"/>
              </a:solidFill>
              <a:latin typeface="Arial" panose="020B0604020202020204" pitchFamily="34" charset="0"/>
              <a:cs typeface="Arial" panose="020B0604020202020204" pitchFamily="34" charset="0"/>
            </a:endParaRPr>
          </a:p>
        </p:txBody>
      </p:sp>
      <p:grpSp>
        <p:nvGrpSpPr>
          <p:cNvPr id="32" name="Groupe 18"/>
          <p:cNvGrpSpPr/>
          <p:nvPr/>
        </p:nvGrpSpPr>
        <p:grpSpPr>
          <a:xfrm flipH="1">
            <a:off x="12384605" y="2667486"/>
            <a:ext cx="144016" cy="2828439"/>
            <a:chOff x="-252536" y="0"/>
            <a:chExt cx="144016" cy="2828439"/>
          </a:xfrm>
        </p:grpSpPr>
        <p:cxnSp>
          <p:nvCxnSpPr>
            <p:cNvPr id="33" name="Connecteur droit 21"/>
            <p:cNvCxnSpPr/>
            <p:nvPr/>
          </p:nvCxnSpPr>
          <p:spPr>
            <a:xfrm flipH="1">
              <a:off x="-252536" y="0"/>
              <a:ext cx="0" cy="28284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cteur droit 22"/>
            <p:cNvCxnSpPr/>
            <p:nvPr/>
          </p:nvCxnSpPr>
          <p:spPr>
            <a:xfrm flipH="1">
              <a:off x="-252536" y="288032"/>
              <a:ext cx="14401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5"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6353" y="4004057"/>
            <a:ext cx="1921932" cy="1444809"/>
          </a:xfrm>
          <a:prstGeom prst="rect">
            <a:avLst/>
          </a:prstGeom>
        </p:spPr>
      </p:pic>
    </p:spTree>
    <p:extLst>
      <p:ext uri="{BB962C8B-B14F-4D97-AF65-F5344CB8AC3E}">
        <p14:creationId xmlns:p14="http://schemas.microsoft.com/office/powerpoint/2010/main" val="1661590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4" name="Text Placeholder 13"/>
          <p:cNvSpPr>
            <a:spLocks noGrp="1"/>
          </p:cNvSpPr>
          <p:nvPr>
            <p:ph type="body" sz="quarter" idx="32"/>
          </p:nvPr>
        </p:nvSpPr>
        <p:spPr/>
        <p:txBody>
          <a:bodyPr/>
          <a:lstStyle/>
          <a:p>
            <a:r>
              <a:rPr lang="pt-PT" dirty="0"/>
              <a:t>Click to insert text</a:t>
            </a:r>
            <a:endParaRPr lang="en-US" dirty="0"/>
          </a:p>
          <a:p>
            <a:endParaRPr lang="en-GB" dirty="0"/>
          </a:p>
          <a:p>
            <a:endParaRPr lang="en-GB" dirty="0"/>
          </a:p>
        </p:txBody>
      </p:sp>
    </p:spTree>
    <p:extLst>
      <p:ext uri="{BB962C8B-B14F-4D97-AF65-F5344CB8AC3E}">
        <p14:creationId xmlns:p14="http://schemas.microsoft.com/office/powerpoint/2010/main" val="256691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4294967295"/>
          </p:nvPr>
        </p:nvSpPr>
        <p:spPr>
          <a:xfrm>
            <a:off x="5376000" y="2853000"/>
            <a:ext cx="6539775" cy="3384000"/>
          </a:xfrm>
        </p:spPr>
        <p:txBody>
          <a:bodyPr/>
          <a:lstStyle/>
          <a:p>
            <a:r>
              <a:rPr lang="pt-PT" dirty="0"/>
              <a:t>Click to insert text</a:t>
            </a:r>
            <a:endParaRPr lang="en-US" dirty="0"/>
          </a:p>
          <a:p>
            <a:endParaRPr lang="en-GB" dirty="0"/>
          </a:p>
          <a:p>
            <a:endParaRPr lang="en-GB" dirty="0"/>
          </a:p>
        </p:txBody>
      </p:sp>
      <p:sp>
        <p:nvSpPr>
          <p:cNvPr id="16" name="Title 15"/>
          <p:cNvSpPr>
            <a:spLocks noGrp="1"/>
          </p:cNvSpPr>
          <p:nvPr>
            <p:ph type="title"/>
          </p:nvPr>
        </p:nvSpPr>
        <p:spPr/>
        <p:txBody>
          <a:bodyPr/>
          <a:lstStyle/>
          <a:p>
            <a:r>
              <a:rPr lang="pt-PT" dirty="0"/>
              <a:t>Click to insert title</a:t>
            </a:r>
            <a:endParaRPr lang="en-GB" dirty="0"/>
          </a:p>
        </p:txBody>
      </p:sp>
    </p:spTree>
    <p:extLst>
      <p:ext uri="{BB962C8B-B14F-4D97-AF65-F5344CB8AC3E}">
        <p14:creationId xmlns:p14="http://schemas.microsoft.com/office/powerpoint/2010/main" val="1567700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5" name="Text Placeholder 14"/>
          <p:cNvSpPr>
            <a:spLocks noGrp="1"/>
          </p:cNvSpPr>
          <p:nvPr>
            <p:ph type="body" sz="quarter" idx="32"/>
          </p:nvPr>
        </p:nvSpPr>
        <p:spPr/>
        <p:txBody>
          <a:bodyPr/>
          <a:lstStyle/>
          <a:p>
            <a:r>
              <a:rPr lang="pt-PT" dirty="0"/>
              <a:t>Click to insert text</a:t>
            </a:r>
            <a:endParaRPr lang="en-US" dirty="0"/>
          </a:p>
          <a:p>
            <a:endParaRPr lang="en-GB" dirty="0"/>
          </a:p>
          <a:p>
            <a:endParaRPr lang="en-GB" dirty="0"/>
          </a:p>
          <a:p>
            <a:endParaRPr lang="en-GB" dirty="0"/>
          </a:p>
        </p:txBody>
      </p:sp>
      <p:sp>
        <p:nvSpPr>
          <p:cNvPr id="14" name="Picture Placeholder 13"/>
          <p:cNvSpPr>
            <a:spLocks noGrp="1"/>
          </p:cNvSpPr>
          <p:nvPr>
            <p:ph type="pic" sz="quarter" idx="10"/>
          </p:nvPr>
        </p:nvSpPr>
        <p:spPr/>
      </p:sp>
    </p:spTree>
    <p:extLst>
      <p:ext uri="{BB962C8B-B14F-4D97-AF65-F5344CB8AC3E}">
        <p14:creationId xmlns:p14="http://schemas.microsoft.com/office/powerpoint/2010/main" val="157593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38"/>
          </p:nvPr>
        </p:nvSpPr>
        <p:spPr/>
        <p:txBody>
          <a:bodyPr/>
          <a:lstStyle/>
          <a:p>
            <a:r>
              <a:rPr lang="pt-PT" dirty="0"/>
              <a:t>Click to insert text</a:t>
            </a:r>
            <a:endParaRPr lang="en-US" dirty="0"/>
          </a:p>
          <a:p>
            <a:endParaRPr lang="en-GB" dirty="0"/>
          </a:p>
          <a:p>
            <a:endParaRPr lang="en-GB" dirty="0"/>
          </a:p>
          <a:p>
            <a:endParaRPr lang="en-GB" dirty="0"/>
          </a:p>
        </p:txBody>
      </p:sp>
      <p:sp>
        <p:nvSpPr>
          <p:cNvPr id="25" name="Title 24"/>
          <p:cNvSpPr>
            <a:spLocks noGrp="1"/>
          </p:cNvSpPr>
          <p:nvPr>
            <p:ph type="title"/>
          </p:nvPr>
        </p:nvSpPr>
        <p:spPr/>
        <p:txBody>
          <a:bodyPr/>
          <a:lstStyle/>
          <a:p>
            <a:r>
              <a:rPr lang="pt-PT" dirty="0"/>
              <a:t>Click to insert title</a:t>
            </a:r>
            <a:endParaRPr lang="en-GB" dirty="0"/>
          </a:p>
        </p:txBody>
      </p:sp>
      <p:sp>
        <p:nvSpPr>
          <p:cNvPr id="26" name="Picture Placeholder 25"/>
          <p:cNvSpPr>
            <a:spLocks noGrp="1"/>
          </p:cNvSpPr>
          <p:nvPr>
            <p:ph type="pic" sz="quarter" idx="10"/>
          </p:nvPr>
        </p:nvSpPr>
        <p:spPr/>
      </p:sp>
    </p:spTree>
    <p:extLst>
      <p:ext uri="{BB962C8B-B14F-4D97-AF65-F5344CB8AC3E}">
        <p14:creationId xmlns:p14="http://schemas.microsoft.com/office/powerpoint/2010/main" val="299795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Title of The presentation</a:t>
            </a:r>
          </a:p>
        </p:txBody>
      </p:sp>
      <p:sp>
        <p:nvSpPr>
          <p:cNvPr id="5" name="Subtitle 4"/>
          <p:cNvSpPr>
            <a:spLocks noGrp="1"/>
          </p:cNvSpPr>
          <p:nvPr>
            <p:ph type="subTitle" idx="1"/>
          </p:nvPr>
        </p:nvSpPr>
        <p:spPr/>
        <p:txBody>
          <a:bodyPr/>
          <a:lstStyle/>
          <a:p>
            <a:r>
              <a:rPr lang="en-US" dirty="0"/>
              <a:t>Location, Date, Author</a:t>
            </a:r>
          </a:p>
          <a:p>
            <a:endParaRPr lang="en-GB" dirty="0"/>
          </a:p>
        </p:txBody>
      </p:sp>
    </p:spTree>
    <p:extLst>
      <p:ext uri="{BB962C8B-B14F-4D97-AF65-F5344CB8AC3E}">
        <p14:creationId xmlns:p14="http://schemas.microsoft.com/office/powerpoint/2010/main" val="813718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a:t>Click to insert title</a:t>
            </a:r>
            <a:endParaRPr lang="en-GB" dirty="0"/>
          </a:p>
        </p:txBody>
      </p:sp>
      <p:sp>
        <p:nvSpPr>
          <p:cNvPr id="18" name="Picture Placeholder 17"/>
          <p:cNvSpPr>
            <a:spLocks noGrp="1"/>
          </p:cNvSpPr>
          <p:nvPr>
            <p:ph type="pic" sz="quarter" idx="10"/>
          </p:nvPr>
        </p:nvSpPr>
        <p:spPr/>
      </p:sp>
      <p:sp>
        <p:nvSpPr>
          <p:cNvPr id="19" name="Text Placeholder 18"/>
          <p:cNvSpPr>
            <a:spLocks noGrp="1"/>
          </p:cNvSpPr>
          <p:nvPr>
            <p:ph type="body" sz="quarter" idx="32"/>
          </p:nvPr>
        </p:nvSpPr>
        <p:spPr/>
        <p:txBody>
          <a:bodyPr/>
          <a:lstStyle/>
          <a:p>
            <a:r>
              <a:rPr lang="pt-PT" dirty="0"/>
              <a:t>Click to insert text</a:t>
            </a:r>
            <a:endParaRPr lang="en-US" dirty="0"/>
          </a:p>
          <a:p>
            <a:endParaRPr lang="en-GB" dirty="0"/>
          </a:p>
          <a:p>
            <a:endParaRPr lang="en-GB" dirty="0"/>
          </a:p>
          <a:p>
            <a:endParaRPr lang="en-GB" dirty="0"/>
          </a:p>
        </p:txBody>
      </p:sp>
    </p:spTree>
    <p:extLst>
      <p:ext uri="{BB962C8B-B14F-4D97-AF65-F5344CB8AC3E}">
        <p14:creationId xmlns:p14="http://schemas.microsoft.com/office/powerpoint/2010/main" val="2488389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5" name="Text Placeholder 14"/>
          <p:cNvSpPr>
            <a:spLocks noGrp="1"/>
          </p:cNvSpPr>
          <p:nvPr>
            <p:ph type="body" sz="quarter" idx="33"/>
          </p:nvPr>
        </p:nvSpPr>
        <p:spPr/>
        <p:txBody>
          <a:bodyPr/>
          <a:lstStyle/>
          <a:p>
            <a:r>
              <a:rPr lang="pt-PT" dirty="0"/>
              <a:t>Click to insert text</a:t>
            </a:r>
          </a:p>
          <a:p>
            <a:endParaRPr lang="en-GB" dirty="0"/>
          </a:p>
        </p:txBody>
      </p:sp>
      <p:sp>
        <p:nvSpPr>
          <p:cNvPr id="14" name="Text Placeholder 13"/>
          <p:cNvSpPr>
            <a:spLocks noGrp="1"/>
          </p:cNvSpPr>
          <p:nvPr>
            <p:ph type="body" sz="quarter" idx="32"/>
          </p:nvPr>
        </p:nvSpPr>
        <p:spPr/>
        <p:txBody>
          <a:bodyPr/>
          <a:lstStyle/>
          <a:p>
            <a:r>
              <a:rPr lang="pt-PT" dirty="0"/>
              <a:t>Click to insert text</a:t>
            </a:r>
            <a:endParaRPr lang="en-US" dirty="0"/>
          </a:p>
          <a:p>
            <a:endParaRPr lang="en-GB" dirty="0"/>
          </a:p>
          <a:p>
            <a:endParaRPr lang="en-GB" dirty="0"/>
          </a:p>
          <a:p>
            <a:endParaRPr lang="en-GB" dirty="0"/>
          </a:p>
        </p:txBody>
      </p:sp>
      <p:sp>
        <p:nvSpPr>
          <p:cNvPr id="16" name="ZoneTexte 17"/>
          <p:cNvSpPr txBox="1"/>
          <p:nvPr/>
        </p:nvSpPr>
        <p:spPr>
          <a:xfrm>
            <a:off x="12528621" y="2620283"/>
            <a:ext cx="2451331" cy="1415772"/>
          </a:xfrm>
          <a:prstGeom prst="rect">
            <a:avLst/>
          </a:prstGeom>
          <a:noFill/>
        </p:spPr>
        <p:txBody>
          <a:bodyPr wrap="square" rtlCol="0">
            <a:spAutoFit/>
          </a:bodyPr>
          <a:lstStyle/>
          <a:p>
            <a:r>
              <a:rPr lang="fr-FR" sz="900" dirty="0">
                <a:solidFill>
                  <a:schemeClr val="tx2"/>
                </a:solidFill>
                <a:latin typeface="Arial" panose="020B0604020202020204" pitchFamily="34" charset="0"/>
                <a:cs typeface="Arial" panose="020B0604020202020204" pitchFamily="34" charset="0"/>
              </a:rPr>
              <a:t>Pour modifier </a:t>
            </a:r>
            <a:r>
              <a:rPr lang="fr-FR" sz="900" b="1" baseline="0" dirty="0">
                <a:solidFill>
                  <a:schemeClr val="tx2"/>
                </a:solidFill>
                <a:latin typeface="Arial" panose="020B0604020202020204" pitchFamily="34" charset="0"/>
                <a:cs typeface="Arial" panose="020B0604020202020204" pitchFamily="34" charset="0"/>
              </a:rPr>
              <a:t>l’image d'arrière-plan </a:t>
            </a:r>
            <a:r>
              <a:rPr lang="fr-FR" sz="900" baseline="0" dirty="0">
                <a:solidFill>
                  <a:schemeClr val="tx2"/>
                </a:solidFill>
                <a:latin typeface="Arial" panose="020B0604020202020204" pitchFamily="34" charset="0"/>
                <a:cs typeface="Arial" panose="020B0604020202020204" pitchFamily="34" charset="0"/>
              </a:rPr>
              <a:t>:</a:t>
            </a:r>
          </a:p>
          <a:p>
            <a:pPr marL="228600" indent="-228600">
              <a:spcBef>
                <a:spcPts val="200"/>
              </a:spcBef>
              <a:buAutoNum type="arabicPeriod"/>
            </a:pPr>
            <a:r>
              <a:rPr lang="fr-FR" sz="900" dirty="0">
                <a:solidFill>
                  <a:schemeClr val="tx2"/>
                </a:solidFill>
                <a:latin typeface="Arial" panose="020B0604020202020204" pitchFamily="34" charset="0"/>
                <a:cs typeface="Arial" panose="020B0604020202020204" pitchFamily="34" charset="0"/>
              </a:rPr>
              <a:t>Faites un clic droit</a:t>
            </a:r>
            <a:r>
              <a:rPr lang="fr-FR" sz="900" baseline="0" dirty="0">
                <a:solidFill>
                  <a:schemeClr val="tx2"/>
                </a:solidFill>
                <a:latin typeface="Arial" panose="020B0604020202020204" pitchFamily="34" charset="0"/>
                <a:cs typeface="Arial" panose="020B0604020202020204" pitchFamily="34" charset="0"/>
              </a:rPr>
              <a:t> et cliquez sur </a:t>
            </a:r>
            <a:r>
              <a:rPr lang="fr-FR" sz="900" b="1" baseline="0" dirty="0">
                <a:solidFill>
                  <a:schemeClr val="tx2"/>
                </a:solidFill>
                <a:latin typeface="Arial" panose="020B0604020202020204" pitchFamily="34" charset="0"/>
                <a:cs typeface="Arial" panose="020B0604020202020204" pitchFamily="34" charset="0"/>
              </a:rPr>
              <a:t>Mise en forme de l’arrière-plan</a:t>
            </a:r>
            <a:endParaRPr lang="fr-FR" sz="900" b="0" baseline="0" dirty="0">
              <a:solidFill>
                <a:schemeClr val="tx2"/>
              </a:solidFill>
              <a:latin typeface="Arial" panose="020B0604020202020204" pitchFamily="34" charset="0"/>
              <a:cs typeface="Arial" panose="020B0604020202020204" pitchFamily="34" charset="0"/>
            </a:endParaRP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Dans la fenêtre Remplissage, choisissez </a:t>
            </a:r>
            <a:r>
              <a:rPr lang="fr-FR" sz="900" b="1" baseline="0" dirty="0">
                <a:solidFill>
                  <a:schemeClr val="tx2"/>
                </a:solidFill>
                <a:latin typeface="Arial" panose="020B0604020202020204" pitchFamily="34" charset="0"/>
                <a:cs typeface="Arial" panose="020B0604020202020204" pitchFamily="34" charset="0"/>
              </a:rPr>
              <a:t>Remplissage avec image ou texture</a:t>
            </a:r>
            <a:r>
              <a:rPr lang="fr-FR" sz="900" b="0" baseline="0" dirty="0">
                <a:solidFill>
                  <a:schemeClr val="tx2"/>
                </a:solidFill>
                <a:latin typeface="Arial" panose="020B0604020202020204" pitchFamily="34" charset="0"/>
                <a:cs typeface="Arial" panose="020B0604020202020204" pitchFamily="34" charset="0"/>
              </a:rPr>
              <a:t> puis cliquez sur </a:t>
            </a:r>
            <a:r>
              <a:rPr lang="fr-FR" sz="900" b="1" baseline="0" dirty="0">
                <a:solidFill>
                  <a:schemeClr val="tx2"/>
                </a:solidFill>
                <a:latin typeface="Arial" panose="020B0604020202020204" pitchFamily="34" charset="0"/>
                <a:cs typeface="Arial" panose="020B0604020202020204" pitchFamily="34" charset="0"/>
              </a:rPr>
              <a:t>Insérer à partir de : Fichier</a:t>
            </a:r>
          </a:p>
          <a:p>
            <a:pPr marL="228600" indent="-228600">
              <a:spcBef>
                <a:spcPts val="200"/>
              </a:spcBef>
              <a:buAutoNum type="arabicPeriod"/>
            </a:pPr>
            <a:r>
              <a:rPr lang="fr-FR" sz="900" b="0" baseline="0" dirty="0">
                <a:solidFill>
                  <a:schemeClr val="tx2"/>
                </a:solidFill>
                <a:latin typeface="Arial" panose="020B0604020202020204" pitchFamily="34" charset="0"/>
                <a:cs typeface="Arial" panose="020B0604020202020204" pitchFamily="34" charset="0"/>
              </a:rPr>
              <a:t>Sélectionnez votre image puis cliquez sur </a:t>
            </a:r>
            <a:r>
              <a:rPr lang="fr-FR" sz="900" b="1" baseline="0" dirty="0">
                <a:solidFill>
                  <a:schemeClr val="tx2"/>
                </a:solidFill>
                <a:latin typeface="Arial" panose="020B0604020202020204" pitchFamily="34" charset="0"/>
                <a:cs typeface="Arial" panose="020B0604020202020204" pitchFamily="34" charset="0"/>
              </a:rPr>
              <a:t>Fermer</a:t>
            </a:r>
            <a:endParaRPr lang="fr-FR" sz="900" baseline="0" dirty="0">
              <a:solidFill>
                <a:schemeClr val="tx2"/>
              </a:solidFill>
              <a:latin typeface="Arial" panose="020B0604020202020204" pitchFamily="34" charset="0"/>
              <a:cs typeface="Arial" panose="020B0604020202020204" pitchFamily="34" charset="0"/>
            </a:endParaRPr>
          </a:p>
        </p:txBody>
      </p:sp>
      <p:grpSp>
        <p:nvGrpSpPr>
          <p:cNvPr id="17" name="Groupe 18"/>
          <p:cNvGrpSpPr/>
          <p:nvPr/>
        </p:nvGrpSpPr>
        <p:grpSpPr>
          <a:xfrm flipH="1">
            <a:off x="12384605" y="2667486"/>
            <a:ext cx="144016" cy="2828439"/>
            <a:chOff x="-252536" y="0"/>
            <a:chExt cx="144016" cy="2828439"/>
          </a:xfrm>
        </p:grpSpPr>
        <p:cxnSp>
          <p:nvCxnSpPr>
            <p:cNvPr id="18" name="Connecteur droit 21"/>
            <p:cNvCxnSpPr/>
            <p:nvPr/>
          </p:nvCxnSpPr>
          <p:spPr>
            <a:xfrm flipH="1">
              <a:off x="-252536" y="0"/>
              <a:ext cx="0" cy="28284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cteur droit 22"/>
            <p:cNvCxnSpPr/>
            <p:nvPr/>
          </p:nvCxnSpPr>
          <p:spPr>
            <a:xfrm flipH="1">
              <a:off x="-252536" y="288032"/>
              <a:ext cx="14401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6353" y="4004057"/>
            <a:ext cx="1921932" cy="1444809"/>
          </a:xfrm>
          <a:prstGeom prst="rect">
            <a:avLst/>
          </a:prstGeom>
        </p:spPr>
      </p:pic>
    </p:spTree>
    <p:extLst>
      <p:ext uri="{BB962C8B-B14F-4D97-AF65-F5344CB8AC3E}">
        <p14:creationId xmlns:p14="http://schemas.microsoft.com/office/powerpoint/2010/main" val="2313709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4" name="Picture Placeholder 3"/>
          <p:cNvSpPr>
            <a:spLocks noGrp="1"/>
          </p:cNvSpPr>
          <p:nvPr>
            <p:ph type="pic" sz="quarter" idx="10"/>
          </p:nvPr>
        </p:nvSpPr>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Colors</a:t>
            </a:r>
            <a:endParaRPr lang="en-GB" dirty="0"/>
          </a:p>
        </p:txBody>
      </p:sp>
      <p:sp>
        <p:nvSpPr>
          <p:cNvPr id="24" name="Rectangle 23"/>
          <p:cNvSpPr/>
          <p:nvPr/>
        </p:nvSpPr>
        <p:spPr>
          <a:xfrm>
            <a:off x="227013" y="1462467"/>
            <a:ext cx="1101730" cy="9275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Capgemini Blue</a:t>
            </a:r>
          </a:p>
          <a:p>
            <a:pPr marL="171450">
              <a:spcAft>
                <a:spcPts val="300"/>
              </a:spcAft>
            </a:pPr>
            <a:r>
              <a:rPr lang="en-GB" sz="900" dirty="0"/>
              <a:t>R 0</a:t>
            </a:r>
          </a:p>
          <a:p>
            <a:pPr marL="171450">
              <a:spcAft>
                <a:spcPts val="300"/>
              </a:spcAft>
            </a:pPr>
            <a:r>
              <a:rPr lang="en-GB" sz="900" dirty="0"/>
              <a:t>G 112</a:t>
            </a:r>
          </a:p>
          <a:p>
            <a:pPr marL="171450">
              <a:spcAft>
                <a:spcPts val="300"/>
              </a:spcAft>
            </a:pPr>
            <a:r>
              <a:rPr lang="en-GB" sz="900" dirty="0"/>
              <a:t>B 173</a:t>
            </a:r>
          </a:p>
        </p:txBody>
      </p:sp>
      <p:sp>
        <p:nvSpPr>
          <p:cNvPr id="25" name="Rectangle 24"/>
          <p:cNvSpPr/>
          <p:nvPr/>
        </p:nvSpPr>
        <p:spPr>
          <a:xfrm>
            <a:off x="1328743" y="1462467"/>
            <a:ext cx="1101730" cy="9275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Vibrant Blue</a:t>
            </a:r>
          </a:p>
          <a:p>
            <a:pPr marL="171450">
              <a:spcAft>
                <a:spcPts val="300"/>
              </a:spcAft>
            </a:pPr>
            <a:r>
              <a:rPr lang="en-GB" sz="900" dirty="0"/>
              <a:t>R 18</a:t>
            </a:r>
          </a:p>
          <a:p>
            <a:pPr marL="171450">
              <a:spcAft>
                <a:spcPts val="300"/>
              </a:spcAft>
            </a:pPr>
            <a:r>
              <a:rPr lang="en-GB" sz="900" dirty="0"/>
              <a:t>G 171</a:t>
            </a:r>
          </a:p>
          <a:p>
            <a:pPr marL="171450">
              <a:spcAft>
                <a:spcPts val="300"/>
              </a:spcAft>
            </a:pPr>
            <a:r>
              <a:rPr lang="en-GB" sz="900" dirty="0"/>
              <a:t>B 219</a:t>
            </a:r>
          </a:p>
        </p:txBody>
      </p:sp>
      <p:sp>
        <p:nvSpPr>
          <p:cNvPr id="26" name="Rectangle 25"/>
          <p:cNvSpPr/>
          <p:nvPr/>
        </p:nvSpPr>
        <p:spPr>
          <a:xfrm>
            <a:off x="2430474" y="1462467"/>
            <a:ext cx="1101730" cy="92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Deep Purple</a:t>
            </a:r>
          </a:p>
          <a:p>
            <a:pPr marL="171450">
              <a:spcAft>
                <a:spcPts val="300"/>
              </a:spcAft>
            </a:pPr>
            <a:r>
              <a:rPr lang="en-GB" sz="900" dirty="0"/>
              <a:t>R 43</a:t>
            </a:r>
          </a:p>
          <a:p>
            <a:pPr marL="171450">
              <a:spcAft>
                <a:spcPts val="300"/>
              </a:spcAft>
            </a:pPr>
            <a:r>
              <a:rPr lang="en-GB" sz="900" dirty="0"/>
              <a:t>G 10</a:t>
            </a:r>
          </a:p>
          <a:p>
            <a:pPr marL="171450">
              <a:spcAft>
                <a:spcPts val="300"/>
              </a:spcAft>
            </a:pPr>
            <a:r>
              <a:rPr lang="en-GB" sz="900" dirty="0"/>
              <a:t>B 61</a:t>
            </a:r>
          </a:p>
        </p:txBody>
      </p:sp>
      <p:sp>
        <p:nvSpPr>
          <p:cNvPr id="27" name="Rectangle 26"/>
          <p:cNvSpPr/>
          <p:nvPr/>
        </p:nvSpPr>
        <p:spPr>
          <a:xfrm>
            <a:off x="3532206" y="1462467"/>
            <a:ext cx="1101730" cy="9275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Tech Red</a:t>
            </a:r>
          </a:p>
          <a:p>
            <a:pPr marL="171450">
              <a:spcAft>
                <a:spcPts val="300"/>
              </a:spcAft>
            </a:pPr>
            <a:r>
              <a:rPr lang="en-GB" sz="900" dirty="0"/>
              <a:t>R 255</a:t>
            </a:r>
          </a:p>
          <a:p>
            <a:pPr marL="171450">
              <a:spcAft>
                <a:spcPts val="300"/>
              </a:spcAft>
            </a:pPr>
            <a:r>
              <a:rPr lang="en-GB" sz="900" dirty="0"/>
              <a:t>G 48</a:t>
            </a:r>
          </a:p>
          <a:p>
            <a:pPr marL="171450">
              <a:spcAft>
                <a:spcPts val="300"/>
              </a:spcAft>
            </a:pPr>
            <a:r>
              <a:rPr lang="en-GB" sz="900" dirty="0"/>
              <a:t>B 76</a:t>
            </a:r>
          </a:p>
        </p:txBody>
      </p:sp>
      <p:sp>
        <p:nvSpPr>
          <p:cNvPr id="28" name="Rectangle 27"/>
          <p:cNvSpPr/>
          <p:nvPr/>
        </p:nvSpPr>
        <p:spPr>
          <a:xfrm>
            <a:off x="4633935" y="1462467"/>
            <a:ext cx="1101730" cy="9275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Zest Green</a:t>
            </a:r>
          </a:p>
          <a:p>
            <a:pPr marL="171450">
              <a:spcAft>
                <a:spcPts val="300"/>
              </a:spcAft>
            </a:pPr>
            <a:r>
              <a:rPr lang="en-GB" sz="900" dirty="0"/>
              <a:t>R 149</a:t>
            </a:r>
          </a:p>
          <a:p>
            <a:pPr marL="171450">
              <a:spcAft>
                <a:spcPts val="300"/>
              </a:spcAft>
            </a:pPr>
            <a:r>
              <a:rPr lang="en-GB" sz="900" dirty="0"/>
              <a:t>G 230</a:t>
            </a:r>
          </a:p>
          <a:p>
            <a:pPr marL="171450">
              <a:spcAft>
                <a:spcPts val="300"/>
              </a:spcAft>
            </a:pPr>
            <a:r>
              <a:rPr lang="en-GB" sz="900" dirty="0"/>
              <a:t>B 22</a:t>
            </a:r>
          </a:p>
        </p:txBody>
      </p:sp>
      <p:sp>
        <p:nvSpPr>
          <p:cNvPr id="42" name="Rectangle 41"/>
          <p:cNvSpPr/>
          <p:nvPr/>
        </p:nvSpPr>
        <p:spPr>
          <a:xfrm>
            <a:off x="227013" y="1209444"/>
            <a:ext cx="68448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Primary</a:t>
            </a:r>
          </a:p>
        </p:txBody>
      </p:sp>
      <p:sp>
        <p:nvSpPr>
          <p:cNvPr id="44" name="Rectangle 43"/>
          <p:cNvSpPr/>
          <p:nvPr/>
        </p:nvSpPr>
        <p:spPr>
          <a:xfrm>
            <a:off x="2430474" y="1209444"/>
            <a:ext cx="902491"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Secondary</a:t>
            </a:r>
          </a:p>
        </p:txBody>
      </p:sp>
      <p:sp>
        <p:nvSpPr>
          <p:cNvPr id="29" name="Rectangle 28"/>
          <p:cNvSpPr/>
          <p:nvPr/>
        </p:nvSpPr>
        <p:spPr>
          <a:xfrm>
            <a:off x="6024000" y="1462467"/>
            <a:ext cx="1137600" cy="927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Capgemini Blue</a:t>
            </a:r>
            <a:r>
              <a:rPr lang="en-GB" sz="900" dirty="0"/>
              <a:t> (-50%)</a:t>
            </a:r>
          </a:p>
          <a:p>
            <a:pPr marL="171450">
              <a:spcAft>
                <a:spcPts val="300"/>
              </a:spcAft>
            </a:pPr>
            <a:r>
              <a:rPr lang="en-GB" sz="900" dirty="0"/>
              <a:t>R 128</a:t>
            </a:r>
          </a:p>
          <a:p>
            <a:pPr marL="171450">
              <a:spcAft>
                <a:spcPts val="300"/>
              </a:spcAft>
            </a:pPr>
            <a:r>
              <a:rPr lang="en-GB" sz="900" dirty="0"/>
              <a:t>G 184</a:t>
            </a:r>
          </a:p>
          <a:p>
            <a:pPr marL="171450">
              <a:spcAft>
                <a:spcPts val="300"/>
              </a:spcAft>
            </a:pPr>
            <a:r>
              <a:rPr lang="en-GB" sz="900" dirty="0"/>
              <a:t>B 214</a:t>
            </a:r>
          </a:p>
        </p:txBody>
      </p:sp>
      <p:sp>
        <p:nvSpPr>
          <p:cNvPr id="30" name="Rectangle 29"/>
          <p:cNvSpPr/>
          <p:nvPr/>
        </p:nvSpPr>
        <p:spPr>
          <a:xfrm>
            <a:off x="7161600" y="1462467"/>
            <a:ext cx="1137600" cy="927594"/>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Vibrant Blue</a:t>
            </a:r>
            <a:br>
              <a:rPr lang="en-GB" sz="900" b="1" dirty="0"/>
            </a:br>
            <a:r>
              <a:rPr lang="en-GB" sz="900" dirty="0"/>
              <a:t>(-50%)</a:t>
            </a:r>
          </a:p>
          <a:p>
            <a:pPr marL="171450">
              <a:spcAft>
                <a:spcPts val="300"/>
              </a:spcAft>
            </a:pPr>
            <a:r>
              <a:rPr lang="en-GB" sz="900" dirty="0"/>
              <a:t>R 136</a:t>
            </a:r>
          </a:p>
          <a:p>
            <a:pPr marL="171450">
              <a:spcAft>
                <a:spcPts val="300"/>
              </a:spcAft>
            </a:pPr>
            <a:r>
              <a:rPr lang="en-GB" sz="900" dirty="0"/>
              <a:t>G 213</a:t>
            </a:r>
          </a:p>
          <a:p>
            <a:pPr marL="171450">
              <a:spcAft>
                <a:spcPts val="300"/>
              </a:spcAft>
            </a:pPr>
            <a:r>
              <a:rPr lang="en-GB" sz="900" dirty="0"/>
              <a:t>B 237</a:t>
            </a:r>
          </a:p>
        </p:txBody>
      </p:sp>
      <p:sp>
        <p:nvSpPr>
          <p:cNvPr id="31" name="Rectangle 30"/>
          <p:cNvSpPr/>
          <p:nvPr/>
        </p:nvSpPr>
        <p:spPr>
          <a:xfrm>
            <a:off x="8299198" y="1462467"/>
            <a:ext cx="1137600" cy="927594"/>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Purple</a:t>
            </a:r>
          </a:p>
          <a:p>
            <a:pPr marL="171450">
              <a:spcAft>
                <a:spcPts val="300"/>
              </a:spcAft>
            </a:pPr>
            <a:r>
              <a:rPr lang="en-GB" sz="900" dirty="0"/>
              <a:t>R 109</a:t>
            </a:r>
          </a:p>
          <a:p>
            <a:pPr marL="171450">
              <a:spcAft>
                <a:spcPts val="300"/>
              </a:spcAft>
            </a:pPr>
            <a:r>
              <a:rPr lang="en-GB" sz="900" dirty="0"/>
              <a:t>G 100</a:t>
            </a:r>
          </a:p>
          <a:p>
            <a:pPr marL="171450">
              <a:spcAft>
                <a:spcPts val="300"/>
              </a:spcAft>
            </a:pPr>
            <a:r>
              <a:rPr lang="en-GB" sz="900" dirty="0"/>
              <a:t>B 204</a:t>
            </a:r>
          </a:p>
        </p:txBody>
      </p:sp>
      <p:sp>
        <p:nvSpPr>
          <p:cNvPr id="32" name="Rectangle 31"/>
          <p:cNvSpPr/>
          <p:nvPr/>
        </p:nvSpPr>
        <p:spPr>
          <a:xfrm>
            <a:off x="9436799" y="1462467"/>
            <a:ext cx="1137600" cy="927594"/>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Orange</a:t>
            </a:r>
          </a:p>
          <a:p>
            <a:pPr marL="171450">
              <a:spcAft>
                <a:spcPts val="300"/>
              </a:spcAft>
            </a:pPr>
            <a:r>
              <a:rPr lang="en-GB" sz="900" dirty="0"/>
              <a:t>R 255</a:t>
            </a:r>
          </a:p>
          <a:p>
            <a:pPr marL="171450">
              <a:spcAft>
                <a:spcPts val="300"/>
              </a:spcAft>
            </a:pPr>
            <a:r>
              <a:rPr lang="en-GB" sz="900" dirty="0"/>
              <a:t>G 99</a:t>
            </a:r>
          </a:p>
          <a:p>
            <a:pPr marL="171450">
              <a:spcAft>
                <a:spcPts val="300"/>
              </a:spcAft>
            </a:pPr>
            <a:r>
              <a:rPr lang="en-GB" sz="900" dirty="0"/>
              <a:t>B 39</a:t>
            </a:r>
          </a:p>
        </p:txBody>
      </p:sp>
      <p:sp>
        <p:nvSpPr>
          <p:cNvPr id="33" name="Rectangle 32"/>
          <p:cNvSpPr/>
          <p:nvPr/>
        </p:nvSpPr>
        <p:spPr>
          <a:xfrm>
            <a:off x="10574400" y="1462467"/>
            <a:ext cx="1137600" cy="927594"/>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Green</a:t>
            </a:r>
          </a:p>
          <a:p>
            <a:pPr marL="171450">
              <a:spcAft>
                <a:spcPts val="300"/>
              </a:spcAft>
            </a:pPr>
            <a:r>
              <a:rPr lang="en-GB" sz="900" dirty="0"/>
              <a:t>R 200</a:t>
            </a:r>
          </a:p>
          <a:p>
            <a:pPr marL="171450">
              <a:spcAft>
                <a:spcPts val="300"/>
              </a:spcAft>
            </a:pPr>
            <a:r>
              <a:rPr lang="en-GB" sz="900" dirty="0"/>
              <a:t>G 255</a:t>
            </a:r>
          </a:p>
          <a:p>
            <a:pPr marL="171450">
              <a:spcAft>
                <a:spcPts val="300"/>
              </a:spcAft>
            </a:pPr>
            <a:r>
              <a:rPr lang="en-GB" sz="900" dirty="0"/>
              <a:t>B 22</a:t>
            </a:r>
          </a:p>
        </p:txBody>
      </p:sp>
      <p:sp>
        <p:nvSpPr>
          <p:cNvPr id="34" name="Rectangle 33"/>
          <p:cNvSpPr/>
          <p:nvPr/>
        </p:nvSpPr>
        <p:spPr>
          <a:xfrm>
            <a:off x="8299198" y="2390062"/>
            <a:ext cx="1137600" cy="927594"/>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Purple</a:t>
            </a:r>
          </a:p>
          <a:p>
            <a:pPr marL="171450">
              <a:spcAft>
                <a:spcPts val="300"/>
              </a:spcAft>
            </a:pPr>
            <a:r>
              <a:rPr lang="en-GB" sz="900" dirty="0"/>
              <a:t>R 126</a:t>
            </a:r>
          </a:p>
          <a:p>
            <a:pPr marL="171450">
              <a:spcAft>
                <a:spcPts val="300"/>
              </a:spcAft>
            </a:pPr>
            <a:r>
              <a:rPr lang="en-GB" sz="900" dirty="0"/>
              <a:t>G 57</a:t>
            </a:r>
          </a:p>
          <a:p>
            <a:pPr marL="171450">
              <a:spcAft>
                <a:spcPts val="300"/>
              </a:spcAft>
            </a:pPr>
            <a:r>
              <a:rPr lang="en-GB" sz="900" dirty="0"/>
              <a:t>B 186</a:t>
            </a:r>
          </a:p>
        </p:txBody>
      </p:sp>
      <p:sp>
        <p:nvSpPr>
          <p:cNvPr id="35" name="Rectangle 34"/>
          <p:cNvSpPr/>
          <p:nvPr/>
        </p:nvSpPr>
        <p:spPr>
          <a:xfrm>
            <a:off x="10574400" y="2390062"/>
            <a:ext cx="1137600" cy="927594"/>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Green</a:t>
            </a:r>
          </a:p>
          <a:p>
            <a:pPr marL="171450">
              <a:spcAft>
                <a:spcPts val="300"/>
              </a:spcAft>
            </a:pPr>
            <a:r>
              <a:rPr lang="en-GB" sz="900" dirty="0"/>
              <a:t>R 0</a:t>
            </a:r>
          </a:p>
          <a:p>
            <a:pPr marL="171450">
              <a:spcAft>
                <a:spcPts val="300"/>
              </a:spcAft>
            </a:pPr>
            <a:r>
              <a:rPr lang="en-GB" sz="900" dirty="0"/>
              <a:t>G 195</a:t>
            </a:r>
          </a:p>
          <a:p>
            <a:pPr marL="171450">
              <a:spcAft>
                <a:spcPts val="300"/>
              </a:spcAft>
            </a:pPr>
            <a:r>
              <a:rPr lang="en-GB" sz="900" dirty="0"/>
              <a:t>B 123</a:t>
            </a:r>
          </a:p>
        </p:txBody>
      </p:sp>
      <p:sp>
        <p:nvSpPr>
          <p:cNvPr id="36" name="Rectangle 35"/>
          <p:cNvSpPr/>
          <p:nvPr/>
        </p:nvSpPr>
        <p:spPr>
          <a:xfrm>
            <a:off x="10574400" y="5165406"/>
            <a:ext cx="1137600" cy="927594"/>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Green</a:t>
            </a:r>
          </a:p>
          <a:p>
            <a:pPr marL="171450">
              <a:spcAft>
                <a:spcPts val="300"/>
              </a:spcAft>
            </a:pPr>
            <a:r>
              <a:rPr lang="en-GB" sz="900" dirty="0"/>
              <a:t>R 21</a:t>
            </a:r>
          </a:p>
          <a:p>
            <a:pPr marL="171450">
              <a:spcAft>
                <a:spcPts val="300"/>
              </a:spcAft>
            </a:pPr>
            <a:r>
              <a:rPr lang="en-GB" sz="900" dirty="0"/>
              <a:t>G 99</a:t>
            </a:r>
          </a:p>
          <a:p>
            <a:pPr marL="171450">
              <a:spcAft>
                <a:spcPts val="300"/>
              </a:spcAft>
            </a:pPr>
            <a:r>
              <a:rPr lang="en-GB" sz="900" dirty="0"/>
              <a:t>B 107</a:t>
            </a:r>
          </a:p>
        </p:txBody>
      </p:sp>
      <p:sp>
        <p:nvSpPr>
          <p:cNvPr id="37" name="Rectangle 36"/>
          <p:cNvSpPr/>
          <p:nvPr/>
        </p:nvSpPr>
        <p:spPr>
          <a:xfrm>
            <a:off x="10574400" y="4241530"/>
            <a:ext cx="1137600" cy="927594"/>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Aqua</a:t>
            </a:r>
          </a:p>
          <a:p>
            <a:pPr marL="171450">
              <a:spcAft>
                <a:spcPts val="300"/>
              </a:spcAft>
            </a:pPr>
            <a:r>
              <a:rPr lang="en-GB" sz="900" dirty="0"/>
              <a:t>R 15</a:t>
            </a:r>
          </a:p>
          <a:p>
            <a:pPr marL="171450">
              <a:spcAft>
                <a:spcPts val="300"/>
              </a:spcAft>
            </a:pPr>
            <a:r>
              <a:rPr lang="en-GB" sz="900" dirty="0"/>
              <a:t>G 153</a:t>
            </a:r>
          </a:p>
          <a:p>
            <a:pPr marL="171450">
              <a:spcAft>
                <a:spcPts val="300"/>
              </a:spcAft>
            </a:pPr>
            <a:r>
              <a:rPr lang="en-GB" sz="900" dirty="0"/>
              <a:t>B 156</a:t>
            </a:r>
          </a:p>
        </p:txBody>
      </p:sp>
      <p:sp>
        <p:nvSpPr>
          <p:cNvPr id="38" name="Rectangle 37"/>
          <p:cNvSpPr/>
          <p:nvPr/>
        </p:nvSpPr>
        <p:spPr>
          <a:xfrm>
            <a:off x="10574400" y="3317656"/>
            <a:ext cx="1137600" cy="927594"/>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Aqua</a:t>
            </a:r>
          </a:p>
          <a:p>
            <a:pPr marL="171450">
              <a:spcAft>
                <a:spcPts val="300"/>
              </a:spcAft>
            </a:pPr>
            <a:r>
              <a:rPr lang="en-GB" sz="900" dirty="0"/>
              <a:t>R 1</a:t>
            </a:r>
          </a:p>
          <a:p>
            <a:pPr marL="171450">
              <a:spcAft>
                <a:spcPts val="300"/>
              </a:spcAft>
            </a:pPr>
            <a:r>
              <a:rPr lang="en-GB" sz="900" dirty="0"/>
              <a:t>G 209</a:t>
            </a:r>
          </a:p>
          <a:p>
            <a:pPr marL="171450">
              <a:spcAft>
                <a:spcPts val="300"/>
              </a:spcAft>
            </a:pPr>
            <a:r>
              <a:rPr lang="en-GB" sz="900" dirty="0"/>
              <a:t>B 208</a:t>
            </a:r>
          </a:p>
        </p:txBody>
      </p:sp>
      <p:sp>
        <p:nvSpPr>
          <p:cNvPr id="39" name="Rectangle 38"/>
          <p:cNvSpPr/>
          <p:nvPr/>
        </p:nvSpPr>
        <p:spPr>
          <a:xfrm>
            <a:off x="9436799" y="2390062"/>
            <a:ext cx="1137600" cy="927594"/>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Peach</a:t>
            </a:r>
          </a:p>
          <a:p>
            <a:pPr marL="171450">
              <a:spcAft>
                <a:spcPts val="300"/>
              </a:spcAft>
            </a:pPr>
            <a:r>
              <a:rPr lang="en-GB" sz="900" dirty="0"/>
              <a:t>R 255</a:t>
            </a:r>
          </a:p>
          <a:p>
            <a:pPr marL="171450">
              <a:spcAft>
                <a:spcPts val="300"/>
              </a:spcAft>
            </a:pPr>
            <a:r>
              <a:rPr lang="en-GB" sz="900" dirty="0"/>
              <a:t>G 126</a:t>
            </a:r>
          </a:p>
          <a:p>
            <a:pPr marL="171450">
              <a:spcAft>
                <a:spcPts val="300"/>
              </a:spcAft>
            </a:pPr>
            <a:r>
              <a:rPr lang="en-GB" sz="900" dirty="0"/>
              <a:t>B 131</a:t>
            </a:r>
          </a:p>
        </p:txBody>
      </p:sp>
      <p:sp>
        <p:nvSpPr>
          <p:cNvPr id="40" name="Rectangle 39"/>
          <p:cNvSpPr/>
          <p:nvPr/>
        </p:nvSpPr>
        <p:spPr>
          <a:xfrm>
            <a:off x="9436799" y="3317656"/>
            <a:ext cx="1137600" cy="927594"/>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Light Claret</a:t>
            </a:r>
          </a:p>
          <a:p>
            <a:pPr marL="171450">
              <a:spcAft>
                <a:spcPts val="300"/>
              </a:spcAft>
            </a:pPr>
            <a:r>
              <a:rPr lang="en-GB" sz="900" dirty="0"/>
              <a:t>R 203</a:t>
            </a:r>
          </a:p>
          <a:p>
            <a:pPr marL="171450">
              <a:spcAft>
                <a:spcPts val="300"/>
              </a:spcAft>
            </a:pPr>
            <a:r>
              <a:rPr lang="en-GB" sz="900" dirty="0"/>
              <a:t>G 41</a:t>
            </a:r>
          </a:p>
          <a:p>
            <a:pPr marL="171450">
              <a:spcAft>
                <a:spcPts val="300"/>
              </a:spcAft>
            </a:pPr>
            <a:r>
              <a:rPr lang="en-GB" sz="900" dirty="0"/>
              <a:t>B 128</a:t>
            </a:r>
          </a:p>
        </p:txBody>
      </p:sp>
      <p:sp>
        <p:nvSpPr>
          <p:cNvPr id="41" name="Rectangle 40"/>
          <p:cNvSpPr/>
          <p:nvPr/>
        </p:nvSpPr>
        <p:spPr>
          <a:xfrm>
            <a:off x="9436799" y="4241530"/>
            <a:ext cx="1137600" cy="927594"/>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Claret</a:t>
            </a:r>
          </a:p>
          <a:p>
            <a:pPr marL="171450">
              <a:spcAft>
                <a:spcPts val="300"/>
              </a:spcAft>
            </a:pPr>
            <a:r>
              <a:rPr lang="en-GB" sz="900" dirty="0"/>
              <a:t>R 134</a:t>
            </a:r>
          </a:p>
          <a:p>
            <a:pPr marL="171450">
              <a:spcAft>
                <a:spcPts val="300"/>
              </a:spcAft>
            </a:pPr>
            <a:r>
              <a:rPr lang="en-GB" sz="900" dirty="0"/>
              <a:t>G 8</a:t>
            </a:r>
          </a:p>
          <a:p>
            <a:pPr marL="171450">
              <a:spcAft>
                <a:spcPts val="300"/>
              </a:spcAft>
            </a:pPr>
            <a:r>
              <a:rPr lang="en-GB" sz="900" dirty="0"/>
              <a:t>B 100</a:t>
            </a:r>
          </a:p>
        </p:txBody>
      </p:sp>
      <p:sp>
        <p:nvSpPr>
          <p:cNvPr id="43" name="Rectangle 42"/>
          <p:cNvSpPr/>
          <p:nvPr/>
        </p:nvSpPr>
        <p:spPr>
          <a:xfrm>
            <a:off x="6024000" y="1211491"/>
            <a:ext cx="142987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Infographic only</a:t>
            </a:r>
          </a:p>
        </p:txBody>
      </p:sp>
      <p:sp>
        <p:nvSpPr>
          <p:cNvPr id="45" name="Rectangle 44"/>
          <p:cNvSpPr/>
          <p:nvPr/>
        </p:nvSpPr>
        <p:spPr>
          <a:xfrm>
            <a:off x="8299198" y="3317656"/>
            <a:ext cx="1137600" cy="927594"/>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Purple</a:t>
            </a:r>
          </a:p>
          <a:p>
            <a:pPr marL="171450">
              <a:spcAft>
                <a:spcPts val="300"/>
              </a:spcAft>
            </a:pPr>
            <a:r>
              <a:rPr lang="en-GB" sz="900" dirty="0"/>
              <a:t>R 71</a:t>
            </a:r>
          </a:p>
          <a:p>
            <a:pPr marL="171450">
              <a:spcAft>
                <a:spcPts val="300"/>
              </a:spcAft>
            </a:pPr>
            <a:r>
              <a:rPr lang="en-GB" sz="900" dirty="0"/>
              <a:t>G 1</a:t>
            </a:r>
          </a:p>
          <a:p>
            <a:pPr marL="171450">
              <a:spcAft>
                <a:spcPts val="300"/>
              </a:spcAft>
            </a:pPr>
            <a:r>
              <a:rPr lang="en-GB" sz="900" dirty="0"/>
              <a:t>B 167</a:t>
            </a:r>
          </a:p>
        </p:txBody>
      </p:sp>
    </p:spTree>
    <p:extLst>
      <p:ext uri="{BB962C8B-B14F-4D97-AF65-F5344CB8AC3E}">
        <p14:creationId xmlns:p14="http://schemas.microsoft.com/office/powerpoint/2010/main" val="4002008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Infographics</a:t>
            </a:r>
            <a:r>
              <a:rPr lang="en-GB" dirty="0"/>
              <a:t> </a:t>
            </a:r>
            <a:r>
              <a:rPr lang="en-GB" dirty="0" err="1"/>
              <a:t>color</a:t>
            </a:r>
            <a:r>
              <a:rPr lang="en-GB" dirty="0"/>
              <a:t> groups </a:t>
            </a:r>
          </a:p>
        </p:txBody>
      </p:sp>
      <p:sp>
        <p:nvSpPr>
          <p:cNvPr id="71117" name="Freeform 461"/>
          <p:cNvSpPr>
            <a:spLocks/>
          </p:cNvSpPr>
          <p:nvPr/>
        </p:nvSpPr>
        <p:spPr bwMode="auto">
          <a:xfrm>
            <a:off x="7659350" y="4143950"/>
            <a:ext cx="31437" cy="958839"/>
          </a:xfrm>
          <a:custGeom>
            <a:avLst/>
            <a:gdLst/>
            <a:ahLst/>
            <a:cxnLst>
              <a:cxn ang="0">
                <a:pos x="9" y="274"/>
              </a:cxn>
              <a:cxn ang="0">
                <a:pos x="0" y="0"/>
              </a:cxn>
              <a:cxn ang="0">
                <a:pos x="9" y="0"/>
              </a:cxn>
              <a:cxn ang="0">
                <a:pos x="9" y="274"/>
              </a:cxn>
            </a:cxnLst>
            <a:rect l="0" t="0" r="r" b="b"/>
            <a:pathLst>
              <a:path w="9" h="274">
                <a:moveTo>
                  <a:pt x="9" y="274"/>
                </a:moveTo>
                <a:cubicBezTo>
                  <a:pt x="0" y="0"/>
                  <a:pt x="0" y="0"/>
                  <a:pt x="0" y="0"/>
                </a:cubicBezTo>
                <a:cubicBezTo>
                  <a:pt x="3" y="0"/>
                  <a:pt x="6" y="0"/>
                  <a:pt x="9" y="0"/>
                </a:cubicBezTo>
                <a:lnTo>
                  <a:pt x="9" y="274"/>
                </a:lnTo>
                <a:close/>
              </a:path>
            </a:pathLst>
          </a:custGeom>
          <a:solidFill>
            <a:srgbClr val="B9D53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18" name="Freeform 462"/>
          <p:cNvSpPr>
            <a:spLocks/>
          </p:cNvSpPr>
          <p:nvPr/>
        </p:nvSpPr>
        <p:spPr bwMode="auto">
          <a:xfrm>
            <a:off x="7526615" y="4143950"/>
            <a:ext cx="164173" cy="958839"/>
          </a:xfrm>
          <a:custGeom>
            <a:avLst/>
            <a:gdLst/>
            <a:ahLst/>
            <a:cxnLst>
              <a:cxn ang="0">
                <a:pos x="47" y="274"/>
              </a:cxn>
              <a:cxn ang="0">
                <a:pos x="0" y="4"/>
              </a:cxn>
              <a:cxn ang="0">
                <a:pos x="38" y="0"/>
              </a:cxn>
              <a:cxn ang="0">
                <a:pos x="47" y="274"/>
              </a:cxn>
            </a:cxnLst>
            <a:rect l="0" t="0" r="r" b="b"/>
            <a:pathLst>
              <a:path w="47" h="274">
                <a:moveTo>
                  <a:pt x="47" y="274"/>
                </a:moveTo>
                <a:cubicBezTo>
                  <a:pt x="0" y="4"/>
                  <a:pt x="0" y="4"/>
                  <a:pt x="0" y="4"/>
                </a:cubicBezTo>
                <a:cubicBezTo>
                  <a:pt x="13" y="2"/>
                  <a:pt x="25" y="1"/>
                  <a:pt x="38" y="0"/>
                </a:cubicBezTo>
                <a:lnTo>
                  <a:pt x="47" y="274"/>
                </a:lnTo>
                <a:close/>
              </a:path>
            </a:pathLst>
          </a:custGeom>
          <a:solidFill>
            <a:srgbClr val="1A9C9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19" name="Freeform 463"/>
          <p:cNvSpPr>
            <a:spLocks/>
          </p:cNvSpPr>
          <p:nvPr/>
        </p:nvSpPr>
        <p:spPr bwMode="auto">
          <a:xfrm>
            <a:off x="7334498" y="4157923"/>
            <a:ext cx="356290" cy="944867"/>
          </a:xfrm>
          <a:custGeom>
            <a:avLst/>
            <a:gdLst/>
            <a:ahLst/>
            <a:cxnLst>
              <a:cxn ang="0">
                <a:pos x="102" y="270"/>
              </a:cxn>
              <a:cxn ang="0">
                <a:pos x="0" y="16"/>
              </a:cxn>
              <a:cxn ang="0">
                <a:pos x="55" y="0"/>
              </a:cxn>
              <a:cxn ang="0">
                <a:pos x="102" y="270"/>
              </a:cxn>
            </a:cxnLst>
            <a:rect l="0" t="0" r="r" b="b"/>
            <a:pathLst>
              <a:path w="102" h="270">
                <a:moveTo>
                  <a:pt x="102" y="270"/>
                </a:moveTo>
                <a:cubicBezTo>
                  <a:pt x="0" y="16"/>
                  <a:pt x="0" y="16"/>
                  <a:pt x="0" y="16"/>
                </a:cubicBezTo>
                <a:cubicBezTo>
                  <a:pt x="18" y="9"/>
                  <a:pt x="35" y="4"/>
                  <a:pt x="55" y="0"/>
                </a:cubicBezTo>
                <a:lnTo>
                  <a:pt x="102" y="270"/>
                </a:lnTo>
                <a:close/>
              </a:path>
            </a:pathLst>
          </a:custGeom>
          <a:solidFill>
            <a:srgbClr val="3CC0C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0" name="Freeform 464"/>
          <p:cNvSpPr>
            <a:spLocks/>
          </p:cNvSpPr>
          <p:nvPr/>
        </p:nvSpPr>
        <p:spPr bwMode="auto">
          <a:xfrm>
            <a:off x="7103957" y="4213811"/>
            <a:ext cx="586830" cy="888979"/>
          </a:xfrm>
          <a:custGeom>
            <a:avLst/>
            <a:gdLst/>
            <a:ahLst/>
            <a:cxnLst>
              <a:cxn ang="0">
                <a:pos x="168" y="254"/>
              </a:cxn>
              <a:cxn ang="0">
                <a:pos x="0" y="38"/>
              </a:cxn>
              <a:cxn ang="0">
                <a:pos x="66" y="0"/>
              </a:cxn>
              <a:cxn ang="0">
                <a:pos x="168" y="254"/>
              </a:cxn>
            </a:cxnLst>
            <a:rect l="0" t="0" r="r" b="b"/>
            <a:pathLst>
              <a:path w="168" h="254">
                <a:moveTo>
                  <a:pt x="168" y="254"/>
                </a:moveTo>
                <a:cubicBezTo>
                  <a:pt x="0" y="38"/>
                  <a:pt x="0" y="38"/>
                  <a:pt x="0" y="38"/>
                </a:cubicBezTo>
                <a:cubicBezTo>
                  <a:pt x="21" y="22"/>
                  <a:pt x="41" y="10"/>
                  <a:pt x="66" y="0"/>
                </a:cubicBezTo>
                <a:lnTo>
                  <a:pt x="168" y="254"/>
                </a:lnTo>
                <a:close/>
              </a:path>
            </a:pathLst>
          </a:custGeom>
          <a:solidFill>
            <a:srgbClr val="38B88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1" name="Freeform 465"/>
          <p:cNvSpPr>
            <a:spLocks/>
          </p:cNvSpPr>
          <p:nvPr/>
        </p:nvSpPr>
        <p:spPr bwMode="auto">
          <a:xfrm>
            <a:off x="6847219" y="4348293"/>
            <a:ext cx="843569" cy="754496"/>
          </a:xfrm>
          <a:custGeom>
            <a:avLst/>
            <a:gdLst/>
            <a:ahLst/>
            <a:cxnLst>
              <a:cxn ang="0">
                <a:pos x="241" y="216"/>
              </a:cxn>
              <a:cxn ang="0">
                <a:pos x="0" y="87"/>
              </a:cxn>
              <a:cxn ang="0">
                <a:pos x="73" y="0"/>
              </a:cxn>
              <a:cxn ang="0">
                <a:pos x="241" y="216"/>
              </a:cxn>
            </a:cxnLst>
            <a:rect l="0" t="0" r="r" b="b"/>
            <a:pathLst>
              <a:path w="241" h="216">
                <a:moveTo>
                  <a:pt x="241" y="216"/>
                </a:moveTo>
                <a:cubicBezTo>
                  <a:pt x="0" y="87"/>
                  <a:pt x="0" y="87"/>
                  <a:pt x="0" y="87"/>
                </a:cubicBezTo>
                <a:cubicBezTo>
                  <a:pt x="19" y="52"/>
                  <a:pt x="42" y="25"/>
                  <a:pt x="73" y="0"/>
                </a:cubicBezTo>
                <a:lnTo>
                  <a:pt x="241" y="216"/>
                </a:lnTo>
                <a:close/>
              </a:path>
            </a:pathLst>
          </a:custGeom>
          <a:solidFill>
            <a:srgbClr val="135B6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2" name="Freeform 466"/>
          <p:cNvSpPr>
            <a:spLocks/>
          </p:cNvSpPr>
          <p:nvPr/>
        </p:nvSpPr>
        <p:spPr bwMode="auto">
          <a:xfrm>
            <a:off x="6714484" y="4652187"/>
            <a:ext cx="976305" cy="583337"/>
          </a:xfrm>
          <a:custGeom>
            <a:avLst/>
            <a:gdLst/>
            <a:ahLst/>
            <a:cxnLst>
              <a:cxn ang="0">
                <a:pos x="279" y="129"/>
              </a:cxn>
              <a:cxn ang="0">
                <a:pos x="9" y="167"/>
              </a:cxn>
              <a:cxn ang="0">
                <a:pos x="38" y="0"/>
              </a:cxn>
              <a:cxn ang="0">
                <a:pos x="279" y="129"/>
              </a:cxn>
            </a:cxnLst>
            <a:rect l="0" t="0" r="r" b="b"/>
            <a:pathLst>
              <a:path w="279" h="167">
                <a:moveTo>
                  <a:pt x="279" y="129"/>
                </a:moveTo>
                <a:cubicBezTo>
                  <a:pt x="9" y="167"/>
                  <a:pt x="9" y="167"/>
                  <a:pt x="9" y="167"/>
                </a:cubicBezTo>
                <a:cubicBezTo>
                  <a:pt x="0" y="107"/>
                  <a:pt x="10" y="53"/>
                  <a:pt x="38" y="0"/>
                </a:cubicBezTo>
                <a:lnTo>
                  <a:pt x="279" y="129"/>
                </a:lnTo>
                <a:close/>
              </a:path>
            </a:pathLst>
          </a:custGeom>
          <a:solidFill>
            <a:srgbClr val="77CFE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3" name="Freeform 467"/>
          <p:cNvSpPr>
            <a:spLocks/>
          </p:cNvSpPr>
          <p:nvPr/>
        </p:nvSpPr>
        <p:spPr bwMode="auto">
          <a:xfrm>
            <a:off x="6745921" y="5102789"/>
            <a:ext cx="944867" cy="752750"/>
          </a:xfrm>
          <a:custGeom>
            <a:avLst/>
            <a:gdLst/>
            <a:ahLst/>
            <a:cxnLst>
              <a:cxn ang="0">
                <a:pos x="270" y="0"/>
              </a:cxn>
              <a:cxn ang="0">
                <a:pos x="102" y="215"/>
              </a:cxn>
              <a:cxn ang="0">
                <a:pos x="0" y="38"/>
              </a:cxn>
              <a:cxn ang="0">
                <a:pos x="270" y="0"/>
              </a:cxn>
            </a:cxnLst>
            <a:rect l="0" t="0" r="r" b="b"/>
            <a:pathLst>
              <a:path w="270" h="215">
                <a:moveTo>
                  <a:pt x="270" y="0"/>
                </a:moveTo>
                <a:cubicBezTo>
                  <a:pt x="102" y="215"/>
                  <a:pt x="102" y="215"/>
                  <a:pt x="102" y="215"/>
                </a:cubicBezTo>
                <a:cubicBezTo>
                  <a:pt x="44" y="170"/>
                  <a:pt x="10" y="110"/>
                  <a:pt x="0" y="38"/>
                </a:cubicBezTo>
                <a:lnTo>
                  <a:pt x="270" y="0"/>
                </a:lnTo>
                <a:close/>
              </a:path>
            </a:pathLst>
          </a:custGeom>
          <a:solidFill>
            <a:srgbClr val="75B3D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4" name="Freeform 468"/>
          <p:cNvSpPr>
            <a:spLocks/>
          </p:cNvSpPr>
          <p:nvPr/>
        </p:nvSpPr>
        <p:spPr bwMode="auto">
          <a:xfrm>
            <a:off x="7103957" y="5102789"/>
            <a:ext cx="866274" cy="1007742"/>
          </a:xfrm>
          <a:custGeom>
            <a:avLst/>
            <a:gdLst/>
            <a:ahLst/>
            <a:cxnLst>
              <a:cxn ang="0">
                <a:pos x="168" y="0"/>
              </a:cxn>
              <a:cxn ang="0">
                <a:pos x="248" y="261"/>
              </a:cxn>
              <a:cxn ang="0">
                <a:pos x="0" y="215"/>
              </a:cxn>
              <a:cxn ang="0">
                <a:pos x="168" y="0"/>
              </a:cxn>
            </a:cxnLst>
            <a:rect l="0" t="0" r="r" b="b"/>
            <a:pathLst>
              <a:path w="248" h="288">
                <a:moveTo>
                  <a:pt x="168" y="0"/>
                </a:moveTo>
                <a:cubicBezTo>
                  <a:pt x="248" y="261"/>
                  <a:pt x="248" y="261"/>
                  <a:pt x="248" y="261"/>
                </a:cubicBezTo>
                <a:cubicBezTo>
                  <a:pt x="159" y="288"/>
                  <a:pt x="74" y="273"/>
                  <a:pt x="0" y="215"/>
                </a:cubicBezTo>
                <a:lnTo>
                  <a:pt x="168" y="0"/>
                </a:lnTo>
                <a:close/>
              </a:path>
            </a:pathLst>
          </a:custGeom>
          <a:solidFill>
            <a:srgbClr val="00ADD9"/>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5" name="Freeform 469"/>
          <p:cNvSpPr>
            <a:spLocks/>
          </p:cNvSpPr>
          <p:nvPr/>
        </p:nvSpPr>
        <p:spPr bwMode="auto">
          <a:xfrm>
            <a:off x="7690788" y="5102789"/>
            <a:ext cx="944867" cy="913430"/>
          </a:xfrm>
          <a:custGeom>
            <a:avLst/>
            <a:gdLst/>
            <a:ahLst/>
            <a:cxnLst>
              <a:cxn ang="0">
                <a:pos x="0" y="0"/>
              </a:cxn>
              <a:cxn ang="0">
                <a:pos x="270" y="42"/>
              </a:cxn>
              <a:cxn ang="0">
                <a:pos x="80" y="261"/>
              </a:cxn>
              <a:cxn ang="0">
                <a:pos x="0" y="0"/>
              </a:cxn>
            </a:cxnLst>
            <a:rect l="0" t="0" r="r" b="b"/>
            <a:pathLst>
              <a:path w="270" h="261">
                <a:moveTo>
                  <a:pt x="0" y="0"/>
                </a:moveTo>
                <a:cubicBezTo>
                  <a:pt x="270" y="42"/>
                  <a:pt x="270" y="42"/>
                  <a:pt x="270" y="42"/>
                </a:cubicBezTo>
                <a:cubicBezTo>
                  <a:pt x="254" y="148"/>
                  <a:pt x="182" y="230"/>
                  <a:pt x="80" y="261"/>
                </a:cubicBezTo>
                <a:lnTo>
                  <a:pt x="0" y="0"/>
                </a:lnTo>
                <a:close/>
              </a:path>
            </a:pathLst>
          </a:custGeom>
          <a:solidFill>
            <a:srgbClr val="0475A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126" name="Freeform 470"/>
          <p:cNvSpPr>
            <a:spLocks/>
          </p:cNvSpPr>
          <p:nvPr/>
        </p:nvSpPr>
        <p:spPr bwMode="auto">
          <a:xfrm>
            <a:off x="7690788" y="4143950"/>
            <a:ext cx="958840" cy="1105547"/>
          </a:xfrm>
          <a:custGeom>
            <a:avLst/>
            <a:gdLst/>
            <a:ahLst/>
            <a:cxnLst>
              <a:cxn ang="0">
                <a:pos x="0" y="274"/>
              </a:cxn>
              <a:cxn ang="0">
                <a:pos x="0" y="0"/>
              </a:cxn>
              <a:cxn ang="0">
                <a:pos x="274" y="274"/>
              </a:cxn>
              <a:cxn ang="0">
                <a:pos x="270" y="316"/>
              </a:cxn>
              <a:cxn ang="0">
                <a:pos x="0" y="274"/>
              </a:cxn>
            </a:cxnLst>
            <a:rect l="0" t="0" r="r" b="b"/>
            <a:pathLst>
              <a:path w="274" h="316">
                <a:moveTo>
                  <a:pt x="0" y="274"/>
                </a:moveTo>
                <a:cubicBezTo>
                  <a:pt x="0" y="0"/>
                  <a:pt x="0" y="0"/>
                  <a:pt x="0" y="0"/>
                </a:cubicBezTo>
                <a:cubicBezTo>
                  <a:pt x="151" y="0"/>
                  <a:pt x="274" y="123"/>
                  <a:pt x="274" y="274"/>
                </a:cubicBezTo>
                <a:cubicBezTo>
                  <a:pt x="274" y="289"/>
                  <a:pt x="273" y="301"/>
                  <a:pt x="270" y="316"/>
                </a:cubicBezTo>
                <a:lnTo>
                  <a:pt x="0" y="274"/>
                </a:lnTo>
                <a:close/>
              </a:path>
            </a:pathLst>
          </a:custGeom>
          <a:solidFill>
            <a:schemeClr val="tx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575" name="Group 574"/>
          <p:cNvGrpSpPr/>
          <p:nvPr/>
        </p:nvGrpSpPr>
        <p:grpSpPr>
          <a:xfrm>
            <a:off x="2641600" y="1758162"/>
            <a:ext cx="1168422" cy="881992"/>
            <a:chOff x="2641600" y="1758162"/>
            <a:chExt cx="1168422" cy="881992"/>
          </a:xfrm>
        </p:grpSpPr>
        <p:sp>
          <p:nvSpPr>
            <p:cNvPr id="71127" name="Rectangle 471"/>
            <p:cNvSpPr>
              <a:spLocks noChangeArrowheads="1"/>
            </p:cNvSpPr>
            <p:nvPr/>
          </p:nvSpPr>
          <p:spPr bwMode="auto">
            <a:xfrm>
              <a:off x="2641600" y="1758162"/>
              <a:ext cx="1168422" cy="293415"/>
            </a:xfrm>
            <a:prstGeom prst="rect">
              <a:avLst/>
            </a:prstGeom>
            <a:solidFill>
              <a:schemeClr val="tx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28" name="Rectangle 472"/>
            <p:cNvSpPr>
              <a:spLocks noChangeArrowheads="1"/>
            </p:cNvSpPr>
            <p:nvPr/>
          </p:nvSpPr>
          <p:spPr bwMode="auto">
            <a:xfrm>
              <a:off x="2641600" y="2051578"/>
              <a:ext cx="583337" cy="295162"/>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sp>
          <p:nvSpPr>
            <p:cNvPr id="71129" name="Rectangle 473"/>
            <p:cNvSpPr>
              <a:spLocks noChangeArrowheads="1"/>
            </p:cNvSpPr>
            <p:nvPr/>
          </p:nvSpPr>
          <p:spPr bwMode="auto">
            <a:xfrm>
              <a:off x="3224937" y="2051578"/>
              <a:ext cx="585084" cy="29516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30" name="Rectangle 474"/>
            <p:cNvSpPr>
              <a:spLocks noChangeArrowheads="1"/>
            </p:cNvSpPr>
            <p:nvPr/>
          </p:nvSpPr>
          <p:spPr bwMode="auto">
            <a:xfrm>
              <a:off x="2641600" y="2346739"/>
              <a:ext cx="583337" cy="293415"/>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sp>
          <p:nvSpPr>
            <p:cNvPr id="71131" name="Rectangle 475"/>
            <p:cNvSpPr>
              <a:spLocks noChangeArrowheads="1"/>
            </p:cNvSpPr>
            <p:nvPr/>
          </p:nvSpPr>
          <p:spPr bwMode="auto">
            <a:xfrm>
              <a:off x="3224937" y="2346739"/>
              <a:ext cx="585084" cy="293415"/>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grpSp>
      <p:sp>
        <p:nvSpPr>
          <p:cNvPr id="71132" name="Rectangle 476"/>
          <p:cNvSpPr>
            <a:spLocks noChangeArrowheads="1"/>
          </p:cNvSpPr>
          <p:nvPr/>
        </p:nvSpPr>
        <p:spPr bwMode="auto">
          <a:xfrm>
            <a:off x="6108441" y="1073527"/>
            <a:ext cx="1173661" cy="293415"/>
          </a:xfrm>
          <a:prstGeom prst="rect">
            <a:avLst/>
          </a:prstGeom>
          <a:solidFill>
            <a:srgbClr val="1559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3" name="Rectangle 477"/>
          <p:cNvSpPr>
            <a:spLocks noChangeArrowheads="1"/>
          </p:cNvSpPr>
          <p:nvPr/>
        </p:nvSpPr>
        <p:spPr bwMode="auto">
          <a:xfrm>
            <a:off x="6108441" y="1366942"/>
            <a:ext cx="588578" cy="293415"/>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4" name="Rectangle 478"/>
          <p:cNvSpPr>
            <a:spLocks noChangeArrowheads="1"/>
          </p:cNvSpPr>
          <p:nvPr/>
        </p:nvSpPr>
        <p:spPr bwMode="auto">
          <a:xfrm>
            <a:off x="6697019" y="1366942"/>
            <a:ext cx="585084" cy="293415"/>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5" name="Rectangle 479"/>
          <p:cNvSpPr>
            <a:spLocks noChangeArrowheads="1"/>
          </p:cNvSpPr>
          <p:nvPr/>
        </p:nvSpPr>
        <p:spPr bwMode="auto">
          <a:xfrm>
            <a:off x="6108441" y="1660357"/>
            <a:ext cx="588578" cy="293415"/>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6" name="Rectangle 480"/>
          <p:cNvSpPr>
            <a:spLocks noChangeArrowheads="1"/>
          </p:cNvSpPr>
          <p:nvPr/>
        </p:nvSpPr>
        <p:spPr bwMode="auto">
          <a:xfrm>
            <a:off x="6697019" y="1660357"/>
            <a:ext cx="585084" cy="293415"/>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7" name="Rectangle 481"/>
          <p:cNvSpPr>
            <a:spLocks noChangeArrowheads="1"/>
          </p:cNvSpPr>
          <p:nvPr/>
        </p:nvSpPr>
        <p:spPr bwMode="auto">
          <a:xfrm>
            <a:off x="4674548" y="4774443"/>
            <a:ext cx="1171915" cy="293415"/>
          </a:xfrm>
          <a:prstGeom prst="rect">
            <a:avLst/>
          </a:prstGeom>
          <a:solidFill>
            <a:srgbClr val="1559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8" name="Rectangle 482"/>
          <p:cNvSpPr>
            <a:spLocks noChangeArrowheads="1"/>
          </p:cNvSpPr>
          <p:nvPr/>
        </p:nvSpPr>
        <p:spPr bwMode="auto">
          <a:xfrm>
            <a:off x="4674548" y="5067858"/>
            <a:ext cx="583337" cy="293415"/>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39" name="Rectangle 483"/>
          <p:cNvSpPr>
            <a:spLocks noChangeArrowheads="1"/>
          </p:cNvSpPr>
          <p:nvPr/>
        </p:nvSpPr>
        <p:spPr bwMode="auto">
          <a:xfrm>
            <a:off x="5257887" y="5067858"/>
            <a:ext cx="588578" cy="293415"/>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0" name="Rectangle 484"/>
          <p:cNvSpPr>
            <a:spLocks noChangeArrowheads="1"/>
          </p:cNvSpPr>
          <p:nvPr/>
        </p:nvSpPr>
        <p:spPr bwMode="auto">
          <a:xfrm>
            <a:off x="4674548" y="5361274"/>
            <a:ext cx="583337" cy="29516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1" name="Rectangle 485"/>
          <p:cNvSpPr>
            <a:spLocks noChangeArrowheads="1"/>
          </p:cNvSpPr>
          <p:nvPr/>
        </p:nvSpPr>
        <p:spPr bwMode="auto">
          <a:xfrm>
            <a:off x="5257887" y="5361274"/>
            <a:ext cx="588578" cy="295162"/>
          </a:xfrm>
          <a:prstGeom prst="rect">
            <a:avLst/>
          </a:pr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2" name="Rectangle 486"/>
          <p:cNvSpPr>
            <a:spLocks noChangeArrowheads="1"/>
          </p:cNvSpPr>
          <p:nvPr/>
        </p:nvSpPr>
        <p:spPr bwMode="auto">
          <a:xfrm>
            <a:off x="4681534" y="2493446"/>
            <a:ext cx="1171915" cy="293415"/>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3" name="Rectangle 487"/>
          <p:cNvSpPr>
            <a:spLocks noChangeArrowheads="1"/>
          </p:cNvSpPr>
          <p:nvPr/>
        </p:nvSpPr>
        <p:spPr bwMode="auto">
          <a:xfrm>
            <a:off x="4681534" y="2786862"/>
            <a:ext cx="586830" cy="293415"/>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4" name="Rectangle 488"/>
          <p:cNvSpPr>
            <a:spLocks noChangeArrowheads="1"/>
          </p:cNvSpPr>
          <p:nvPr/>
        </p:nvSpPr>
        <p:spPr bwMode="auto">
          <a:xfrm>
            <a:off x="5268366" y="2786862"/>
            <a:ext cx="585084" cy="293415"/>
          </a:xfrm>
          <a:prstGeom prst="rect">
            <a:avLst/>
          </a:prstGeom>
          <a:solidFill>
            <a:srgbClr val="EF455A"/>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45" name="Rectangle 489"/>
          <p:cNvSpPr>
            <a:spLocks noChangeArrowheads="1"/>
          </p:cNvSpPr>
          <p:nvPr/>
        </p:nvSpPr>
        <p:spPr bwMode="auto">
          <a:xfrm>
            <a:off x="4681534" y="3080277"/>
            <a:ext cx="586830" cy="29516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6" name="Rectangle 490"/>
          <p:cNvSpPr>
            <a:spLocks noChangeArrowheads="1"/>
          </p:cNvSpPr>
          <p:nvPr/>
        </p:nvSpPr>
        <p:spPr bwMode="auto">
          <a:xfrm>
            <a:off x="5268366" y="3080277"/>
            <a:ext cx="585084" cy="295162"/>
          </a:xfrm>
          <a:prstGeom prst="rect">
            <a:avLst/>
          </a:prstGeom>
          <a:solidFill>
            <a:srgbClr val="135B6B"/>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47" name="Rectangle 491"/>
          <p:cNvSpPr>
            <a:spLocks noChangeArrowheads="1"/>
          </p:cNvSpPr>
          <p:nvPr/>
        </p:nvSpPr>
        <p:spPr bwMode="auto">
          <a:xfrm>
            <a:off x="7523122" y="2493446"/>
            <a:ext cx="1171915" cy="293415"/>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8" name="Rectangle 492"/>
          <p:cNvSpPr>
            <a:spLocks noChangeArrowheads="1"/>
          </p:cNvSpPr>
          <p:nvPr/>
        </p:nvSpPr>
        <p:spPr bwMode="auto">
          <a:xfrm>
            <a:off x="7523122" y="2786862"/>
            <a:ext cx="588578" cy="293415"/>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49" name="Rectangle 493"/>
          <p:cNvSpPr>
            <a:spLocks noChangeArrowheads="1"/>
          </p:cNvSpPr>
          <p:nvPr/>
        </p:nvSpPr>
        <p:spPr bwMode="auto">
          <a:xfrm>
            <a:off x="8111699" y="2786862"/>
            <a:ext cx="583337" cy="293415"/>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0" name="Rectangle 494"/>
          <p:cNvSpPr>
            <a:spLocks noChangeArrowheads="1"/>
          </p:cNvSpPr>
          <p:nvPr/>
        </p:nvSpPr>
        <p:spPr bwMode="auto">
          <a:xfrm>
            <a:off x="7523122" y="3080277"/>
            <a:ext cx="588578" cy="29516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1" name="Rectangle 495"/>
          <p:cNvSpPr>
            <a:spLocks noChangeArrowheads="1"/>
          </p:cNvSpPr>
          <p:nvPr/>
        </p:nvSpPr>
        <p:spPr bwMode="auto">
          <a:xfrm>
            <a:off x="8111699" y="3080277"/>
            <a:ext cx="583337" cy="29516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2" name="Rectangle 496"/>
          <p:cNvSpPr>
            <a:spLocks noChangeArrowheads="1"/>
          </p:cNvSpPr>
          <p:nvPr/>
        </p:nvSpPr>
        <p:spPr bwMode="auto">
          <a:xfrm>
            <a:off x="7523122" y="1073527"/>
            <a:ext cx="1171915" cy="293415"/>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3" name="Rectangle 497"/>
          <p:cNvSpPr>
            <a:spLocks noChangeArrowheads="1"/>
          </p:cNvSpPr>
          <p:nvPr/>
        </p:nvSpPr>
        <p:spPr bwMode="auto">
          <a:xfrm>
            <a:off x="7523122" y="1366942"/>
            <a:ext cx="588578" cy="293415"/>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4" name="Rectangle 498"/>
          <p:cNvSpPr>
            <a:spLocks noChangeArrowheads="1"/>
          </p:cNvSpPr>
          <p:nvPr/>
        </p:nvSpPr>
        <p:spPr bwMode="auto">
          <a:xfrm>
            <a:off x="8111699" y="1366942"/>
            <a:ext cx="583337" cy="293415"/>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5" name="Rectangle 499"/>
          <p:cNvSpPr>
            <a:spLocks noChangeArrowheads="1"/>
          </p:cNvSpPr>
          <p:nvPr/>
        </p:nvSpPr>
        <p:spPr bwMode="auto">
          <a:xfrm>
            <a:off x="7523122" y="1660357"/>
            <a:ext cx="588578" cy="293415"/>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6" name="Rectangle 500"/>
          <p:cNvSpPr>
            <a:spLocks noChangeArrowheads="1"/>
          </p:cNvSpPr>
          <p:nvPr/>
        </p:nvSpPr>
        <p:spPr bwMode="auto">
          <a:xfrm>
            <a:off x="8111699" y="1660357"/>
            <a:ext cx="583337" cy="293415"/>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7" name="Rectangle 501"/>
          <p:cNvSpPr>
            <a:spLocks noChangeArrowheads="1"/>
          </p:cNvSpPr>
          <p:nvPr/>
        </p:nvSpPr>
        <p:spPr bwMode="auto">
          <a:xfrm>
            <a:off x="6108441" y="2493446"/>
            <a:ext cx="1173661" cy="293415"/>
          </a:xfrm>
          <a:prstGeom prst="rect">
            <a:avLst/>
          </a:prstGeom>
          <a:solidFill>
            <a:srgbClr val="1559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58" name="Rectangle 502"/>
          <p:cNvSpPr>
            <a:spLocks noChangeArrowheads="1"/>
          </p:cNvSpPr>
          <p:nvPr/>
        </p:nvSpPr>
        <p:spPr bwMode="auto">
          <a:xfrm>
            <a:off x="6108441" y="2786862"/>
            <a:ext cx="588578" cy="293415"/>
          </a:xfrm>
          <a:prstGeom prst="rect">
            <a:avLst/>
          </a:prstGeom>
          <a:solidFill>
            <a:srgbClr val="8FC73F"/>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59" name="Rectangle 503"/>
          <p:cNvSpPr>
            <a:spLocks noChangeArrowheads="1"/>
          </p:cNvSpPr>
          <p:nvPr/>
        </p:nvSpPr>
        <p:spPr bwMode="auto">
          <a:xfrm>
            <a:off x="6697019" y="2786862"/>
            <a:ext cx="585084" cy="293415"/>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0" name="Rectangle 504"/>
          <p:cNvSpPr>
            <a:spLocks noChangeArrowheads="1"/>
          </p:cNvSpPr>
          <p:nvPr/>
        </p:nvSpPr>
        <p:spPr bwMode="auto">
          <a:xfrm>
            <a:off x="6108441" y="3080277"/>
            <a:ext cx="588578" cy="29516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1" name="Rectangle 505"/>
          <p:cNvSpPr>
            <a:spLocks noChangeArrowheads="1"/>
          </p:cNvSpPr>
          <p:nvPr/>
        </p:nvSpPr>
        <p:spPr bwMode="auto">
          <a:xfrm>
            <a:off x="6697019" y="3080277"/>
            <a:ext cx="585084" cy="29516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2" name="Rectangle 506"/>
          <p:cNvSpPr>
            <a:spLocks noChangeArrowheads="1"/>
          </p:cNvSpPr>
          <p:nvPr/>
        </p:nvSpPr>
        <p:spPr bwMode="auto">
          <a:xfrm>
            <a:off x="4681534" y="1073527"/>
            <a:ext cx="1171915" cy="293415"/>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3" name="Rectangle 507"/>
          <p:cNvSpPr>
            <a:spLocks noChangeArrowheads="1"/>
          </p:cNvSpPr>
          <p:nvPr/>
        </p:nvSpPr>
        <p:spPr bwMode="auto">
          <a:xfrm>
            <a:off x="4681534" y="1660357"/>
            <a:ext cx="586830" cy="293415"/>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4" name="Rectangle 508"/>
          <p:cNvSpPr>
            <a:spLocks noChangeArrowheads="1"/>
          </p:cNvSpPr>
          <p:nvPr/>
        </p:nvSpPr>
        <p:spPr bwMode="auto">
          <a:xfrm>
            <a:off x="5268366" y="1366942"/>
            <a:ext cx="585084" cy="293415"/>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5" name="Rectangle 509"/>
          <p:cNvSpPr>
            <a:spLocks noChangeArrowheads="1"/>
          </p:cNvSpPr>
          <p:nvPr/>
        </p:nvSpPr>
        <p:spPr bwMode="auto">
          <a:xfrm>
            <a:off x="4681534" y="1366942"/>
            <a:ext cx="586830" cy="293415"/>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1600">
              <a:solidFill>
                <a:schemeClr val="tx1">
                  <a:lumMod val="75000"/>
                  <a:lumOff val="25000"/>
                </a:schemeClr>
              </a:solidFill>
            </a:endParaRPr>
          </a:p>
        </p:txBody>
      </p:sp>
      <p:sp>
        <p:nvSpPr>
          <p:cNvPr id="71166" name="Rectangle 510"/>
          <p:cNvSpPr>
            <a:spLocks noChangeArrowheads="1"/>
          </p:cNvSpPr>
          <p:nvPr/>
        </p:nvSpPr>
        <p:spPr bwMode="auto">
          <a:xfrm>
            <a:off x="5268366" y="1660357"/>
            <a:ext cx="585084" cy="293415"/>
          </a:xfrm>
          <a:prstGeom prst="rect">
            <a:avLst/>
          </a:prstGeom>
          <a:solidFill>
            <a:srgbClr val="EF455A"/>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67" name="Line 511"/>
          <p:cNvSpPr>
            <a:spLocks noChangeShapeType="1"/>
          </p:cNvSpPr>
          <p:nvPr/>
        </p:nvSpPr>
        <p:spPr bwMode="auto">
          <a:xfrm>
            <a:off x="4243159" y="2055071"/>
            <a:ext cx="1747" cy="288176"/>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68" name="Line 512"/>
          <p:cNvSpPr>
            <a:spLocks noChangeShapeType="1"/>
          </p:cNvSpPr>
          <p:nvPr/>
        </p:nvSpPr>
        <p:spPr bwMode="auto">
          <a:xfrm>
            <a:off x="4099944" y="2200031"/>
            <a:ext cx="288176" cy="1747"/>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4" name="Line 518"/>
          <p:cNvSpPr>
            <a:spLocks noChangeShapeType="1"/>
          </p:cNvSpPr>
          <p:nvPr/>
        </p:nvSpPr>
        <p:spPr bwMode="auto">
          <a:xfrm>
            <a:off x="4243159" y="5074844"/>
            <a:ext cx="1747" cy="282936"/>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5" name="Line 519"/>
          <p:cNvSpPr>
            <a:spLocks noChangeShapeType="1"/>
          </p:cNvSpPr>
          <p:nvPr/>
        </p:nvSpPr>
        <p:spPr bwMode="auto">
          <a:xfrm>
            <a:off x="4099944" y="5214566"/>
            <a:ext cx="288176" cy="1747"/>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6" name="Line 520"/>
          <p:cNvSpPr>
            <a:spLocks noChangeShapeType="1"/>
          </p:cNvSpPr>
          <p:nvPr/>
        </p:nvSpPr>
        <p:spPr bwMode="auto">
          <a:xfrm>
            <a:off x="6125906" y="5305385"/>
            <a:ext cx="288176" cy="1747"/>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7" name="Line 521"/>
          <p:cNvSpPr>
            <a:spLocks noChangeShapeType="1"/>
          </p:cNvSpPr>
          <p:nvPr/>
        </p:nvSpPr>
        <p:spPr bwMode="auto">
          <a:xfrm>
            <a:off x="6125906" y="5193608"/>
            <a:ext cx="288176" cy="1747"/>
          </a:xfrm>
          <a:prstGeom prst="line">
            <a:avLst/>
          </a:prstGeom>
          <a:noFill/>
          <a:ln w="6350" cap="flat">
            <a:solidFill>
              <a:srgbClr val="220D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8" name="Freeform 522"/>
          <p:cNvSpPr>
            <a:spLocks/>
          </p:cNvSpPr>
          <p:nvPr/>
        </p:nvSpPr>
        <p:spPr bwMode="auto">
          <a:xfrm>
            <a:off x="6571269" y="3983271"/>
            <a:ext cx="2242531" cy="2242530"/>
          </a:xfrm>
          <a:custGeom>
            <a:avLst/>
            <a:gdLst/>
            <a:ahLst/>
            <a:cxnLst>
              <a:cxn ang="0">
                <a:pos x="498" y="98"/>
              </a:cxn>
              <a:cxn ang="0">
                <a:pos x="542" y="498"/>
              </a:cxn>
              <a:cxn ang="0">
                <a:pos x="142" y="542"/>
              </a:cxn>
              <a:cxn ang="0">
                <a:pos x="98" y="142"/>
              </a:cxn>
              <a:cxn ang="0">
                <a:pos x="498" y="98"/>
              </a:cxn>
            </a:cxnLst>
            <a:rect l="0" t="0" r="r" b="b"/>
            <a:pathLst>
              <a:path w="641" h="641">
                <a:moveTo>
                  <a:pt x="498" y="98"/>
                </a:moveTo>
                <a:cubicBezTo>
                  <a:pt x="621" y="197"/>
                  <a:pt x="641" y="376"/>
                  <a:pt x="542" y="498"/>
                </a:cubicBezTo>
                <a:cubicBezTo>
                  <a:pt x="444" y="621"/>
                  <a:pt x="265" y="641"/>
                  <a:pt x="142" y="542"/>
                </a:cubicBezTo>
                <a:cubicBezTo>
                  <a:pt x="20" y="444"/>
                  <a:pt x="0" y="265"/>
                  <a:pt x="98" y="142"/>
                </a:cubicBezTo>
                <a:cubicBezTo>
                  <a:pt x="197" y="20"/>
                  <a:pt x="376" y="0"/>
                  <a:pt x="498" y="98"/>
                </a:cubicBezTo>
                <a:close/>
              </a:path>
            </a:pathLst>
          </a:custGeom>
          <a:noFill/>
          <a:ln w="6350" cap="flat">
            <a:solidFill>
              <a:srgbClr val="B8BFC5"/>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79" name="Freeform 523"/>
          <p:cNvSpPr>
            <a:spLocks/>
          </p:cNvSpPr>
          <p:nvPr/>
        </p:nvSpPr>
        <p:spPr bwMode="auto">
          <a:xfrm>
            <a:off x="6917714" y="4322095"/>
            <a:ext cx="1564881" cy="1564881"/>
          </a:xfrm>
          <a:custGeom>
            <a:avLst/>
            <a:gdLst/>
            <a:ahLst/>
            <a:cxnLst>
              <a:cxn ang="0">
                <a:pos x="348" y="68"/>
              </a:cxn>
              <a:cxn ang="0">
                <a:pos x="378" y="347"/>
              </a:cxn>
              <a:cxn ang="0">
                <a:pos x="99" y="378"/>
              </a:cxn>
              <a:cxn ang="0">
                <a:pos x="68" y="99"/>
              </a:cxn>
              <a:cxn ang="0">
                <a:pos x="348" y="68"/>
              </a:cxn>
            </a:cxnLst>
            <a:rect l="0" t="0" r="r" b="b"/>
            <a:pathLst>
              <a:path w="447" h="447">
                <a:moveTo>
                  <a:pt x="348" y="68"/>
                </a:moveTo>
                <a:cubicBezTo>
                  <a:pt x="433" y="137"/>
                  <a:pt x="447" y="262"/>
                  <a:pt x="378" y="347"/>
                </a:cubicBezTo>
                <a:cubicBezTo>
                  <a:pt x="310" y="433"/>
                  <a:pt x="185" y="447"/>
                  <a:pt x="99" y="378"/>
                </a:cubicBezTo>
                <a:cubicBezTo>
                  <a:pt x="14" y="309"/>
                  <a:pt x="0" y="184"/>
                  <a:pt x="68" y="99"/>
                </a:cubicBezTo>
                <a:cubicBezTo>
                  <a:pt x="137" y="13"/>
                  <a:pt x="262" y="0"/>
                  <a:pt x="348" y="68"/>
                </a:cubicBezTo>
              </a:path>
            </a:pathLst>
          </a:custGeom>
          <a:solidFill>
            <a:srgbClr val="FFFFFF"/>
          </a:solidFill>
          <a:ln w="9525">
            <a:noFill/>
            <a:round/>
            <a:headEnd/>
            <a:tailEnd/>
          </a:ln>
        </p:spPr>
        <p:txBody>
          <a:bodyPr vert="horz" wrap="square" lIns="91440" tIns="45720" rIns="91440" bIns="45720" numCol="1" anchor="ctr" anchorCtr="0" compatLnSpc="1">
            <a:prstTxWarp prst="textNoShape">
              <a:avLst/>
            </a:prstTxWarp>
          </a:bodyPr>
          <a:lstStyle/>
          <a:p>
            <a:pPr algn="ctr"/>
            <a:r>
              <a:rPr lang="en-GB" b="1" dirty="0"/>
              <a:t>3.6bn</a:t>
            </a:r>
          </a:p>
          <a:p>
            <a:pPr algn="ctr"/>
            <a:r>
              <a:rPr lang="en-US" sz="1050" dirty="0"/>
              <a:t>within the </a:t>
            </a:r>
            <a:br>
              <a:rPr lang="en-US" sz="1050" dirty="0"/>
            </a:br>
            <a:r>
              <a:rPr lang="en-US" sz="1050" dirty="0"/>
              <a:t>next 2 years</a:t>
            </a:r>
            <a:endParaRPr lang="en-GB" sz="1050" dirty="0"/>
          </a:p>
        </p:txBody>
      </p:sp>
      <p:sp>
        <p:nvSpPr>
          <p:cNvPr id="71180" name="Freeform 524"/>
          <p:cNvSpPr>
            <a:spLocks/>
          </p:cNvSpPr>
          <p:nvPr/>
        </p:nvSpPr>
        <p:spPr bwMode="auto">
          <a:xfrm>
            <a:off x="6938038" y="4351786"/>
            <a:ext cx="1505500" cy="1503753"/>
          </a:xfrm>
          <a:custGeom>
            <a:avLst/>
            <a:gdLst/>
            <a:ahLst/>
            <a:cxnLst>
              <a:cxn ang="0">
                <a:pos x="335" y="66"/>
              </a:cxn>
              <a:cxn ang="0">
                <a:pos x="364" y="335"/>
              </a:cxn>
              <a:cxn ang="0">
                <a:pos x="96" y="364"/>
              </a:cxn>
              <a:cxn ang="0">
                <a:pos x="66" y="96"/>
              </a:cxn>
              <a:cxn ang="0">
                <a:pos x="335" y="66"/>
              </a:cxn>
            </a:cxnLst>
            <a:rect l="0" t="0" r="r" b="b"/>
            <a:pathLst>
              <a:path w="430" h="430">
                <a:moveTo>
                  <a:pt x="335" y="66"/>
                </a:moveTo>
                <a:cubicBezTo>
                  <a:pt x="417" y="132"/>
                  <a:pt x="430" y="252"/>
                  <a:pt x="364" y="335"/>
                </a:cubicBezTo>
                <a:cubicBezTo>
                  <a:pt x="298" y="417"/>
                  <a:pt x="178" y="430"/>
                  <a:pt x="96" y="364"/>
                </a:cubicBezTo>
                <a:cubicBezTo>
                  <a:pt x="13" y="298"/>
                  <a:pt x="0" y="178"/>
                  <a:pt x="66" y="96"/>
                </a:cubicBezTo>
                <a:cubicBezTo>
                  <a:pt x="132" y="13"/>
                  <a:pt x="253" y="0"/>
                  <a:pt x="335" y="66"/>
                </a:cubicBezTo>
                <a:close/>
              </a:path>
            </a:pathLst>
          </a:custGeom>
          <a:noFill/>
          <a:ln w="6350" cap="flat">
            <a:solidFill>
              <a:srgbClr val="B8BFC5"/>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186" name="Rectangle 530"/>
          <p:cNvSpPr>
            <a:spLocks noChangeArrowheads="1"/>
          </p:cNvSpPr>
          <p:nvPr/>
        </p:nvSpPr>
        <p:spPr bwMode="auto">
          <a:xfrm>
            <a:off x="8577263" y="7539038"/>
            <a:ext cx="85725" cy="1270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700" b="0" i="0" u="none" strike="noStrike" cap="none" normalizeH="0" baseline="0">
                <a:ln>
                  <a:noFill/>
                </a:ln>
                <a:solidFill>
                  <a:srgbClr val="00ADDA"/>
                </a:solidFill>
                <a:effectLst/>
                <a:latin typeface="Myriad Pro" pitchFamily="34" charset="0"/>
                <a:cs typeface="Arial" pitchFamily="34" charset="0"/>
              </a:rPr>
              <a:t>7</a:t>
            </a: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71187" name="Rectangle 531"/>
          <p:cNvSpPr>
            <a:spLocks noChangeArrowheads="1"/>
          </p:cNvSpPr>
          <p:nvPr/>
        </p:nvSpPr>
        <p:spPr bwMode="auto">
          <a:xfrm>
            <a:off x="8620125" y="7539038"/>
            <a:ext cx="85725" cy="1270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700" b="0" i="0" u="none" strike="noStrike" cap="none" normalizeH="0" baseline="0">
                <a:ln>
                  <a:noFill/>
                </a:ln>
                <a:solidFill>
                  <a:srgbClr val="00ADDA"/>
                </a:solidFill>
                <a:effectLst/>
                <a:latin typeface="Myriad Pro" pitchFamily="34" charset="0"/>
                <a:cs typeface="Arial" pitchFamily="34" charset="0"/>
              </a:rPr>
              <a:t>1</a:t>
            </a: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577" name="Rectangle 471"/>
          <p:cNvSpPr>
            <a:spLocks noChangeArrowheads="1"/>
          </p:cNvSpPr>
          <p:nvPr/>
        </p:nvSpPr>
        <p:spPr bwMode="auto">
          <a:xfrm>
            <a:off x="2641600" y="4774444"/>
            <a:ext cx="1168422" cy="293415"/>
          </a:xfrm>
          <a:prstGeom prst="rect">
            <a:avLst/>
          </a:prstGeom>
          <a:solidFill>
            <a:srgbClr val="2B143D"/>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78" name="Rectangle 472"/>
          <p:cNvSpPr>
            <a:spLocks noChangeArrowheads="1"/>
          </p:cNvSpPr>
          <p:nvPr/>
        </p:nvSpPr>
        <p:spPr bwMode="auto">
          <a:xfrm>
            <a:off x="2641600" y="5067860"/>
            <a:ext cx="583337" cy="295162"/>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sp>
        <p:nvSpPr>
          <p:cNvPr id="579" name="Rectangle 473"/>
          <p:cNvSpPr>
            <a:spLocks noChangeArrowheads="1"/>
          </p:cNvSpPr>
          <p:nvPr/>
        </p:nvSpPr>
        <p:spPr bwMode="auto">
          <a:xfrm>
            <a:off x="3224937" y="5067860"/>
            <a:ext cx="585084" cy="295162"/>
          </a:xfrm>
          <a:prstGeom prst="rect">
            <a:avLst/>
          </a:prstGeom>
          <a:solidFill>
            <a:srgbClr val="12ABDB"/>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80" name="Rectangle 474"/>
          <p:cNvSpPr>
            <a:spLocks noChangeArrowheads="1"/>
          </p:cNvSpPr>
          <p:nvPr/>
        </p:nvSpPr>
        <p:spPr bwMode="auto">
          <a:xfrm>
            <a:off x="2641600" y="5363021"/>
            <a:ext cx="583337" cy="293415"/>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sp>
        <p:nvSpPr>
          <p:cNvPr id="581" name="Rectangle 475"/>
          <p:cNvSpPr>
            <a:spLocks noChangeArrowheads="1"/>
          </p:cNvSpPr>
          <p:nvPr/>
        </p:nvSpPr>
        <p:spPr bwMode="auto">
          <a:xfrm>
            <a:off x="3224937" y="5363021"/>
            <a:ext cx="585084" cy="293415"/>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683" tIns="65842" rIns="131683" bIns="65842" numCol="1" spcCol="0" rtlCol="0" fromWordArt="0" anchor="ctr" anchorCtr="0" forceAA="0" compatLnSpc="1">
            <a:prstTxWarp prst="textNoShape">
              <a:avLst/>
            </a:prstTxWarp>
            <a:noAutofit/>
          </a:bodyPr>
          <a:lstStyle/>
          <a:p>
            <a:pPr algn="ctr"/>
            <a:endParaRPr lang="en-GB" sz="3600">
              <a:solidFill>
                <a:schemeClr val="tx1">
                  <a:lumMod val="75000"/>
                  <a:lumOff val="25000"/>
                </a:schemeClr>
              </a:solidFill>
            </a:endParaRPr>
          </a:p>
        </p:txBody>
      </p:sp>
    </p:spTree>
    <p:extLst>
      <p:ext uri="{BB962C8B-B14F-4D97-AF65-F5344CB8AC3E}">
        <p14:creationId xmlns:p14="http://schemas.microsoft.com/office/powerpoint/2010/main" val="2979259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 name="Object 82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6" name="think-cell Slide" r:id="rId5" imgW="270" imgH="270" progId="TCLayout.ActiveDocument.1">
                  <p:embed/>
                </p:oleObj>
              </mc:Choice>
              <mc:Fallback>
                <p:oleObj name="think-cell Slide" r:id="rId5" imgW="270" imgH="270" progId="TCLayout.ActiveDocument.1">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 name="Rectangle 828"/>
          <p:cNvSpPr/>
          <p:nvPr/>
        </p:nvSpPr>
        <p:spPr>
          <a:xfrm>
            <a:off x="9408368" y="1340768"/>
            <a:ext cx="2783632" cy="4896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 name="Title 1"/>
          <p:cNvSpPr>
            <a:spLocks noGrp="1"/>
          </p:cNvSpPr>
          <p:nvPr>
            <p:ph type="title"/>
          </p:nvPr>
        </p:nvSpPr>
        <p:spPr/>
        <p:txBody>
          <a:bodyPr/>
          <a:lstStyle/>
          <a:p>
            <a:r>
              <a:rPr lang="en-GB" dirty="0"/>
              <a:t>World map</a:t>
            </a:r>
          </a:p>
        </p:txBody>
      </p:sp>
      <p:grpSp>
        <p:nvGrpSpPr>
          <p:cNvPr id="420" name="Group 419">
            <a:extLst>
              <a:ext uri="{FF2B5EF4-FFF2-40B4-BE49-F238E27FC236}">
                <a16:creationId xmlns:a16="http://schemas.microsoft.com/office/drawing/2014/main" id="{FE6BA8F0-EED1-486F-B3BD-CD7299BE4705}"/>
              </a:ext>
            </a:extLst>
          </p:cNvPr>
          <p:cNvGrpSpPr/>
          <p:nvPr/>
        </p:nvGrpSpPr>
        <p:grpSpPr>
          <a:xfrm>
            <a:off x="335360" y="1629177"/>
            <a:ext cx="8731182" cy="4319726"/>
            <a:chOff x="3843499" y="3719582"/>
            <a:chExt cx="16665619" cy="8244192"/>
          </a:xfrm>
          <a:solidFill>
            <a:schemeClr val="bg1">
              <a:lumMod val="75000"/>
            </a:schemeClr>
          </a:solidFill>
        </p:grpSpPr>
        <p:sp>
          <p:nvSpPr>
            <p:cNvPr id="421" name="Freeform 781">
              <a:extLst>
                <a:ext uri="{FF2B5EF4-FFF2-40B4-BE49-F238E27FC236}">
                  <a16:creationId xmlns:a16="http://schemas.microsoft.com/office/drawing/2014/main" id="{B687BA3A-8E67-489E-8750-3792712193FB}"/>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2" name="Freeform 403">
              <a:extLst>
                <a:ext uri="{FF2B5EF4-FFF2-40B4-BE49-F238E27FC236}">
                  <a16:creationId xmlns:a16="http://schemas.microsoft.com/office/drawing/2014/main" id="{3CB733BC-D96E-4FC2-90E8-70899E221801}"/>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423" name="Freeform 404">
              <a:extLst>
                <a:ext uri="{FF2B5EF4-FFF2-40B4-BE49-F238E27FC236}">
                  <a16:creationId xmlns:a16="http://schemas.microsoft.com/office/drawing/2014/main" id="{52BDB91E-0148-4483-85C2-A2907AD1263E}"/>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4" name="Freeform 405">
              <a:extLst>
                <a:ext uri="{FF2B5EF4-FFF2-40B4-BE49-F238E27FC236}">
                  <a16:creationId xmlns:a16="http://schemas.microsoft.com/office/drawing/2014/main" id="{51D14711-D537-4FA3-BEA3-97E7DC912641}"/>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5" name="Freeform 406">
              <a:extLst>
                <a:ext uri="{FF2B5EF4-FFF2-40B4-BE49-F238E27FC236}">
                  <a16:creationId xmlns:a16="http://schemas.microsoft.com/office/drawing/2014/main" id="{525EF5F8-80D8-4375-ABD6-F72217F1A1C2}"/>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6" name="Freeform 407">
              <a:extLst>
                <a:ext uri="{FF2B5EF4-FFF2-40B4-BE49-F238E27FC236}">
                  <a16:creationId xmlns:a16="http://schemas.microsoft.com/office/drawing/2014/main" id="{DCC4CF85-9A72-4169-81EE-F94CDF2AE45E}"/>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7" name="Freeform 408">
              <a:extLst>
                <a:ext uri="{FF2B5EF4-FFF2-40B4-BE49-F238E27FC236}">
                  <a16:creationId xmlns:a16="http://schemas.microsoft.com/office/drawing/2014/main" id="{3E60704D-1267-4D73-BB4A-F41D198E6863}"/>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8" name="Freeform 409">
              <a:extLst>
                <a:ext uri="{FF2B5EF4-FFF2-40B4-BE49-F238E27FC236}">
                  <a16:creationId xmlns:a16="http://schemas.microsoft.com/office/drawing/2014/main" id="{4A223120-4555-4ADC-B059-7F43E88E0623}"/>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9" name="Freeform 410">
              <a:extLst>
                <a:ext uri="{FF2B5EF4-FFF2-40B4-BE49-F238E27FC236}">
                  <a16:creationId xmlns:a16="http://schemas.microsoft.com/office/drawing/2014/main" id="{2613438A-E7C3-4C26-9059-1EFD4AD3D701}"/>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0" name="Freeform 411">
              <a:extLst>
                <a:ext uri="{FF2B5EF4-FFF2-40B4-BE49-F238E27FC236}">
                  <a16:creationId xmlns:a16="http://schemas.microsoft.com/office/drawing/2014/main" id="{8E957F93-289A-4CC2-96E3-A4089F578DED}"/>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1" name="Freeform 412">
              <a:extLst>
                <a:ext uri="{FF2B5EF4-FFF2-40B4-BE49-F238E27FC236}">
                  <a16:creationId xmlns:a16="http://schemas.microsoft.com/office/drawing/2014/main" id="{4760C616-105A-45B7-8096-6B784721C70C}"/>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2" name="Freeform 413">
              <a:extLst>
                <a:ext uri="{FF2B5EF4-FFF2-40B4-BE49-F238E27FC236}">
                  <a16:creationId xmlns:a16="http://schemas.microsoft.com/office/drawing/2014/main" id="{AD078BC0-8F9F-4ADF-8F29-FCA959C531FD}"/>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3" name="Freeform 414">
              <a:extLst>
                <a:ext uri="{FF2B5EF4-FFF2-40B4-BE49-F238E27FC236}">
                  <a16:creationId xmlns:a16="http://schemas.microsoft.com/office/drawing/2014/main" id="{C27E02AD-FEFA-4C89-B5AD-975717081685}"/>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4" name="Freeform 415">
              <a:extLst>
                <a:ext uri="{FF2B5EF4-FFF2-40B4-BE49-F238E27FC236}">
                  <a16:creationId xmlns:a16="http://schemas.microsoft.com/office/drawing/2014/main" id="{84288D49-86A1-46E8-B377-37E12BF780AA}"/>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5" name="Freeform 416">
              <a:extLst>
                <a:ext uri="{FF2B5EF4-FFF2-40B4-BE49-F238E27FC236}">
                  <a16:creationId xmlns:a16="http://schemas.microsoft.com/office/drawing/2014/main" id="{4A13BA44-E8C7-4E3C-89DE-294C51A4326C}"/>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6" name="Freeform 417">
              <a:extLst>
                <a:ext uri="{FF2B5EF4-FFF2-40B4-BE49-F238E27FC236}">
                  <a16:creationId xmlns:a16="http://schemas.microsoft.com/office/drawing/2014/main" id="{BB37B01B-4AC0-4E1A-9CC9-10376E98FC9B}"/>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7" name="Freeform 418">
              <a:extLst>
                <a:ext uri="{FF2B5EF4-FFF2-40B4-BE49-F238E27FC236}">
                  <a16:creationId xmlns:a16="http://schemas.microsoft.com/office/drawing/2014/main" id="{00387218-F372-44D6-9844-1D79CBDEDF30}"/>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8" name="Freeform 419">
              <a:extLst>
                <a:ext uri="{FF2B5EF4-FFF2-40B4-BE49-F238E27FC236}">
                  <a16:creationId xmlns:a16="http://schemas.microsoft.com/office/drawing/2014/main" id="{8F993531-A21F-4AED-85F3-C251DACC1840}"/>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9" name="Freeform 420">
              <a:extLst>
                <a:ext uri="{FF2B5EF4-FFF2-40B4-BE49-F238E27FC236}">
                  <a16:creationId xmlns:a16="http://schemas.microsoft.com/office/drawing/2014/main" id="{F7FBCB3A-B261-478C-8363-643BF54C9CB4}"/>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0" name="Freeform 421">
              <a:extLst>
                <a:ext uri="{FF2B5EF4-FFF2-40B4-BE49-F238E27FC236}">
                  <a16:creationId xmlns:a16="http://schemas.microsoft.com/office/drawing/2014/main" id="{0299F80C-1C3C-4348-A293-0124353DCB25}"/>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1" name="Freeform 422">
              <a:extLst>
                <a:ext uri="{FF2B5EF4-FFF2-40B4-BE49-F238E27FC236}">
                  <a16:creationId xmlns:a16="http://schemas.microsoft.com/office/drawing/2014/main" id="{BF0E9FC5-4773-4F2A-A025-C8109D535D64}"/>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2" name="Freeform 423">
              <a:extLst>
                <a:ext uri="{FF2B5EF4-FFF2-40B4-BE49-F238E27FC236}">
                  <a16:creationId xmlns:a16="http://schemas.microsoft.com/office/drawing/2014/main" id="{E093919A-F1D0-4ACF-9F6A-805A5A841BA5}"/>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3" name="Freeform 424">
              <a:extLst>
                <a:ext uri="{FF2B5EF4-FFF2-40B4-BE49-F238E27FC236}">
                  <a16:creationId xmlns:a16="http://schemas.microsoft.com/office/drawing/2014/main" id="{A4F1F967-02A8-467D-86FD-2F66328CBEE2}"/>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4" name="Freeform 425">
              <a:extLst>
                <a:ext uri="{FF2B5EF4-FFF2-40B4-BE49-F238E27FC236}">
                  <a16:creationId xmlns:a16="http://schemas.microsoft.com/office/drawing/2014/main" id="{7EE4F871-1887-4056-BBDC-CB9B19FFB01C}"/>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5" name="Freeform 426">
              <a:extLst>
                <a:ext uri="{FF2B5EF4-FFF2-40B4-BE49-F238E27FC236}">
                  <a16:creationId xmlns:a16="http://schemas.microsoft.com/office/drawing/2014/main" id="{B3642596-DE68-4034-A654-5A9DE326C0B6}"/>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6" name="Freeform 427">
              <a:extLst>
                <a:ext uri="{FF2B5EF4-FFF2-40B4-BE49-F238E27FC236}">
                  <a16:creationId xmlns:a16="http://schemas.microsoft.com/office/drawing/2014/main" id="{4B36F0E4-774B-458C-AF19-EFF9C5642655}"/>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7" name="Freeform 428">
              <a:extLst>
                <a:ext uri="{FF2B5EF4-FFF2-40B4-BE49-F238E27FC236}">
                  <a16:creationId xmlns:a16="http://schemas.microsoft.com/office/drawing/2014/main" id="{A07B6039-F6C5-41A7-AAB7-7E58F0EBB444}"/>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8" name="Freeform 429">
              <a:extLst>
                <a:ext uri="{FF2B5EF4-FFF2-40B4-BE49-F238E27FC236}">
                  <a16:creationId xmlns:a16="http://schemas.microsoft.com/office/drawing/2014/main" id="{26CB324E-8919-411E-8741-05CC379FBD75}"/>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nvGrpSpPr>
            <p:cNvPr id="449" name="Group 140">
              <a:extLst>
                <a:ext uri="{FF2B5EF4-FFF2-40B4-BE49-F238E27FC236}">
                  <a16:creationId xmlns:a16="http://schemas.microsoft.com/office/drawing/2014/main" id="{5DCC2330-413A-43AC-B913-F1D335373383}"/>
                </a:ext>
              </a:extLst>
            </p:cNvPr>
            <p:cNvGrpSpPr/>
            <p:nvPr/>
          </p:nvGrpSpPr>
          <p:grpSpPr>
            <a:xfrm>
              <a:off x="17709756" y="6761778"/>
              <a:ext cx="697449" cy="662593"/>
              <a:chOff x="5961121" y="2686387"/>
              <a:chExt cx="288233" cy="273757"/>
            </a:xfrm>
            <a:grpFill/>
          </p:grpSpPr>
          <p:sp>
            <p:nvSpPr>
              <p:cNvPr id="814" name="Freeform 430">
                <a:extLst>
                  <a:ext uri="{FF2B5EF4-FFF2-40B4-BE49-F238E27FC236}">
                    <a16:creationId xmlns:a16="http://schemas.microsoft.com/office/drawing/2014/main" id="{57446E9D-909C-4A2A-BB52-4253FC1B93EF}"/>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5" name="Freeform 431">
                <a:extLst>
                  <a:ext uri="{FF2B5EF4-FFF2-40B4-BE49-F238E27FC236}">
                    <a16:creationId xmlns:a16="http://schemas.microsoft.com/office/drawing/2014/main" id="{A5AB83C5-FF3A-4C6F-830D-D236FD7B836F}"/>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450" name="Freeform 432">
              <a:extLst>
                <a:ext uri="{FF2B5EF4-FFF2-40B4-BE49-F238E27FC236}">
                  <a16:creationId xmlns:a16="http://schemas.microsoft.com/office/drawing/2014/main" id="{4CAB227C-5691-4A2E-A3CD-69CFF15C0BEC}"/>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1" name="Freeform 433">
              <a:extLst>
                <a:ext uri="{FF2B5EF4-FFF2-40B4-BE49-F238E27FC236}">
                  <a16:creationId xmlns:a16="http://schemas.microsoft.com/office/drawing/2014/main" id="{7D9C96CE-6FB1-4841-864F-3AFC0E190B22}"/>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2" name="Freeform 434">
              <a:extLst>
                <a:ext uri="{FF2B5EF4-FFF2-40B4-BE49-F238E27FC236}">
                  <a16:creationId xmlns:a16="http://schemas.microsoft.com/office/drawing/2014/main" id="{8776B906-1652-425E-9C89-EC175553D668}"/>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3" name="Freeform 435">
              <a:extLst>
                <a:ext uri="{FF2B5EF4-FFF2-40B4-BE49-F238E27FC236}">
                  <a16:creationId xmlns:a16="http://schemas.microsoft.com/office/drawing/2014/main" id="{0780154F-0E7B-4D83-83BE-440C21E9EBA8}"/>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4" name="Freeform 436">
              <a:extLst>
                <a:ext uri="{FF2B5EF4-FFF2-40B4-BE49-F238E27FC236}">
                  <a16:creationId xmlns:a16="http://schemas.microsoft.com/office/drawing/2014/main" id="{37B4408D-3F10-47BF-843E-AAF2671AF181}"/>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5" name="Freeform 437">
              <a:extLst>
                <a:ext uri="{FF2B5EF4-FFF2-40B4-BE49-F238E27FC236}">
                  <a16:creationId xmlns:a16="http://schemas.microsoft.com/office/drawing/2014/main" id="{8D781AC0-F4A6-41CA-A4AC-FBCE751A996D}"/>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6" name="Freeform 438">
              <a:extLst>
                <a:ext uri="{FF2B5EF4-FFF2-40B4-BE49-F238E27FC236}">
                  <a16:creationId xmlns:a16="http://schemas.microsoft.com/office/drawing/2014/main" id="{EB9F913F-D7A1-4606-A1EA-62AE71140501}"/>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7" name="Freeform 439">
              <a:extLst>
                <a:ext uri="{FF2B5EF4-FFF2-40B4-BE49-F238E27FC236}">
                  <a16:creationId xmlns:a16="http://schemas.microsoft.com/office/drawing/2014/main" id="{98D64D4D-5DEA-406C-9165-3EB566CD5311}"/>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8" name="Freeform 440">
              <a:extLst>
                <a:ext uri="{FF2B5EF4-FFF2-40B4-BE49-F238E27FC236}">
                  <a16:creationId xmlns:a16="http://schemas.microsoft.com/office/drawing/2014/main" id="{A1251C83-83D8-40D7-A1EB-70F65D290766}"/>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9" name="Freeform 441">
              <a:extLst>
                <a:ext uri="{FF2B5EF4-FFF2-40B4-BE49-F238E27FC236}">
                  <a16:creationId xmlns:a16="http://schemas.microsoft.com/office/drawing/2014/main" id="{043E58B2-5450-491F-AC9D-BE5B8DBD15E0}"/>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0" name="Freeform 442">
              <a:extLst>
                <a:ext uri="{FF2B5EF4-FFF2-40B4-BE49-F238E27FC236}">
                  <a16:creationId xmlns:a16="http://schemas.microsoft.com/office/drawing/2014/main" id="{6D3CEE90-84B4-4D1C-969C-EC8F8F7D0C1D}"/>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1" name="Freeform 443">
              <a:extLst>
                <a:ext uri="{FF2B5EF4-FFF2-40B4-BE49-F238E27FC236}">
                  <a16:creationId xmlns:a16="http://schemas.microsoft.com/office/drawing/2014/main" id="{CD3138BA-EE0C-480E-B637-50E6620389B2}"/>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2" name="Freeform 444">
              <a:extLst>
                <a:ext uri="{FF2B5EF4-FFF2-40B4-BE49-F238E27FC236}">
                  <a16:creationId xmlns:a16="http://schemas.microsoft.com/office/drawing/2014/main" id="{0F005E14-7CDD-46E1-820B-CED574FA26F6}"/>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3" name="Freeform 445">
              <a:extLst>
                <a:ext uri="{FF2B5EF4-FFF2-40B4-BE49-F238E27FC236}">
                  <a16:creationId xmlns:a16="http://schemas.microsoft.com/office/drawing/2014/main" id="{CF3CB34A-65D1-429A-A12B-7892A3EF32D4}"/>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4" name="Freeform 446">
              <a:extLst>
                <a:ext uri="{FF2B5EF4-FFF2-40B4-BE49-F238E27FC236}">
                  <a16:creationId xmlns:a16="http://schemas.microsoft.com/office/drawing/2014/main" id="{47F8D24E-F305-4EBB-AF04-8C387F26C5C7}"/>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5" name="Freeform 447">
              <a:extLst>
                <a:ext uri="{FF2B5EF4-FFF2-40B4-BE49-F238E27FC236}">
                  <a16:creationId xmlns:a16="http://schemas.microsoft.com/office/drawing/2014/main" id="{AC318616-CCA3-43D3-AC6C-6F9A4F3F1F4F}"/>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6" name="Freeform 448">
              <a:extLst>
                <a:ext uri="{FF2B5EF4-FFF2-40B4-BE49-F238E27FC236}">
                  <a16:creationId xmlns:a16="http://schemas.microsoft.com/office/drawing/2014/main" id="{060EE402-2F72-4296-90CE-BE05A1202161}"/>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7" name="Freeform 449">
              <a:extLst>
                <a:ext uri="{FF2B5EF4-FFF2-40B4-BE49-F238E27FC236}">
                  <a16:creationId xmlns:a16="http://schemas.microsoft.com/office/drawing/2014/main" id="{3A670B6B-5BD5-4D28-B771-03BDC7DE8425}"/>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8" name="Freeform 450">
              <a:extLst>
                <a:ext uri="{FF2B5EF4-FFF2-40B4-BE49-F238E27FC236}">
                  <a16:creationId xmlns:a16="http://schemas.microsoft.com/office/drawing/2014/main" id="{0ACE98FD-A3B2-4104-949B-A778AE177586}"/>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9" name="Freeform 451">
              <a:extLst>
                <a:ext uri="{FF2B5EF4-FFF2-40B4-BE49-F238E27FC236}">
                  <a16:creationId xmlns:a16="http://schemas.microsoft.com/office/drawing/2014/main" id="{BEAF631B-446D-4200-AABE-7EBA23D71695}"/>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0" name="Freeform 452">
              <a:extLst>
                <a:ext uri="{FF2B5EF4-FFF2-40B4-BE49-F238E27FC236}">
                  <a16:creationId xmlns:a16="http://schemas.microsoft.com/office/drawing/2014/main" id="{A7C17906-D111-45BB-B6AC-2A4174829E7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1" name="Freeform 453">
              <a:extLst>
                <a:ext uri="{FF2B5EF4-FFF2-40B4-BE49-F238E27FC236}">
                  <a16:creationId xmlns:a16="http://schemas.microsoft.com/office/drawing/2014/main" id="{BCC73842-5FFB-478F-A4B3-B3F3802D987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2" name="Freeform 454">
              <a:extLst>
                <a:ext uri="{FF2B5EF4-FFF2-40B4-BE49-F238E27FC236}">
                  <a16:creationId xmlns:a16="http://schemas.microsoft.com/office/drawing/2014/main" id="{79C9D8B7-251C-4EFB-8654-D038E9016301}"/>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3" name="Freeform 455">
              <a:extLst>
                <a:ext uri="{FF2B5EF4-FFF2-40B4-BE49-F238E27FC236}">
                  <a16:creationId xmlns:a16="http://schemas.microsoft.com/office/drawing/2014/main" id="{E73917BB-D431-4803-B5AD-FF3BAE106F0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4" name="Freeform 456">
              <a:extLst>
                <a:ext uri="{FF2B5EF4-FFF2-40B4-BE49-F238E27FC236}">
                  <a16:creationId xmlns:a16="http://schemas.microsoft.com/office/drawing/2014/main" id="{D22D03E8-8CEE-49BA-B53A-A577CB6A276A}"/>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5" name="Freeform 457">
              <a:extLst>
                <a:ext uri="{FF2B5EF4-FFF2-40B4-BE49-F238E27FC236}">
                  <a16:creationId xmlns:a16="http://schemas.microsoft.com/office/drawing/2014/main" id="{9013F314-EA49-412C-9F27-302EC68ADE74}"/>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6" name="Freeform 458">
              <a:extLst>
                <a:ext uri="{FF2B5EF4-FFF2-40B4-BE49-F238E27FC236}">
                  <a16:creationId xmlns:a16="http://schemas.microsoft.com/office/drawing/2014/main" id="{F1790E94-EF5D-40E9-9407-DD4F8E121D86}"/>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7" name="Freeform 459">
              <a:extLst>
                <a:ext uri="{FF2B5EF4-FFF2-40B4-BE49-F238E27FC236}">
                  <a16:creationId xmlns:a16="http://schemas.microsoft.com/office/drawing/2014/main" id="{737DE8D3-72D6-45F0-9C7E-6DBA92938F66}"/>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8" name="Freeform 460">
              <a:extLst>
                <a:ext uri="{FF2B5EF4-FFF2-40B4-BE49-F238E27FC236}">
                  <a16:creationId xmlns:a16="http://schemas.microsoft.com/office/drawing/2014/main" id="{47671075-1949-4220-BC18-C02ADC3A373B}"/>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9" name="Freeform 461">
              <a:extLst>
                <a:ext uri="{FF2B5EF4-FFF2-40B4-BE49-F238E27FC236}">
                  <a16:creationId xmlns:a16="http://schemas.microsoft.com/office/drawing/2014/main" id="{36350F0C-AE40-4EE3-A0BA-BCBB1EC5B6AE}"/>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0" name="Freeform 462">
              <a:extLst>
                <a:ext uri="{FF2B5EF4-FFF2-40B4-BE49-F238E27FC236}">
                  <a16:creationId xmlns:a16="http://schemas.microsoft.com/office/drawing/2014/main" id="{8B14DB7E-B021-44CC-99C5-21AE071A9D3E}"/>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1" name="Freeform 463">
              <a:extLst>
                <a:ext uri="{FF2B5EF4-FFF2-40B4-BE49-F238E27FC236}">
                  <a16:creationId xmlns:a16="http://schemas.microsoft.com/office/drawing/2014/main" id="{0B70BA5D-7A4C-4C29-AC45-B1701E86CAE6}"/>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2" name="Freeform 464">
              <a:extLst>
                <a:ext uri="{FF2B5EF4-FFF2-40B4-BE49-F238E27FC236}">
                  <a16:creationId xmlns:a16="http://schemas.microsoft.com/office/drawing/2014/main" id="{D297A20B-95A8-49CC-BB33-FF60CDC223E5}"/>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3" name="Freeform 465">
              <a:extLst>
                <a:ext uri="{FF2B5EF4-FFF2-40B4-BE49-F238E27FC236}">
                  <a16:creationId xmlns:a16="http://schemas.microsoft.com/office/drawing/2014/main" id="{957ACACE-3BF5-4F7F-B14C-E082A6D794B0}"/>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4" name="Freeform 466">
              <a:extLst>
                <a:ext uri="{FF2B5EF4-FFF2-40B4-BE49-F238E27FC236}">
                  <a16:creationId xmlns:a16="http://schemas.microsoft.com/office/drawing/2014/main" id="{89739199-7CDC-4157-AFB8-21E07E5B23D4}"/>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5" name="Freeform 467">
              <a:extLst>
                <a:ext uri="{FF2B5EF4-FFF2-40B4-BE49-F238E27FC236}">
                  <a16:creationId xmlns:a16="http://schemas.microsoft.com/office/drawing/2014/main" id="{8AFDD61D-44AE-4B62-AFBB-31ED0626B053}"/>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6" name="Freeform 468">
              <a:extLst>
                <a:ext uri="{FF2B5EF4-FFF2-40B4-BE49-F238E27FC236}">
                  <a16:creationId xmlns:a16="http://schemas.microsoft.com/office/drawing/2014/main" id="{A97CFE49-CCCD-41E0-9A0D-EF6C04549F8A}"/>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7" name="Freeform 469">
              <a:extLst>
                <a:ext uri="{FF2B5EF4-FFF2-40B4-BE49-F238E27FC236}">
                  <a16:creationId xmlns:a16="http://schemas.microsoft.com/office/drawing/2014/main" id="{1D6D959C-B982-4711-97A4-66301CFAA528}"/>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8" name="Freeform 470">
              <a:extLst>
                <a:ext uri="{FF2B5EF4-FFF2-40B4-BE49-F238E27FC236}">
                  <a16:creationId xmlns:a16="http://schemas.microsoft.com/office/drawing/2014/main" id="{C56ED9D9-F171-4321-9B43-27ECA39B581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9" name="Freeform 471">
              <a:extLst>
                <a:ext uri="{FF2B5EF4-FFF2-40B4-BE49-F238E27FC236}">
                  <a16:creationId xmlns:a16="http://schemas.microsoft.com/office/drawing/2014/main" id="{802D9AA1-6482-4907-9646-4815E62E055D}"/>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0" name="Freeform 472">
              <a:extLst>
                <a:ext uri="{FF2B5EF4-FFF2-40B4-BE49-F238E27FC236}">
                  <a16:creationId xmlns:a16="http://schemas.microsoft.com/office/drawing/2014/main" id="{F51B86C2-E8A9-4068-8708-13A989CFC18A}"/>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1" name="Freeform 473">
              <a:extLst>
                <a:ext uri="{FF2B5EF4-FFF2-40B4-BE49-F238E27FC236}">
                  <a16:creationId xmlns:a16="http://schemas.microsoft.com/office/drawing/2014/main" id="{597BE3AF-E04F-428C-8492-AC4F2BD415E1}"/>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2" name="Freeform 474">
              <a:extLst>
                <a:ext uri="{FF2B5EF4-FFF2-40B4-BE49-F238E27FC236}">
                  <a16:creationId xmlns:a16="http://schemas.microsoft.com/office/drawing/2014/main" id="{9F4C2E08-B5B0-410A-B4ED-96753920C4CE}"/>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3" name="Freeform 475">
              <a:extLst>
                <a:ext uri="{FF2B5EF4-FFF2-40B4-BE49-F238E27FC236}">
                  <a16:creationId xmlns:a16="http://schemas.microsoft.com/office/drawing/2014/main" id="{A3EF25EE-5863-4AB8-A500-6C8EA17A951B}"/>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4" name="Freeform 476">
              <a:extLst>
                <a:ext uri="{FF2B5EF4-FFF2-40B4-BE49-F238E27FC236}">
                  <a16:creationId xmlns:a16="http://schemas.microsoft.com/office/drawing/2014/main" id="{226EAEE1-0E9C-4678-B219-99BDB9B5F1F3}"/>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5" name="Freeform 477">
              <a:extLst>
                <a:ext uri="{FF2B5EF4-FFF2-40B4-BE49-F238E27FC236}">
                  <a16:creationId xmlns:a16="http://schemas.microsoft.com/office/drawing/2014/main" id="{CE2292FF-CE4B-4BF3-99E1-CEEBDFBC8A4E}"/>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6" name="Freeform 478">
              <a:extLst>
                <a:ext uri="{FF2B5EF4-FFF2-40B4-BE49-F238E27FC236}">
                  <a16:creationId xmlns:a16="http://schemas.microsoft.com/office/drawing/2014/main" id="{5AB51A50-3C89-4387-A1C5-72B6C60AC110}"/>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7" name="Freeform 479">
              <a:extLst>
                <a:ext uri="{FF2B5EF4-FFF2-40B4-BE49-F238E27FC236}">
                  <a16:creationId xmlns:a16="http://schemas.microsoft.com/office/drawing/2014/main" id="{ACFFC4FA-6E91-4A67-BACD-937C4EBC01C3}"/>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8" name="Freeform 480">
              <a:extLst>
                <a:ext uri="{FF2B5EF4-FFF2-40B4-BE49-F238E27FC236}">
                  <a16:creationId xmlns:a16="http://schemas.microsoft.com/office/drawing/2014/main" id="{2B770130-C2CC-48D2-87AB-EB36A41FA70B}"/>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499" name="Freeform 481">
              <a:extLst>
                <a:ext uri="{FF2B5EF4-FFF2-40B4-BE49-F238E27FC236}">
                  <a16:creationId xmlns:a16="http://schemas.microsoft.com/office/drawing/2014/main" id="{9399C1C3-A246-4285-BFD0-1CBAD658C437}"/>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0" name="Freeform 482">
              <a:extLst>
                <a:ext uri="{FF2B5EF4-FFF2-40B4-BE49-F238E27FC236}">
                  <a16:creationId xmlns:a16="http://schemas.microsoft.com/office/drawing/2014/main" id="{E8D56BE0-E428-4063-8334-49B44254869C}"/>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1" name="Freeform 483">
              <a:extLst>
                <a:ext uri="{FF2B5EF4-FFF2-40B4-BE49-F238E27FC236}">
                  <a16:creationId xmlns:a16="http://schemas.microsoft.com/office/drawing/2014/main" id="{9B9CC198-3639-4414-9C89-4A6293A4C86F}"/>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2" name="Freeform 484">
              <a:extLst>
                <a:ext uri="{FF2B5EF4-FFF2-40B4-BE49-F238E27FC236}">
                  <a16:creationId xmlns:a16="http://schemas.microsoft.com/office/drawing/2014/main" id="{356FC7B0-F6FD-4536-9D73-BE827CEC6051}"/>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3" name="Freeform 485">
              <a:extLst>
                <a:ext uri="{FF2B5EF4-FFF2-40B4-BE49-F238E27FC236}">
                  <a16:creationId xmlns:a16="http://schemas.microsoft.com/office/drawing/2014/main" id="{A31298C0-DE33-439E-9147-69FB5C72BE9D}"/>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4" name="Freeform 486">
              <a:extLst>
                <a:ext uri="{FF2B5EF4-FFF2-40B4-BE49-F238E27FC236}">
                  <a16:creationId xmlns:a16="http://schemas.microsoft.com/office/drawing/2014/main" id="{DAD34090-8641-4151-A6A6-FEB68795132A}"/>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5" name="Freeform 487">
              <a:extLst>
                <a:ext uri="{FF2B5EF4-FFF2-40B4-BE49-F238E27FC236}">
                  <a16:creationId xmlns:a16="http://schemas.microsoft.com/office/drawing/2014/main" id="{0537C72C-D2B8-4D62-BDE2-5DB97469E696}"/>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6" name="Freeform 488">
              <a:extLst>
                <a:ext uri="{FF2B5EF4-FFF2-40B4-BE49-F238E27FC236}">
                  <a16:creationId xmlns:a16="http://schemas.microsoft.com/office/drawing/2014/main" id="{7AC76C71-0990-4A62-AE28-3A5EC1C4CABE}"/>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7" name="Freeform 489">
              <a:extLst>
                <a:ext uri="{FF2B5EF4-FFF2-40B4-BE49-F238E27FC236}">
                  <a16:creationId xmlns:a16="http://schemas.microsoft.com/office/drawing/2014/main" id="{73A0052F-B5FA-4450-9421-5CA8612BDF17}"/>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8" name="Freeform 490">
              <a:extLst>
                <a:ext uri="{FF2B5EF4-FFF2-40B4-BE49-F238E27FC236}">
                  <a16:creationId xmlns:a16="http://schemas.microsoft.com/office/drawing/2014/main" id="{DFF0734D-05BC-4C1B-9D4B-45D5799AB069}"/>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9" name="Freeform 491">
              <a:extLst>
                <a:ext uri="{FF2B5EF4-FFF2-40B4-BE49-F238E27FC236}">
                  <a16:creationId xmlns:a16="http://schemas.microsoft.com/office/drawing/2014/main" id="{6FFB63CB-E8C1-433F-BFB6-A6ABA55DE48C}"/>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0" name="Freeform 492">
              <a:extLst>
                <a:ext uri="{FF2B5EF4-FFF2-40B4-BE49-F238E27FC236}">
                  <a16:creationId xmlns:a16="http://schemas.microsoft.com/office/drawing/2014/main" id="{265755E1-C8EB-4E68-959E-C92BDF6C80EB}"/>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1" name="Freeform 493">
              <a:extLst>
                <a:ext uri="{FF2B5EF4-FFF2-40B4-BE49-F238E27FC236}">
                  <a16:creationId xmlns:a16="http://schemas.microsoft.com/office/drawing/2014/main" id="{E4360FAC-2A75-4E90-8D05-66D832E3F7E7}"/>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2" name="Freeform 494">
              <a:extLst>
                <a:ext uri="{FF2B5EF4-FFF2-40B4-BE49-F238E27FC236}">
                  <a16:creationId xmlns:a16="http://schemas.microsoft.com/office/drawing/2014/main" id="{31DB1E07-1473-4038-BCDA-C7C7FD6AA680}"/>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3" name="Freeform 495">
              <a:extLst>
                <a:ext uri="{FF2B5EF4-FFF2-40B4-BE49-F238E27FC236}">
                  <a16:creationId xmlns:a16="http://schemas.microsoft.com/office/drawing/2014/main" id="{1DA6082E-F74A-4819-A908-666819219A89}"/>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4" name="Freeform 496">
              <a:extLst>
                <a:ext uri="{FF2B5EF4-FFF2-40B4-BE49-F238E27FC236}">
                  <a16:creationId xmlns:a16="http://schemas.microsoft.com/office/drawing/2014/main" id="{8F476213-4221-47F1-A7C6-E0DA707726CF}"/>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5" name="Freeform 497">
              <a:extLst>
                <a:ext uri="{FF2B5EF4-FFF2-40B4-BE49-F238E27FC236}">
                  <a16:creationId xmlns:a16="http://schemas.microsoft.com/office/drawing/2014/main" id="{2EB66AD2-C96A-4375-83A8-3D16A6299D8A}"/>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6" name="Freeform 498">
              <a:extLst>
                <a:ext uri="{FF2B5EF4-FFF2-40B4-BE49-F238E27FC236}">
                  <a16:creationId xmlns:a16="http://schemas.microsoft.com/office/drawing/2014/main" id="{1194D2AA-45BF-4A1D-ACEB-43FA577390B3}"/>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7" name="Freeform 499">
              <a:extLst>
                <a:ext uri="{FF2B5EF4-FFF2-40B4-BE49-F238E27FC236}">
                  <a16:creationId xmlns:a16="http://schemas.microsoft.com/office/drawing/2014/main" id="{CA2AE9A2-BFE7-4673-8A6B-F3D56F8A23FE}"/>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8" name="Freeform 500">
              <a:extLst>
                <a:ext uri="{FF2B5EF4-FFF2-40B4-BE49-F238E27FC236}">
                  <a16:creationId xmlns:a16="http://schemas.microsoft.com/office/drawing/2014/main" id="{B8F47239-7EE2-4386-80B5-7826B2249C00}"/>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9" name="Freeform 501">
              <a:extLst>
                <a:ext uri="{FF2B5EF4-FFF2-40B4-BE49-F238E27FC236}">
                  <a16:creationId xmlns:a16="http://schemas.microsoft.com/office/drawing/2014/main" id="{A589DD54-2600-4218-AA63-55C70F71BE36}"/>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0" name="Freeform 502">
              <a:extLst>
                <a:ext uri="{FF2B5EF4-FFF2-40B4-BE49-F238E27FC236}">
                  <a16:creationId xmlns:a16="http://schemas.microsoft.com/office/drawing/2014/main" id="{F78B8019-4D2D-4EA9-B786-FE6724993295}"/>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1" name="Freeform 503">
              <a:extLst>
                <a:ext uri="{FF2B5EF4-FFF2-40B4-BE49-F238E27FC236}">
                  <a16:creationId xmlns:a16="http://schemas.microsoft.com/office/drawing/2014/main" id="{EC3D7DC3-ECE6-4103-90AD-C7B9D4CB3B4C}"/>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2" name="Freeform 504">
              <a:extLst>
                <a:ext uri="{FF2B5EF4-FFF2-40B4-BE49-F238E27FC236}">
                  <a16:creationId xmlns:a16="http://schemas.microsoft.com/office/drawing/2014/main" id="{31F8092A-8657-4772-BE85-835AF89B0CC7}"/>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3" name="Freeform 505">
              <a:extLst>
                <a:ext uri="{FF2B5EF4-FFF2-40B4-BE49-F238E27FC236}">
                  <a16:creationId xmlns:a16="http://schemas.microsoft.com/office/drawing/2014/main" id="{1606B2AD-53B0-418B-A2C5-5B4A38FC49D3}"/>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4" name="Freeform 506">
              <a:extLst>
                <a:ext uri="{FF2B5EF4-FFF2-40B4-BE49-F238E27FC236}">
                  <a16:creationId xmlns:a16="http://schemas.microsoft.com/office/drawing/2014/main" id="{4E473C4E-4D94-40C1-B3B2-6A0D2187D1F0}"/>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5" name="Freeform 507">
              <a:extLst>
                <a:ext uri="{FF2B5EF4-FFF2-40B4-BE49-F238E27FC236}">
                  <a16:creationId xmlns:a16="http://schemas.microsoft.com/office/drawing/2014/main" id="{ED60A3A9-91B0-42AE-9856-B5AB4A34F6E6}"/>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6" name="Freeform 508">
              <a:extLst>
                <a:ext uri="{FF2B5EF4-FFF2-40B4-BE49-F238E27FC236}">
                  <a16:creationId xmlns:a16="http://schemas.microsoft.com/office/drawing/2014/main" id="{A47D0582-4763-424A-81B8-B1B21A8785D7}"/>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7" name="Freeform 509">
              <a:extLst>
                <a:ext uri="{FF2B5EF4-FFF2-40B4-BE49-F238E27FC236}">
                  <a16:creationId xmlns:a16="http://schemas.microsoft.com/office/drawing/2014/main" id="{81CE4535-80D5-42D4-9E33-CEDCF1159E43}"/>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8" name="Freeform 510">
              <a:extLst>
                <a:ext uri="{FF2B5EF4-FFF2-40B4-BE49-F238E27FC236}">
                  <a16:creationId xmlns:a16="http://schemas.microsoft.com/office/drawing/2014/main" id="{4F21A8CE-3F9A-4CCF-86DF-E5E9CE3D6CF3}"/>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9" name="Freeform 511">
              <a:extLst>
                <a:ext uri="{FF2B5EF4-FFF2-40B4-BE49-F238E27FC236}">
                  <a16:creationId xmlns:a16="http://schemas.microsoft.com/office/drawing/2014/main" id="{F2BFD15D-F100-48FE-8F8B-20BC30E92C4F}"/>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0" name="Freeform 512">
              <a:extLst>
                <a:ext uri="{FF2B5EF4-FFF2-40B4-BE49-F238E27FC236}">
                  <a16:creationId xmlns:a16="http://schemas.microsoft.com/office/drawing/2014/main" id="{41635B3B-DE9F-4763-85B9-F8196BB03DBA}"/>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1" name="Freeform 513">
              <a:extLst>
                <a:ext uri="{FF2B5EF4-FFF2-40B4-BE49-F238E27FC236}">
                  <a16:creationId xmlns:a16="http://schemas.microsoft.com/office/drawing/2014/main" id="{4355EC75-9510-48D7-B2CF-87F6DB3C4AA8}"/>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2" name="Freeform 514">
              <a:extLst>
                <a:ext uri="{FF2B5EF4-FFF2-40B4-BE49-F238E27FC236}">
                  <a16:creationId xmlns:a16="http://schemas.microsoft.com/office/drawing/2014/main" id="{C350442C-36AF-4B34-816C-6A7CA81247DD}"/>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3" name="Freeform 515">
              <a:extLst>
                <a:ext uri="{FF2B5EF4-FFF2-40B4-BE49-F238E27FC236}">
                  <a16:creationId xmlns:a16="http://schemas.microsoft.com/office/drawing/2014/main" id="{824842A1-1E4F-47A2-9F30-69088C1F17C5}"/>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4" name="Freeform 516">
              <a:extLst>
                <a:ext uri="{FF2B5EF4-FFF2-40B4-BE49-F238E27FC236}">
                  <a16:creationId xmlns:a16="http://schemas.microsoft.com/office/drawing/2014/main" id="{7960DAF8-1AC1-4E86-9BB0-23D54B561DF9}"/>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5" name="Freeform 517">
              <a:extLst>
                <a:ext uri="{FF2B5EF4-FFF2-40B4-BE49-F238E27FC236}">
                  <a16:creationId xmlns:a16="http://schemas.microsoft.com/office/drawing/2014/main" id="{0E625B44-9FB8-4054-8F53-01CA4BF059B1}"/>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6" name="Freeform 518">
              <a:extLst>
                <a:ext uri="{FF2B5EF4-FFF2-40B4-BE49-F238E27FC236}">
                  <a16:creationId xmlns:a16="http://schemas.microsoft.com/office/drawing/2014/main" id="{4B2464B0-F698-4A55-9CD4-D3A70DF2B382}"/>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7" name="Freeform 519">
              <a:extLst>
                <a:ext uri="{FF2B5EF4-FFF2-40B4-BE49-F238E27FC236}">
                  <a16:creationId xmlns:a16="http://schemas.microsoft.com/office/drawing/2014/main" id="{82D18FF6-6693-4749-B69F-C266F5006FE4}"/>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8" name="Freeform 520">
              <a:extLst>
                <a:ext uri="{FF2B5EF4-FFF2-40B4-BE49-F238E27FC236}">
                  <a16:creationId xmlns:a16="http://schemas.microsoft.com/office/drawing/2014/main" id="{48F76454-B816-45FC-A1B1-AB19A1DFDA79}"/>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9" name="Freeform 521">
              <a:extLst>
                <a:ext uri="{FF2B5EF4-FFF2-40B4-BE49-F238E27FC236}">
                  <a16:creationId xmlns:a16="http://schemas.microsoft.com/office/drawing/2014/main" id="{0BD32638-A6A1-4B37-A17E-CB2071F4D29B}"/>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0" name="Freeform 522">
              <a:extLst>
                <a:ext uri="{FF2B5EF4-FFF2-40B4-BE49-F238E27FC236}">
                  <a16:creationId xmlns:a16="http://schemas.microsoft.com/office/drawing/2014/main" id="{CA4B362A-0C5E-4617-B58F-C2CC8453B6A4}"/>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1" name="Freeform 523">
              <a:extLst>
                <a:ext uri="{FF2B5EF4-FFF2-40B4-BE49-F238E27FC236}">
                  <a16:creationId xmlns:a16="http://schemas.microsoft.com/office/drawing/2014/main" id="{1F674F08-EDB7-4738-8741-48728D6AA219}"/>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2" name="Freeform 524">
              <a:extLst>
                <a:ext uri="{FF2B5EF4-FFF2-40B4-BE49-F238E27FC236}">
                  <a16:creationId xmlns:a16="http://schemas.microsoft.com/office/drawing/2014/main" id="{B2CDAA0A-85AF-4E3C-82F9-2C63D585937F}"/>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3" name="Freeform 525">
              <a:extLst>
                <a:ext uri="{FF2B5EF4-FFF2-40B4-BE49-F238E27FC236}">
                  <a16:creationId xmlns:a16="http://schemas.microsoft.com/office/drawing/2014/main" id="{BF723A51-CB0A-4750-9975-A3D541FDA5A5}"/>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4" name="Freeform 526">
              <a:extLst>
                <a:ext uri="{FF2B5EF4-FFF2-40B4-BE49-F238E27FC236}">
                  <a16:creationId xmlns:a16="http://schemas.microsoft.com/office/drawing/2014/main" id="{D67FDB27-D08E-4367-BC11-2C8AC3F36E3B}"/>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5" name="Freeform 527">
              <a:extLst>
                <a:ext uri="{FF2B5EF4-FFF2-40B4-BE49-F238E27FC236}">
                  <a16:creationId xmlns:a16="http://schemas.microsoft.com/office/drawing/2014/main" id="{08F04F23-B451-4211-9E8C-564CECACA589}"/>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6" name="Freeform 528">
              <a:extLst>
                <a:ext uri="{FF2B5EF4-FFF2-40B4-BE49-F238E27FC236}">
                  <a16:creationId xmlns:a16="http://schemas.microsoft.com/office/drawing/2014/main" id="{AA62F225-A9BB-436A-812F-5FF11FD56EC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7" name="Freeform 529">
              <a:extLst>
                <a:ext uri="{FF2B5EF4-FFF2-40B4-BE49-F238E27FC236}">
                  <a16:creationId xmlns:a16="http://schemas.microsoft.com/office/drawing/2014/main" id="{3660134B-33E6-4D3B-BE36-C4088860C4E4}"/>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8" name="Freeform 530">
              <a:extLst>
                <a:ext uri="{FF2B5EF4-FFF2-40B4-BE49-F238E27FC236}">
                  <a16:creationId xmlns:a16="http://schemas.microsoft.com/office/drawing/2014/main" id="{ED2CB257-17FC-4695-8228-D6A168EF2B41}"/>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9" name="Freeform 531">
              <a:extLst>
                <a:ext uri="{FF2B5EF4-FFF2-40B4-BE49-F238E27FC236}">
                  <a16:creationId xmlns:a16="http://schemas.microsoft.com/office/drawing/2014/main" id="{A0ED2EC4-11E4-4C67-B651-336854A21C25}"/>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0" name="Freeform 532">
              <a:extLst>
                <a:ext uri="{FF2B5EF4-FFF2-40B4-BE49-F238E27FC236}">
                  <a16:creationId xmlns:a16="http://schemas.microsoft.com/office/drawing/2014/main" id="{ECD42948-1B3C-4D24-94C6-B7BC66737CC0}"/>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1" name="Freeform 533">
              <a:extLst>
                <a:ext uri="{FF2B5EF4-FFF2-40B4-BE49-F238E27FC236}">
                  <a16:creationId xmlns:a16="http://schemas.microsoft.com/office/drawing/2014/main" id="{BEE0ED0A-EFCF-4B2D-8BE1-35EBC56BF01C}"/>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2" name="Freeform 534">
              <a:extLst>
                <a:ext uri="{FF2B5EF4-FFF2-40B4-BE49-F238E27FC236}">
                  <a16:creationId xmlns:a16="http://schemas.microsoft.com/office/drawing/2014/main" id="{192AF4B1-6358-4EF1-91B2-5941A36F74AB}"/>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3" name="Freeform 535">
              <a:extLst>
                <a:ext uri="{FF2B5EF4-FFF2-40B4-BE49-F238E27FC236}">
                  <a16:creationId xmlns:a16="http://schemas.microsoft.com/office/drawing/2014/main" id="{0414280F-7E8C-404C-9755-638A597D4ABD}"/>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4" name="Freeform 536">
              <a:extLst>
                <a:ext uri="{FF2B5EF4-FFF2-40B4-BE49-F238E27FC236}">
                  <a16:creationId xmlns:a16="http://schemas.microsoft.com/office/drawing/2014/main" id="{D3F85542-1692-414B-A5C4-033325BD40D0}"/>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5" name="Freeform 537">
              <a:extLst>
                <a:ext uri="{FF2B5EF4-FFF2-40B4-BE49-F238E27FC236}">
                  <a16:creationId xmlns:a16="http://schemas.microsoft.com/office/drawing/2014/main" id="{F002D187-F365-4E97-8123-0AC16F762DA9}"/>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6" name="Freeform 538">
              <a:extLst>
                <a:ext uri="{FF2B5EF4-FFF2-40B4-BE49-F238E27FC236}">
                  <a16:creationId xmlns:a16="http://schemas.microsoft.com/office/drawing/2014/main" id="{9390DA50-FC83-4026-9AA9-D688B3CEA485}"/>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7" name="Freeform 539">
              <a:extLst>
                <a:ext uri="{FF2B5EF4-FFF2-40B4-BE49-F238E27FC236}">
                  <a16:creationId xmlns:a16="http://schemas.microsoft.com/office/drawing/2014/main" id="{3F24831D-0DCC-4240-A370-C8FC75C19C09}"/>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8" name="Freeform 540">
              <a:extLst>
                <a:ext uri="{FF2B5EF4-FFF2-40B4-BE49-F238E27FC236}">
                  <a16:creationId xmlns:a16="http://schemas.microsoft.com/office/drawing/2014/main" id="{A8FFA984-5258-4E3F-9510-C18286176071}"/>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9" name="Freeform 541">
              <a:extLst>
                <a:ext uri="{FF2B5EF4-FFF2-40B4-BE49-F238E27FC236}">
                  <a16:creationId xmlns:a16="http://schemas.microsoft.com/office/drawing/2014/main" id="{E288F569-93E8-4773-B665-3981D59363F7}"/>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0" name="Freeform 542">
              <a:extLst>
                <a:ext uri="{FF2B5EF4-FFF2-40B4-BE49-F238E27FC236}">
                  <a16:creationId xmlns:a16="http://schemas.microsoft.com/office/drawing/2014/main" id="{4FDD691C-6A3B-4391-AD4E-3E656BFF8C9D}"/>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1" name="Freeform 543">
              <a:extLst>
                <a:ext uri="{FF2B5EF4-FFF2-40B4-BE49-F238E27FC236}">
                  <a16:creationId xmlns:a16="http://schemas.microsoft.com/office/drawing/2014/main" id="{B4CB633D-0DDF-4C36-8A8A-84F6F3D83A7B}"/>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2" name="Freeform 544">
              <a:extLst>
                <a:ext uri="{FF2B5EF4-FFF2-40B4-BE49-F238E27FC236}">
                  <a16:creationId xmlns:a16="http://schemas.microsoft.com/office/drawing/2014/main" id="{EFB0E69B-F1A4-42AB-AB9A-75E724A55E14}"/>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3" name="Freeform 545">
              <a:extLst>
                <a:ext uri="{FF2B5EF4-FFF2-40B4-BE49-F238E27FC236}">
                  <a16:creationId xmlns:a16="http://schemas.microsoft.com/office/drawing/2014/main" id="{FE85DF22-6F7C-452B-BF4F-0DAD69CE8FB7}"/>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4" name="Freeform 546">
              <a:extLst>
                <a:ext uri="{FF2B5EF4-FFF2-40B4-BE49-F238E27FC236}">
                  <a16:creationId xmlns:a16="http://schemas.microsoft.com/office/drawing/2014/main" id="{E4A4B3A2-0EB8-4198-8FEB-33531C8E1839}"/>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5" name="Freeform 547">
              <a:extLst>
                <a:ext uri="{FF2B5EF4-FFF2-40B4-BE49-F238E27FC236}">
                  <a16:creationId xmlns:a16="http://schemas.microsoft.com/office/drawing/2014/main" id="{60EC861A-53D1-44C2-A129-1990879FEA67}"/>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6" name="Freeform 548">
              <a:extLst>
                <a:ext uri="{FF2B5EF4-FFF2-40B4-BE49-F238E27FC236}">
                  <a16:creationId xmlns:a16="http://schemas.microsoft.com/office/drawing/2014/main" id="{5657B276-B009-452A-AF95-40FFE12C9379}"/>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7" name="Freeform 549">
              <a:extLst>
                <a:ext uri="{FF2B5EF4-FFF2-40B4-BE49-F238E27FC236}">
                  <a16:creationId xmlns:a16="http://schemas.microsoft.com/office/drawing/2014/main" id="{1F19D029-FFA9-426F-8800-E4BF0B8F4957}"/>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8" name="Freeform 550">
              <a:extLst>
                <a:ext uri="{FF2B5EF4-FFF2-40B4-BE49-F238E27FC236}">
                  <a16:creationId xmlns:a16="http://schemas.microsoft.com/office/drawing/2014/main" id="{10BBD01C-8658-4383-94B1-39B38EFAE909}"/>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9" name="Freeform 551">
              <a:extLst>
                <a:ext uri="{FF2B5EF4-FFF2-40B4-BE49-F238E27FC236}">
                  <a16:creationId xmlns:a16="http://schemas.microsoft.com/office/drawing/2014/main" id="{DD6E04C7-D7FA-4080-8DE6-81E7D4C64AE5}"/>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0" name="Freeform 552">
              <a:extLst>
                <a:ext uri="{FF2B5EF4-FFF2-40B4-BE49-F238E27FC236}">
                  <a16:creationId xmlns:a16="http://schemas.microsoft.com/office/drawing/2014/main" id="{0AC9AEE6-1B5A-4580-83E5-145F48782A36}"/>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1" name="Freeform 553">
              <a:extLst>
                <a:ext uri="{FF2B5EF4-FFF2-40B4-BE49-F238E27FC236}">
                  <a16:creationId xmlns:a16="http://schemas.microsoft.com/office/drawing/2014/main" id="{7AFC7230-28A7-4D74-B3B4-3212D0A3B3E5}"/>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2" name="Freeform 554">
              <a:extLst>
                <a:ext uri="{FF2B5EF4-FFF2-40B4-BE49-F238E27FC236}">
                  <a16:creationId xmlns:a16="http://schemas.microsoft.com/office/drawing/2014/main" id="{64A4F739-B81E-492D-A464-A70703EF409B}"/>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3" name="Freeform 555">
              <a:extLst>
                <a:ext uri="{FF2B5EF4-FFF2-40B4-BE49-F238E27FC236}">
                  <a16:creationId xmlns:a16="http://schemas.microsoft.com/office/drawing/2014/main" id="{45A6BA8C-D324-4DE9-A32B-0200CB47FCE7}"/>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4" name="Freeform 556">
              <a:extLst>
                <a:ext uri="{FF2B5EF4-FFF2-40B4-BE49-F238E27FC236}">
                  <a16:creationId xmlns:a16="http://schemas.microsoft.com/office/drawing/2014/main" id="{2786C4C0-C4B1-4BD2-B825-0BC0C2A5BF66}"/>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5" name="Freeform 557">
              <a:extLst>
                <a:ext uri="{FF2B5EF4-FFF2-40B4-BE49-F238E27FC236}">
                  <a16:creationId xmlns:a16="http://schemas.microsoft.com/office/drawing/2014/main" id="{B64DE3FC-A072-4949-B21B-4A261F59B9AC}"/>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6" name="Freeform 558">
              <a:extLst>
                <a:ext uri="{FF2B5EF4-FFF2-40B4-BE49-F238E27FC236}">
                  <a16:creationId xmlns:a16="http://schemas.microsoft.com/office/drawing/2014/main" id="{ABA70772-9E01-4B52-A40C-A351E008EB43}"/>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7" name="Freeform 559">
              <a:extLst>
                <a:ext uri="{FF2B5EF4-FFF2-40B4-BE49-F238E27FC236}">
                  <a16:creationId xmlns:a16="http://schemas.microsoft.com/office/drawing/2014/main" id="{99D028C8-199F-4E9D-AC4E-6E832D8B44A4}"/>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8" name="Freeform 560">
              <a:extLst>
                <a:ext uri="{FF2B5EF4-FFF2-40B4-BE49-F238E27FC236}">
                  <a16:creationId xmlns:a16="http://schemas.microsoft.com/office/drawing/2014/main" id="{767D346D-759C-4BA3-93A8-A3105537B4A6}"/>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9" name="Freeform 561">
              <a:extLst>
                <a:ext uri="{FF2B5EF4-FFF2-40B4-BE49-F238E27FC236}">
                  <a16:creationId xmlns:a16="http://schemas.microsoft.com/office/drawing/2014/main" id="{3BF9C04E-96DE-4429-B427-13C496988953}"/>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0" name="Freeform 562">
              <a:extLst>
                <a:ext uri="{FF2B5EF4-FFF2-40B4-BE49-F238E27FC236}">
                  <a16:creationId xmlns:a16="http://schemas.microsoft.com/office/drawing/2014/main" id="{B15EE4E7-6DAA-40F8-8FE5-3747301BBE14}"/>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1" name="Freeform 563">
              <a:extLst>
                <a:ext uri="{FF2B5EF4-FFF2-40B4-BE49-F238E27FC236}">
                  <a16:creationId xmlns:a16="http://schemas.microsoft.com/office/drawing/2014/main" id="{035292AB-458A-4DBE-BA95-00BBC52C6D47}"/>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2" name="Freeform 564">
              <a:extLst>
                <a:ext uri="{FF2B5EF4-FFF2-40B4-BE49-F238E27FC236}">
                  <a16:creationId xmlns:a16="http://schemas.microsoft.com/office/drawing/2014/main" id="{15AB0E33-6FC3-4F14-A1C3-69414795D3DE}"/>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3" name="Freeform 565">
              <a:extLst>
                <a:ext uri="{FF2B5EF4-FFF2-40B4-BE49-F238E27FC236}">
                  <a16:creationId xmlns:a16="http://schemas.microsoft.com/office/drawing/2014/main" id="{95D48B1A-0A5D-4BAA-BD61-5B9DB576EC6B}"/>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4" name="Freeform 566">
              <a:extLst>
                <a:ext uri="{FF2B5EF4-FFF2-40B4-BE49-F238E27FC236}">
                  <a16:creationId xmlns:a16="http://schemas.microsoft.com/office/drawing/2014/main" id="{D5C02E81-18B7-4F2A-ACEB-2A52F67EB99B}"/>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5" name="Freeform 567">
              <a:extLst>
                <a:ext uri="{FF2B5EF4-FFF2-40B4-BE49-F238E27FC236}">
                  <a16:creationId xmlns:a16="http://schemas.microsoft.com/office/drawing/2014/main" id="{19DC3A7C-3385-4C9C-968F-08C6AB7EAAF3}"/>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6" name="Freeform 568">
              <a:extLst>
                <a:ext uri="{FF2B5EF4-FFF2-40B4-BE49-F238E27FC236}">
                  <a16:creationId xmlns:a16="http://schemas.microsoft.com/office/drawing/2014/main" id="{E2E957D1-4E73-4CAE-A4D7-611D574CA30A}"/>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7" name="Freeform 569">
              <a:extLst>
                <a:ext uri="{FF2B5EF4-FFF2-40B4-BE49-F238E27FC236}">
                  <a16:creationId xmlns:a16="http://schemas.microsoft.com/office/drawing/2014/main" id="{7A17920C-2DAC-484A-AC7B-1F771A0066E6}"/>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8" name="Freeform 570">
              <a:extLst>
                <a:ext uri="{FF2B5EF4-FFF2-40B4-BE49-F238E27FC236}">
                  <a16:creationId xmlns:a16="http://schemas.microsoft.com/office/drawing/2014/main" id="{6B86BCD5-02DD-40DE-AFA5-01362CCB4EBF}"/>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9" name="Freeform 571">
              <a:extLst>
                <a:ext uri="{FF2B5EF4-FFF2-40B4-BE49-F238E27FC236}">
                  <a16:creationId xmlns:a16="http://schemas.microsoft.com/office/drawing/2014/main" id="{50066154-B456-4E70-915D-8D9BA4D54298}"/>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0" name="Freeform 572">
              <a:extLst>
                <a:ext uri="{FF2B5EF4-FFF2-40B4-BE49-F238E27FC236}">
                  <a16:creationId xmlns:a16="http://schemas.microsoft.com/office/drawing/2014/main" id="{3C738C4B-F175-48FB-9009-E1AE0460A291}"/>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1" name="Freeform 573">
              <a:extLst>
                <a:ext uri="{FF2B5EF4-FFF2-40B4-BE49-F238E27FC236}">
                  <a16:creationId xmlns:a16="http://schemas.microsoft.com/office/drawing/2014/main" id="{D7305D88-AC6A-4417-BD02-BF8D792DAF59}"/>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2" name="Freeform 574">
              <a:extLst>
                <a:ext uri="{FF2B5EF4-FFF2-40B4-BE49-F238E27FC236}">
                  <a16:creationId xmlns:a16="http://schemas.microsoft.com/office/drawing/2014/main" id="{73A36B2E-7894-47E2-9A5A-01E03B4F98A2}"/>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3" name="Freeform 575">
              <a:extLst>
                <a:ext uri="{FF2B5EF4-FFF2-40B4-BE49-F238E27FC236}">
                  <a16:creationId xmlns:a16="http://schemas.microsoft.com/office/drawing/2014/main" id="{1B895B4F-C751-4D25-8487-C44DFA01E401}"/>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4" name="Freeform 576">
              <a:extLst>
                <a:ext uri="{FF2B5EF4-FFF2-40B4-BE49-F238E27FC236}">
                  <a16:creationId xmlns:a16="http://schemas.microsoft.com/office/drawing/2014/main" id="{5D64653D-64B8-4BE1-9503-DEE2A180526D}"/>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5" name="Freeform 577">
              <a:extLst>
                <a:ext uri="{FF2B5EF4-FFF2-40B4-BE49-F238E27FC236}">
                  <a16:creationId xmlns:a16="http://schemas.microsoft.com/office/drawing/2014/main" id="{D2EAF22E-1799-472F-809E-541C1DA7F17C}"/>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6" name="Freeform 578">
              <a:extLst>
                <a:ext uri="{FF2B5EF4-FFF2-40B4-BE49-F238E27FC236}">
                  <a16:creationId xmlns:a16="http://schemas.microsoft.com/office/drawing/2014/main" id="{B3B7F59F-8C18-4A1B-B8EF-1A6C564D9D65}"/>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7" name="Freeform 579">
              <a:extLst>
                <a:ext uri="{FF2B5EF4-FFF2-40B4-BE49-F238E27FC236}">
                  <a16:creationId xmlns:a16="http://schemas.microsoft.com/office/drawing/2014/main" id="{FEA7B35B-FED5-4D30-9EB0-9E304DB59F53}"/>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8" name="Freeform 580">
              <a:extLst>
                <a:ext uri="{FF2B5EF4-FFF2-40B4-BE49-F238E27FC236}">
                  <a16:creationId xmlns:a16="http://schemas.microsoft.com/office/drawing/2014/main" id="{9A4A2085-BD8A-4C46-8ABA-5F50B3B9E69D}"/>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9" name="Freeform 581">
              <a:extLst>
                <a:ext uri="{FF2B5EF4-FFF2-40B4-BE49-F238E27FC236}">
                  <a16:creationId xmlns:a16="http://schemas.microsoft.com/office/drawing/2014/main" id="{D96FF919-FDB3-4671-A960-186F19979656}"/>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0" name="Freeform 582">
              <a:extLst>
                <a:ext uri="{FF2B5EF4-FFF2-40B4-BE49-F238E27FC236}">
                  <a16:creationId xmlns:a16="http://schemas.microsoft.com/office/drawing/2014/main" id="{3A36D528-BE93-4E23-A657-81A028E28D0F}"/>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1" name="Freeform 583">
              <a:extLst>
                <a:ext uri="{FF2B5EF4-FFF2-40B4-BE49-F238E27FC236}">
                  <a16:creationId xmlns:a16="http://schemas.microsoft.com/office/drawing/2014/main" id="{0CFBC81C-66CE-4DC5-A942-B30961197901}"/>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2" name="Freeform 584">
              <a:extLst>
                <a:ext uri="{FF2B5EF4-FFF2-40B4-BE49-F238E27FC236}">
                  <a16:creationId xmlns:a16="http://schemas.microsoft.com/office/drawing/2014/main" id="{2F7C4A1C-F2FE-4960-AD74-F25681D950B5}"/>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3" name="Freeform 585">
              <a:extLst>
                <a:ext uri="{FF2B5EF4-FFF2-40B4-BE49-F238E27FC236}">
                  <a16:creationId xmlns:a16="http://schemas.microsoft.com/office/drawing/2014/main" id="{2DB18B12-78A7-4529-B6BC-7EE92DFAE235}"/>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4" name="Freeform 586">
              <a:extLst>
                <a:ext uri="{FF2B5EF4-FFF2-40B4-BE49-F238E27FC236}">
                  <a16:creationId xmlns:a16="http://schemas.microsoft.com/office/drawing/2014/main" id="{807B27F1-C67D-4DCC-96F0-3044A6855614}"/>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5" name="Freeform 587">
              <a:extLst>
                <a:ext uri="{FF2B5EF4-FFF2-40B4-BE49-F238E27FC236}">
                  <a16:creationId xmlns:a16="http://schemas.microsoft.com/office/drawing/2014/main" id="{4D49F0C8-5244-43F6-BF13-04573BF51148}"/>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6" name="Freeform 588">
              <a:extLst>
                <a:ext uri="{FF2B5EF4-FFF2-40B4-BE49-F238E27FC236}">
                  <a16:creationId xmlns:a16="http://schemas.microsoft.com/office/drawing/2014/main" id="{73939A9F-C848-4C8B-A053-B63CE5604D46}"/>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7" name="Freeform 589">
              <a:extLst>
                <a:ext uri="{FF2B5EF4-FFF2-40B4-BE49-F238E27FC236}">
                  <a16:creationId xmlns:a16="http://schemas.microsoft.com/office/drawing/2014/main" id="{596783B6-7EA7-41CD-8C32-56D596ABAA32}"/>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8" name="Freeform 590">
              <a:extLst>
                <a:ext uri="{FF2B5EF4-FFF2-40B4-BE49-F238E27FC236}">
                  <a16:creationId xmlns:a16="http://schemas.microsoft.com/office/drawing/2014/main" id="{4EEA7070-2E1B-484B-AD9F-5BB14AF966A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9" name="Freeform 591">
              <a:extLst>
                <a:ext uri="{FF2B5EF4-FFF2-40B4-BE49-F238E27FC236}">
                  <a16:creationId xmlns:a16="http://schemas.microsoft.com/office/drawing/2014/main" id="{1CFB2612-C128-41A1-B276-E72DDFCDD43A}"/>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0" name="Freeform 592">
              <a:extLst>
                <a:ext uri="{FF2B5EF4-FFF2-40B4-BE49-F238E27FC236}">
                  <a16:creationId xmlns:a16="http://schemas.microsoft.com/office/drawing/2014/main" id="{974CF536-2BBF-4562-9093-472E7C6DB487}"/>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1" name="Freeform 593">
              <a:extLst>
                <a:ext uri="{FF2B5EF4-FFF2-40B4-BE49-F238E27FC236}">
                  <a16:creationId xmlns:a16="http://schemas.microsoft.com/office/drawing/2014/main" id="{50ACACEA-630C-4072-A051-82E2C2135A27}"/>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2" name="Freeform 594">
              <a:extLst>
                <a:ext uri="{FF2B5EF4-FFF2-40B4-BE49-F238E27FC236}">
                  <a16:creationId xmlns:a16="http://schemas.microsoft.com/office/drawing/2014/main" id="{458CE83C-E21D-4B96-8706-B2420426D3CF}"/>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3" name="Freeform 595">
              <a:extLst>
                <a:ext uri="{FF2B5EF4-FFF2-40B4-BE49-F238E27FC236}">
                  <a16:creationId xmlns:a16="http://schemas.microsoft.com/office/drawing/2014/main" id="{BF4B1442-568C-447E-AEFF-A0C9BB481F98}"/>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4" name="Freeform 596">
              <a:extLst>
                <a:ext uri="{FF2B5EF4-FFF2-40B4-BE49-F238E27FC236}">
                  <a16:creationId xmlns:a16="http://schemas.microsoft.com/office/drawing/2014/main" id="{0C3F6959-07A2-4F55-B81E-18B73F29497A}"/>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5" name="Freeform 597">
              <a:extLst>
                <a:ext uri="{FF2B5EF4-FFF2-40B4-BE49-F238E27FC236}">
                  <a16:creationId xmlns:a16="http://schemas.microsoft.com/office/drawing/2014/main" id="{105CA7C9-6580-4FD3-A5C0-6B772B66A02D}"/>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6" name="Freeform 598">
              <a:extLst>
                <a:ext uri="{FF2B5EF4-FFF2-40B4-BE49-F238E27FC236}">
                  <a16:creationId xmlns:a16="http://schemas.microsoft.com/office/drawing/2014/main" id="{911E494B-A35A-4B7B-AB41-8EF15FC1399F}"/>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7" name="Freeform 599">
              <a:extLst>
                <a:ext uri="{FF2B5EF4-FFF2-40B4-BE49-F238E27FC236}">
                  <a16:creationId xmlns:a16="http://schemas.microsoft.com/office/drawing/2014/main" id="{92C4DCAD-2485-4894-9E90-9ACE5EC447F5}"/>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8" name="Freeform 600">
              <a:extLst>
                <a:ext uri="{FF2B5EF4-FFF2-40B4-BE49-F238E27FC236}">
                  <a16:creationId xmlns:a16="http://schemas.microsoft.com/office/drawing/2014/main" id="{65FABD56-61A2-4FFD-86EB-850FF856563D}"/>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9" name="Freeform 601">
              <a:extLst>
                <a:ext uri="{FF2B5EF4-FFF2-40B4-BE49-F238E27FC236}">
                  <a16:creationId xmlns:a16="http://schemas.microsoft.com/office/drawing/2014/main" id="{C454ADDB-290F-4E13-8E04-C036A574034A}"/>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0" name="Freeform 602">
              <a:extLst>
                <a:ext uri="{FF2B5EF4-FFF2-40B4-BE49-F238E27FC236}">
                  <a16:creationId xmlns:a16="http://schemas.microsoft.com/office/drawing/2014/main" id="{8A6F9F18-CC80-44F0-B98F-1C655883830B}"/>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1" name="Freeform 604">
              <a:extLst>
                <a:ext uri="{FF2B5EF4-FFF2-40B4-BE49-F238E27FC236}">
                  <a16:creationId xmlns:a16="http://schemas.microsoft.com/office/drawing/2014/main" id="{B0CD5C79-D5F0-49D9-9742-50C7C812632F}"/>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2" name="Freeform 605">
              <a:extLst>
                <a:ext uri="{FF2B5EF4-FFF2-40B4-BE49-F238E27FC236}">
                  <a16:creationId xmlns:a16="http://schemas.microsoft.com/office/drawing/2014/main" id="{220526C3-290E-4661-A402-55EE3B722C5E}"/>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3" name="Freeform 606">
              <a:extLst>
                <a:ext uri="{FF2B5EF4-FFF2-40B4-BE49-F238E27FC236}">
                  <a16:creationId xmlns:a16="http://schemas.microsoft.com/office/drawing/2014/main" id="{7DB17B9D-5A68-4773-8601-1688666FC089}"/>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4" name="Freeform 607">
              <a:extLst>
                <a:ext uri="{FF2B5EF4-FFF2-40B4-BE49-F238E27FC236}">
                  <a16:creationId xmlns:a16="http://schemas.microsoft.com/office/drawing/2014/main" id="{27691C3E-7875-4A23-B47E-CC45D9ABAE31}"/>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5" name="Freeform 608">
              <a:extLst>
                <a:ext uri="{FF2B5EF4-FFF2-40B4-BE49-F238E27FC236}">
                  <a16:creationId xmlns:a16="http://schemas.microsoft.com/office/drawing/2014/main" id="{92027C4D-F65C-4B41-AC25-EB0382B498ED}"/>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6" name="Freeform 609">
              <a:extLst>
                <a:ext uri="{FF2B5EF4-FFF2-40B4-BE49-F238E27FC236}">
                  <a16:creationId xmlns:a16="http://schemas.microsoft.com/office/drawing/2014/main" id="{0790D3EB-9549-42E5-9A1A-F0A864CE5127}"/>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7" name="Freeform 610">
              <a:extLst>
                <a:ext uri="{FF2B5EF4-FFF2-40B4-BE49-F238E27FC236}">
                  <a16:creationId xmlns:a16="http://schemas.microsoft.com/office/drawing/2014/main" id="{B8A693AF-F65C-4906-9C79-422CF4E72252}"/>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8" name="Freeform 611">
              <a:extLst>
                <a:ext uri="{FF2B5EF4-FFF2-40B4-BE49-F238E27FC236}">
                  <a16:creationId xmlns:a16="http://schemas.microsoft.com/office/drawing/2014/main" id="{134E281E-373D-43AE-AE23-A1C967582632}"/>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9" name="Freeform 612">
              <a:extLst>
                <a:ext uri="{FF2B5EF4-FFF2-40B4-BE49-F238E27FC236}">
                  <a16:creationId xmlns:a16="http://schemas.microsoft.com/office/drawing/2014/main" id="{4F0CFE90-1CEB-42FF-8AD1-8832B7AACFFC}"/>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0" name="Rectangle 613">
              <a:extLst>
                <a:ext uri="{FF2B5EF4-FFF2-40B4-BE49-F238E27FC236}">
                  <a16:creationId xmlns:a16="http://schemas.microsoft.com/office/drawing/2014/main" id="{54E97D92-969F-4553-91A4-1389E4815C8F}"/>
                </a:ext>
              </a:extLst>
            </p:cNvPr>
            <p:cNvSpPr>
              <a:spLocks noChangeArrowheads="1"/>
            </p:cNvSpPr>
            <p:nvPr/>
          </p:nvSpPr>
          <p:spPr bwMode="auto">
            <a:xfrm>
              <a:off x="12451788" y="5197675"/>
              <a:ext cx="3187" cy="3188"/>
            </a:xfrm>
            <a:prstGeom prst="rect">
              <a:avLst/>
            </a:pr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1" name="Freeform 614">
              <a:extLst>
                <a:ext uri="{FF2B5EF4-FFF2-40B4-BE49-F238E27FC236}">
                  <a16:creationId xmlns:a16="http://schemas.microsoft.com/office/drawing/2014/main" id="{A13B8222-C8AD-4A01-99A9-3082B5DD73F4}"/>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2" name="Freeform 615">
              <a:extLst>
                <a:ext uri="{FF2B5EF4-FFF2-40B4-BE49-F238E27FC236}">
                  <a16:creationId xmlns:a16="http://schemas.microsoft.com/office/drawing/2014/main" id="{366618FA-AD0F-49DA-8191-815EC8EB5F0D}"/>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3" name="Freeform 616">
              <a:extLst>
                <a:ext uri="{FF2B5EF4-FFF2-40B4-BE49-F238E27FC236}">
                  <a16:creationId xmlns:a16="http://schemas.microsoft.com/office/drawing/2014/main" id="{1B76CC09-A32E-4C6D-948D-213322158566}"/>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4" name="Freeform 617">
              <a:extLst>
                <a:ext uri="{FF2B5EF4-FFF2-40B4-BE49-F238E27FC236}">
                  <a16:creationId xmlns:a16="http://schemas.microsoft.com/office/drawing/2014/main" id="{6D9342C5-EACF-4493-B20F-E233FE4514A2}"/>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5" name="Freeform 618">
              <a:extLst>
                <a:ext uri="{FF2B5EF4-FFF2-40B4-BE49-F238E27FC236}">
                  <a16:creationId xmlns:a16="http://schemas.microsoft.com/office/drawing/2014/main" id="{8EE12EA6-35BE-4A50-80E4-C8A743407539}"/>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6" name="Freeform 619">
              <a:extLst>
                <a:ext uri="{FF2B5EF4-FFF2-40B4-BE49-F238E27FC236}">
                  <a16:creationId xmlns:a16="http://schemas.microsoft.com/office/drawing/2014/main" id="{9FF83B50-8E5D-4B25-AA8B-EF747DA4311E}"/>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7" name="Freeform 620">
              <a:extLst>
                <a:ext uri="{FF2B5EF4-FFF2-40B4-BE49-F238E27FC236}">
                  <a16:creationId xmlns:a16="http://schemas.microsoft.com/office/drawing/2014/main" id="{F4BA6597-03D1-4A19-8F80-B7217334EB8E}"/>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8" name="Freeform 621">
              <a:extLst>
                <a:ext uri="{FF2B5EF4-FFF2-40B4-BE49-F238E27FC236}">
                  <a16:creationId xmlns:a16="http://schemas.microsoft.com/office/drawing/2014/main" id="{38F2E1FA-CF67-4C48-83B1-BF949EBA0BDA}"/>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9" name="Freeform 622">
              <a:extLst>
                <a:ext uri="{FF2B5EF4-FFF2-40B4-BE49-F238E27FC236}">
                  <a16:creationId xmlns:a16="http://schemas.microsoft.com/office/drawing/2014/main" id="{80A8B795-3770-4A24-B837-A44B62F62A94}"/>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0" name="Freeform 623">
              <a:extLst>
                <a:ext uri="{FF2B5EF4-FFF2-40B4-BE49-F238E27FC236}">
                  <a16:creationId xmlns:a16="http://schemas.microsoft.com/office/drawing/2014/main" id="{622EF3EE-D57A-4E57-9D2D-4DF2FBC0D592}"/>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1" name="Freeform 624">
              <a:extLst>
                <a:ext uri="{FF2B5EF4-FFF2-40B4-BE49-F238E27FC236}">
                  <a16:creationId xmlns:a16="http://schemas.microsoft.com/office/drawing/2014/main" id="{282AD664-CCDA-4782-8EA1-254AD2A3C40C}"/>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2" name="Freeform 625">
              <a:extLst>
                <a:ext uri="{FF2B5EF4-FFF2-40B4-BE49-F238E27FC236}">
                  <a16:creationId xmlns:a16="http://schemas.microsoft.com/office/drawing/2014/main" id="{FA13B30D-E2CF-4E55-A7E5-0616A6462E59}"/>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3" name="Freeform 626">
              <a:extLst>
                <a:ext uri="{FF2B5EF4-FFF2-40B4-BE49-F238E27FC236}">
                  <a16:creationId xmlns:a16="http://schemas.microsoft.com/office/drawing/2014/main" id="{4C20D73A-8D12-41F1-8B4E-8AFD2DBE6D93}"/>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4" name="Freeform 627">
              <a:extLst>
                <a:ext uri="{FF2B5EF4-FFF2-40B4-BE49-F238E27FC236}">
                  <a16:creationId xmlns:a16="http://schemas.microsoft.com/office/drawing/2014/main" id="{D5EC4F97-1894-45DF-8E32-D9DC348BAB51}"/>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5" name="Freeform 628">
              <a:extLst>
                <a:ext uri="{FF2B5EF4-FFF2-40B4-BE49-F238E27FC236}">
                  <a16:creationId xmlns:a16="http://schemas.microsoft.com/office/drawing/2014/main" id="{8F9AEC78-9950-4129-82CC-261A59FD2B8C}"/>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FF7D82"/>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6" name="Freeform 629">
              <a:extLst>
                <a:ext uri="{FF2B5EF4-FFF2-40B4-BE49-F238E27FC236}">
                  <a16:creationId xmlns:a16="http://schemas.microsoft.com/office/drawing/2014/main" id="{F4538749-4846-4B25-8510-39C8CAC20BD9}"/>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7" name="Freeform 630">
              <a:extLst>
                <a:ext uri="{FF2B5EF4-FFF2-40B4-BE49-F238E27FC236}">
                  <a16:creationId xmlns:a16="http://schemas.microsoft.com/office/drawing/2014/main" id="{F0C404D4-12F5-4F44-B868-E287619DEA6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8" name="Freeform 631">
              <a:extLst>
                <a:ext uri="{FF2B5EF4-FFF2-40B4-BE49-F238E27FC236}">
                  <a16:creationId xmlns:a16="http://schemas.microsoft.com/office/drawing/2014/main" id="{73C66C40-FC3F-4236-914C-09AF72441821}"/>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9" name="Freeform 632">
              <a:extLst>
                <a:ext uri="{FF2B5EF4-FFF2-40B4-BE49-F238E27FC236}">
                  <a16:creationId xmlns:a16="http://schemas.microsoft.com/office/drawing/2014/main" id="{E422CFFA-D000-4252-B9E7-CABE2CBF736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0" name="Freeform 633">
              <a:extLst>
                <a:ext uri="{FF2B5EF4-FFF2-40B4-BE49-F238E27FC236}">
                  <a16:creationId xmlns:a16="http://schemas.microsoft.com/office/drawing/2014/main" id="{F5723D0A-2C0C-42F9-8328-802DEC48E261}"/>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1" name="Freeform 634">
              <a:extLst>
                <a:ext uri="{FF2B5EF4-FFF2-40B4-BE49-F238E27FC236}">
                  <a16:creationId xmlns:a16="http://schemas.microsoft.com/office/drawing/2014/main" id="{F930B1D3-FC93-418A-88F4-141C74D54BE9}"/>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2" name="Freeform 635">
              <a:extLst>
                <a:ext uri="{FF2B5EF4-FFF2-40B4-BE49-F238E27FC236}">
                  <a16:creationId xmlns:a16="http://schemas.microsoft.com/office/drawing/2014/main" id="{72751F0A-B3D2-495B-AF92-3CBCE8DAE9AB}"/>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3" name="Freeform 636">
              <a:extLst>
                <a:ext uri="{FF2B5EF4-FFF2-40B4-BE49-F238E27FC236}">
                  <a16:creationId xmlns:a16="http://schemas.microsoft.com/office/drawing/2014/main" id="{3CFA3278-3CF4-4928-A370-C74084E2B60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4" name="Freeform 637">
              <a:extLst>
                <a:ext uri="{FF2B5EF4-FFF2-40B4-BE49-F238E27FC236}">
                  <a16:creationId xmlns:a16="http://schemas.microsoft.com/office/drawing/2014/main" id="{B4F88F8F-338F-4E39-9E56-44BE2D7A3891}"/>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5" name="Freeform 638">
              <a:extLst>
                <a:ext uri="{FF2B5EF4-FFF2-40B4-BE49-F238E27FC236}">
                  <a16:creationId xmlns:a16="http://schemas.microsoft.com/office/drawing/2014/main" id="{4F3441B7-8F31-4A7C-868A-5D24BBB392F8}"/>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6" name="Freeform 639">
              <a:extLst>
                <a:ext uri="{FF2B5EF4-FFF2-40B4-BE49-F238E27FC236}">
                  <a16:creationId xmlns:a16="http://schemas.microsoft.com/office/drawing/2014/main" id="{883664CC-07FB-4914-9F9C-B9FB2D790B3E}"/>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7" name="Freeform 640">
              <a:extLst>
                <a:ext uri="{FF2B5EF4-FFF2-40B4-BE49-F238E27FC236}">
                  <a16:creationId xmlns:a16="http://schemas.microsoft.com/office/drawing/2014/main" id="{1369033B-7DD3-49E8-85F3-32CE41BF527F}"/>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CC2980"/>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8" name="Freeform 641">
              <a:extLst>
                <a:ext uri="{FF2B5EF4-FFF2-40B4-BE49-F238E27FC236}">
                  <a16:creationId xmlns:a16="http://schemas.microsoft.com/office/drawing/2014/main" id="{50E27BF1-4A57-48D2-BFF4-A644E420C397}"/>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rgbClr val="CC2980"/>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9" name="Freeform 642">
              <a:extLst>
                <a:ext uri="{FF2B5EF4-FFF2-40B4-BE49-F238E27FC236}">
                  <a16:creationId xmlns:a16="http://schemas.microsoft.com/office/drawing/2014/main" id="{F3BCA9F6-8BA0-4990-B1DF-4BEE880BF174}"/>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CC2980"/>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0" name="Freeform 643">
              <a:extLst>
                <a:ext uri="{FF2B5EF4-FFF2-40B4-BE49-F238E27FC236}">
                  <a16:creationId xmlns:a16="http://schemas.microsoft.com/office/drawing/2014/main" id="{A2E40233-DBDC-464E-A1C4-F77C3CC69EE9}"/>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1" name="Freeform 644">
              <a:extLst>
                <a:ext uri="{FF2B5EF4-FFF2-40B4-BE49-F238E27FC236}">
                  <a16:creationId xmlns:a16="http://schemas.microsoft.com/office/drawing/2014/main" id="{07A8591A-BECE-4CCA-915C-F447654C62C9}"/>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2" name="Freeform 645">
              <a:extLst>
                <a:ext uri="{FF2B5EF4-FFF2-40B4-BE49-F238E27FC236}">
                  <a16:creationId xmlns:a16="http://schemas.microsoft.com/office/drawing/2014/main" id="{459ADE36-83CE-4017-B7E4-68FEDCDD02E1}"/>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3" name="Freeform 646">
              <a:extLst>
                <a:ext uri="{FF2B5EF4-FFF2-40B4-BE49-F238E27FC236}">
                  <a16:creationId xmlns:a16="http://schemas.microsoft.com/office/drawing/2014/main" id="{CEEA8B59-C293-40B3-91B8-A16BA9EB3D4F}"/>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4" name="Freeform 647">
              <a:extLst>
                <a:ext uri="{FF2B5EF4-FFF2-40B4-BE49-F238E27FC236}">
                  <a16:creationId xmlns:a16="http://schemas.microsoft.com/office/drawing/2014/main" id="{B5FC3822-6A25-49E4-A50A-59C5EF812929}"/>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5" name="Freeform 648">
              <a:extLst>
                <a:ext uri="{FF2B5EF4-FFF2-40B4-BE49-F238E27FC236}">
                  <a16:creationId xmlns:a16="http://schemas.microsoft.com/office/drawing/2014/main" id="{7DDF4DB8-63A0-4607-B410-0EAC7F89FF1B}"/>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6" name="Freeform 649">
              <a:extLst>
                <a:ext uri="{FF2B5EF4-FFF2-40B4-BE49-F238E27FC236}">
                  <a16:creationId xmlns:a16="http://schemas.microsoft.com/office/drawing/2014/main" id="{08CBD737-3326-44B6-AAFD-14BAA8E820F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rgbClr val="6E63CC"/>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7" name="Freeform 650">
              <a:extLst>
                <a:ext uri="{FF2B5EF4-FFF2-40B4-BE49-F238E27FC236}">
                  <a16:creationId xmlns:a16="http://schemas.microsoft.com/office/drawing/2014/main" id="{5EEBE0AE-2226-4137-A6B2-6F95D7472DFF}"/>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8" name="Freeform 651">
              <a:extLst>
                <a:ext uri="{FF2B5EF4-FFF2-40B4-BE49-F238E27FC236}">
                  <a16:creationId xmlns:a16="http://schemas.microsoft.com/office/drawing/2014/main" id="{44554DF0-ED2E-4E6F-8C4D-2512B2D0C1C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9" name="Freeform 652">
              <a:extLst>
                <a:ext uri="{FF2B5EF4-FFF2-40B4-BE49-F238E27FC236}">
                  <a16:creationId xmlns:a16="http://schemas.microsoft.com/office/drawing/2014/main" id="{E31FA6E2-5CC1-42D5-B0D9-92377125F328}"/>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0" name="Freeform 653">
              <a:extLst>
                <a:ext uri="{FF2B5EF4-FFF2-40B4-BE49-F238E27FC236}">
                  <a16:creationId xmlns:a16="http://schemas.microsoft.com/office/drawing/2014/main" id="{C5675883-FB11-4414-9588-70DE3EC8201E}"/>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1" name="Freeform 654">
              <a:extLst>
                <a:ext uri="{FF2B5EF4-FFF2-40B4-BE49-F238E27FC236}">
                  <a16:creationId xmlns:a16="http://schemas.microsoft.com/office/drawing/2014/main" id="{B63D6FCF-EA68-48A0-99AA-0DDFF09F3FAA}"/>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2" name="Freeform 655">
              <a:extLst>
                <a:ext uri="{FF2B5EF4-FFF2-40B4-BE49-F238E27FC236}">
                  <a16:creationId xmlns:a16="http://schemas.microsoft.com/office/drawing/2014/main" id="{08158C48-7EF4-4294-B19D-24309D955DEA}"/>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3" name="Freeform 656">
              <a:extLst>
                <a:ext uri="{FF2B5EF4-FFF2-40B4-BE49-F238E27FC236}">
                  <a16:creationId xmlns:a16="http://schemas.microsoft.com/office/drawing/2014/main" id="{BC7E750B-05A7-47D4-A7FA-252DB70FEE66}"/>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4" name="Freeform 657">
              <a:extLst>
                <a:ext uri="{FF2B5EF4-FFF2-40B4-BE49-F238E27FC236}">
                  <a16:creationId xmlns:a16="http://schemas.microsoft.com/office/drawing/2014/main" id="{F917CFD0-94D7-408F-84A8-F86F3BFD04B1}"/>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5" name="Freeform 658">
              <a:extLst>
                <a:ext uri="{FF2B5EF4-FFF2-40B4-BE49-F238E27FC236}">
                  <a16:creationId xmlns:a16="http://schemas.microsoft.com/office/drawing/2014/main" id="{739114DE-BC60-4DC0-97C6-419B242B7E8A}"/>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6" name="Freeform 659">
              <a:extLst>
                <a:ext uri="{FF2B5EF4-FFF2-40B4-BE49-F238E27FC236}">
                  <a16:creationId xmlns:a16="http://schemas.microsoft.com/office/drawing/2014/main" id="{9AE80091-FCF0-4897-A8F0-1FA3D86459D2}"/>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7" name="Freeform 660">
              <a:extLst>
                <a:ext uri="{FF2B5EF4-FFF2-40B4-BE49-F238E27FC236}">
                  <a16:creationId xmlns:a16="http://schemas.microsoft.com/office/drawing/2014/main" id="{00F72C99-69DB-4DE2-A080-842EC1868D0F}"/>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8" name="Freeform 661">
              <a:extLst>
                <a:ext uri="{FF2B5EF4-FFF2-40B4-BE49-F238E27FC236}">
                  <a16:creationId xmlns:a16="http://schemas.microsoft.com/office/drawing/2014/main" id="{5328BA2B-7DEA-46FA-8E5D-A84CB5B0B9AE}"/>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9" name="Freeform 662">
              <a:extLst>
                <a:ext uri="{FF2B5EF4-FFF2-40B4-BE49-F238E27FC236}">
                  <a16:creationId xmlns:a16="http://schemas.microsoft.com/office/drawing/2014/main" id="{068204D4-4998-49E7-9CD0-48269A40FC9C}"/>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0" name="Freeform 663">
              <a:extLst>
                <a:ext uri="{FF2B5EF4-FFF2-40B4-BE49-F238E27FC236}">
                  <a16:creationId xmlns:a16="http://schemas.microsoft.com/office/drawing/2014/main" id="{12DCDCD6-9C7A-4585-9254-35100CC32D8A}"/>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1" name="Freeform 664">
              <a:extLst>
                <a:ext uri="{FF2B5EF4-FFF2-40B4-BE49-F238E27FC236}">
                  <a16:creationId xmlns:a16="http://schemas.microsoft.com/office/drawing/2014/main" id="{8F6AACE0-8B97-421F-AA3C-A40A93AA1305}"/>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2" name="Freeform 665">
              <a:extLst>
                <a:ext uri="{FF2B5EF4-FFF2-40B4-BE49-F238E27FC236}">
                  <a16:creationId xmlns:a16="http://schemas.microsoft.com/office/drawing/2014/main" id="{95BDDB1A-8EC2-46D4-8D67-E16CEA9E3009}"/>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3" name="Freeform 666">
              <a:extLst>
                <a:ext uri="{FF2B5EF4-FFF2-40B4-BE49-F238E27FC236}">
                  <a16:creationId xmlns:a16="http://schemas.microsoft.com/office/drawing/2014/main" id="{E4FC9FAE-3CA3-4E75-A549-DF6E93B9521B}"/>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4" name="Freeform 667">
              <a:extLst>
                <a:ext uri="{FF2B5EF4-FFF2-40B4-BE49-F238E27FC236}">
                  <a16:creationId xmlns:a16="http://schemas.microsoft.com/office/drawing/2014/main" id="{AA39237E-FB2C-46C3-A64C-B2CAD0A96DF4}"/>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5" name="Freeform 668">
              <a:extLst>
                <a:ext uri="{FF2B5EF4-FFF2-40B4-BE49-F238E27FC236}">
                  <a16:creationId xmlns:a16="http://schemas.microsoft.com/office/drawing/2014/main" id="{D1F23731-AD37-45F2-ADFD-8A036EAEB9AB}"/>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6" name="Freeform 669">
              <a:extLst>
                <a:ext uri="{FF2B5EF4-FFF2-40B4-BE49-F238E27FC236}">
                  <a16:creationId xmlns:a16="http://schemas.microsoft.com/office/drawing/2014/main" id="{DA9B9B47-78B7-4322-ABDD-F505154D1A7A}"/>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7" name="Freeform 670">
              <a:extLst>
                <a:ext uri="{FF2B5EF4-FFF2-40B4-BE49-F238E27FC236}">
                  <a16:creationId xmlns:a16="http://schemas.microsoft.com/office/drawing/2014/main" id="{9085F05C-410D-404C-9525-33D442FA3E31}"/>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8" name="Freeform 671">
              <a:extLst>
                <a:ext uri="{FF2B5EF4-FFF2-40B4-BE49-F238E27FC236}">
                  <a16:creationId xmlns:a16="http://schemas.microsoft.com/office/drawing/2014/main" id="{3AD5E6B4-D87A-4F18-A0A4-3ECA87A33A5F}"/>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9" name="Freeform 672">
              <a:extLst>
                <a:ext uri="{FF2B5EF4-FFF2-40B4-BE49-F238E27FC236}">
                  <a16:creationId xmlns:a16="http://schemas.microsoft.com/office/drawing/2014/main" id="{8C724648-C8B0-46EF-B46C-CF381FF38213}"/>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0" name="Freeform 673">
              <a:extLst>
                <a:ext uri="{FF2B5EF4-FFF2-40B4-BE49-F238E27FC236}">
                  <a16:creationId xmlns:a16="http://schemas.microsoft.com/office/drawing/2014/main" id="{3B6E65F2-2EB6-4143-B8E3-4BDFCFC86C2E}"/>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1" name="Freeform 674">
              <a:extLst>
                <a:ext uri="{FF2B5EF4-FFF2-40B4-BE49-F238E27FC236}">
                  <a16:creationId xmlns:a16="http://schemas.microsoft.com/office/drawing/2014/main" id="{331F4652-916E-48DF-9763-DDC0AF042537}"/>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2" name="Freeform 675">
              <a:extLst>
                <a:ext uri="{FF2B5EF4-FFF2-40B4-BE49-F238E27FC236}">
                  <a16:creationId xmlns:a16="http://schemas.microsoft.com/office/drawing/2014/main" id="{98927A72-9A99-435B-A7DF-7F03942C4C40}"/>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3" name="Freeform 676">
              <a:extLst>
                <a:ext uri="{FF2B5EF4-FFF2-40B4-BE49-F238E27FC236}">
                  <a16:creationId xmlns:a16="http://schemas.microsoft.com/office/drawing/2014/main" id="{754831E5-833F-4869-AE37-42DD79D043FC}"/>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4" name="Freeform 677">
              <a:extLst>
                <a:ext uri="{FF2B5EF4-FFF2-40B4-BE49-F238E27FC236}">
                  <a16:creationId xmlns:a16="http://schemas.microsoft.com/office/drawing/2014/main" id="{29286B5A-FC62-4C55-907B-A386978528E4}"/>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5" name="Freeform 678">
              <a:extLst>
                <a:ext uri="{FF2B5EF4-FFF2-40B4-BE49-F238E27FC236}">
                  <a16:creationId xmlns:a16="http://schemas.microsoft.com/office/drawing/2014/main" id="{1E7224BC-4B8F-43AC-AAD7-DFF1304B5836}"/>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6" name="Freeform 679">
              <a:extLst>
                <a:ext uri="{FF2B5EF4-FFF2-40B4-BE49-F238E27FC236}">
                  <a16:creationId xmlns:a16="http://schemas.microsoft.com/office/drawing/2014/main" id="{29564E7A-46DF-488A-9876-78F6CBF3ED9E}"/>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7" name="Freeform 680">
              <a:extLst>
                <a:ext uri="{FF2B5EF4-FFF2-40B4-BE49-F238E27FC236}">
                  <a16:creationId xmlns:a16="http://schemas.microsoft.com/office/drawing/2014/main" id="{1925F8C1-0E8A-4430-ABDE-3AFE3CD93ED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8" name="Freeform 681">
              <a:extLst>
                <a:ext uri="{FF2B5EF4-FFF2-40B4-BE49-F238E27FC236}">
                  <a16:creationId xmlns:a16="http://schemas.microsoft.com/office/drawing/2014/main" id="{F34FCB12-56CC-4681-A614-5ED7EBF18B7A}"/>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9" name="Freeform 682">
              <a:extLst>
                <a:ext uri="{FF2B5EF4-FFF2-40B4-BE49-F238E27FC236}">
                  <a16:creationId xmlns:a16="http://schemas.microsoft.com/office/drawing/2014/main" id="{192219C6-C7A7-4BFF-860C-EF7CB82ADD7C}"/>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0" name="Freeform 683">
              <a:extLst>
                <a:ext uri="{FF2B5EF4-FFF2-40B4-BE49-F238E27FC236}">
                  <a16:creationId xmlns:a16="http://schemas.microsoft.com/office/drawing/2014/main" id="{68F0461C-56AD-4C81-A064-D5B910E2C6CF}"/>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1" name="Freeform 684">
              <a:extLst>
                <a:ext uri="{FF2B5EF4-FFF2-40B4-BE49-F238E27FC236}">
                  <a16:creationId xmlns:a16="http://schemas.microsoft.com/office/drawing/2014/main" id="{28254886-EA17-4291-A41A-55DA50CCFBBF}"/>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rgbClr val="88D5ED"/>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2" name="Freeform 685">
              <a:extLst>
                <a:ext uri="{FF2B5EF4-FFF2-40B4-BE49-F238E27FC236}">
                  <a16:creationId xmlns:a16="http://schemas.microsoft.com/office/drawing/2014/main" id="{6F0142B7-3F2C-42A1-B3CB-0A86FF549863}"/>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3" name="Freeform 686">
              <a:extLst>
                <a:ext uri="{FF2B5EF4-FFF2-40B4-BE49-F238E27FC236}">
                  <a16:creationId xmlns:a16="http://schemas.microsoft.com/office/drawing/2014/main" id="{ADC366FD-1E15-4018-89DF-3640E71FA42F}"/>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4" name="Freeform 687">
              <a:extLst>
                <a:ext uri="{FF2B5EF4-FFF2-40B4-BE49-F238E27FC236}">
                  <a16:creationId xmlns:a16="http://schemas.microsoft.com/office/drawing/2014/main" id="{CA986491-D67E-4F6C-A1EC-21C18E018AB8}"/>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5" name="Freeform 688">
              <a:extLst>
                <a:ext uri="{FF2B5EF4-FFF2-40B4-BE49-F238E27FC236}">
                  <a16:creationId xmlns:a16="http://schemas.microsoft.com/office/drawing/2014/main" id="{71707AD0-5D52-43AE-BB56-0A7D04868280}"/>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6" name="Freeform 689">
              <a:extLst>
                <a:ext uri="{FF2B5EF4-FFF2-40B4-BE49-F238E27FC236}">
                  <a16:creationId xmlns:a16="http://schemas.microsoft.com/office/drawing/2014/main" id="{84300C2A-E711-4DF9-B2DB-A96B66A4DF9E}"/>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7" name="Freeform 690">
              <a:extLst>
                <a:ext uri="{FF2B5EF4-FFF2-40B4-BE49-F238E27FC236}">
                  <a16:creationId xmlns:a16="http://schemas.microsoft.com/office/drawing/2014/main" id="{24DB799D-5C18-4346-9773-E3ED35129D62}"/>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8" name="Freeform 691">
              <a:extLst>
                <a:ext uri="{FF2B5EF4-FFF2-40B4-BE49-F238E27FC236}">
                  <a16:creationId xmlns:a16="http://schemas.microsoft.com/office/drawing/2014/main" id="{DE572246-C824-41C0-A663-8485CAAE6748}"/>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9" name="Freeform 692">
              <a:extLst>
                <a:ext uri="{FF2B5EF4-FFF2-40B4-BE49-F238E27FC236}">
                  <a16:creationId xmlns:a16="http://schemas.microsoft.com/office/drawing/2014/main" id="{CCCA9A9F-3102-4454-A531-DEE8CFBA3BC0}"/>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0" name="Freeform 693">
              <a:extLst>
                <a:ext uri="{FF2B5EF4-FFF2-40B4-BE49-F238E27FC236}">
                  <a16:creationId xmlns:a16="http://schemas.microsoft.com/office/drawing/2014/main" id="{7BA628A3-41E1-4B5F-9FE7-156489341128}"/>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1" name="Freeform 694">
              <a:extLst>
                <a:ext uri="{FF2B5EF4-FFF2-40B4-BE49-F238E27FC236}">
                  <a16:creationId xmlns:a16="http://schemas.microsoft.com/office/drawing/2014/main" id="{4C23C65A-FDD9-4909-92F7-5F817A81AEA0}"/>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2" name="Freeform 695">
              <a:extLst>
                <a:ext uri="{FF2B5EF4-FFF2-40B4-BE49-F238E27FC236}">
                  <a16:creationId xmlns:a16="http://schemas.microsoft.com/office/drawing/2014/main" id="{64F2B8F7-3AD3-4060-824C-9EA12BC0708F}"/>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3" name="Freeform 696">
              <a:extLst>
                <a:ext uri="{FF2B5EF4-FFF2-40B4-BE49-F238E27FC236}">
                  <a16:creationId xmlns:a16="http://schemas.microsoft.com/office/drawing/2014/main" id="{8C33062C-E2A5-4AFF-A051-C760E326C0D1}"/>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4" name="Freeform 697">
              <a:extLst>
                <a:ext uri="{FF2B5EF4-FFF2-40B4-BE49-F238E27FC236}">
                  <a16:creationId xmlns:a16="http://schemas.microsoft.com/office/drawing/2014/main" id="{0A8B8F6E-6331-45AA-BD77-CD5BAA51DBB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5" name="Freeform 698">
              <a:extLst>
                <a:ext uri="{FF2B5EF4-FFF2-40B4-BE49-F238E27FC236}">
                  <a16:creationId xmlns:a16="http://schemas.microsoft.com/office/drawing/2014/main" id="{E9B22390-6935-4B77-A6CC-5F1B144BCB94}"/>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6" name="Freeform 699">
              <a:extLst>
                <a:ext uri="{FF2B5EF4-FFF2-40B4-BE49-F238E27FC236}">
                  <a16:creationId xmlns:a16="http://schemas.microsoft.com/office/drawing/2014/main" id="{3C2EE97F-3C1D-4EDB-AA2D-6C54BFDB992F}"/>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7" name="Freeform 700">
              <a:extLst>
                <a:ext uri="{FF2B5EF4-FFF2-40B4-BE49-F238E27FC236}">
                  <a16:creationId xmlns:a16="http://schemas.microsoft.com/office/drawing/2014/main" id="{578C1B58-E1FE-46C7-BB5D-3543ABAD1603}"/>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8" name="Freeform 701">
              <a:extLst>
                <a:ext uri="{FF2B5EF4-FFF2-40B4-BE49-F238E27FC236}">
                  <a16:creationId xmlns:a16="http://schemas.microsoft.com/office/drawing/2014/main" id="{38F194F3-AF7B-481C-A64C-B12C8D7D90D2}"/>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9" name="Freeform 702">
              <a:extLst>
                <a:ext uri="{FF2B5EF4-FFF2-40B4-BE49-F238E27FC236}">
                  <a16:creationId xmlns:a16="http://schemas.microsoft.com/office/drawing/2014/main" id="{A4BAA104-E466-4174-9858-463D4B352D59}"/>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0" name="Freeform 703">
              <a:extLst>
                <a:ext uri="{FF2B5EF4-FFF2-40B4-BE49-F238E27FC236}">
                  <a16:creationId xmlns:a16="http://schemas.microsoft.com/office/drawing/2014/main" id="{1CCD9D56-11DC-40CB-B119-861332B966E7}"/>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1" name="Freeform 704">
              <a:extLst>
                <a:ext uri="{FF2B5EF4-FFF2-40B4-BE49-F238E27FC236}">
                  <a16:creationId xmlns:a16="http://schemas.microsoft.com/office/drawing/2014/main" id="{DA9F1A5C-7C38-490F-96A8-809CC9FA4B8C}"/>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2" name="Freeform 705">
              <a:extLst>
                <a:ext uri="{FF2B5EF4-FFF2-40B4-BE49-F238E27FC236}">
                  <a16:creationId xmlns:a16="http://schemas.microsoft.com/office/drawing/2014/main" id="{A4B49B22-2A08-48C6-ABAF-072BD15CDE7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3" name="Freeform 706">
              <a:extLst>
                <a:ext uri="{FF2B5EF4-FFF2-40B4-BE49-F238E27FC236}">
                  <a16:creationId xmlns:a16="http://schemas.microsoft.com/office/drawing/2014/main" id="{B9A4C966-93CB-4C69-A531-7E14869D0567}"/>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4" name="Freeform 707">
              <a:extLst>
                <a:ext uri="{FF2B5EF4-FFF2-40B4-BE49-F238E27FC236}">
                  <a16:creationId xmlns:a16="http://schemas.microsoft.com/office/drawing/2014/main" id="{9E0E8B6E-BD32-49D3-9A99-23A07370C4F9}"/>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5" name="Freeform 708">
              <a:extLst>
                <a:ext uri="{FF2B5EF4-FFF2-40B4-BE49-F238E27FC236}">
                  <a16:creationId xmlns:a16="http://schemas.microsoft.com/office/drawing/2014/main" id="{0AB74F6F-9C29-40EE-92D5-84B667EDA48B}"/>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6" name="Freeform 709">
              <a:extLst>
                <a:ext uri="{FF2B5EF4-FFF2-40B4-BE49-F238E27FC236}">
                  <a16:creationId xmlns:a16="http://schemas.microsoft.com/office/drawing/2014/main" id="{F9AB91B5-905B-4B3E-BAAB-5F6E2D983021}"/>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7" name="Freeform 710">
              <a:extLst>
                <a:ext uri="{FF2B5EF4-FFF2-40B4-BE49-F238E27FC236}">
                  <a16:creationId xmlns:a16="http://schemas.microsoft.com/office/drawing/2014/main" id="{A8AD16B2-80C0-4A17-951C-3B91CC517BEB}"/>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8" name="Freeform 711">
              <a:extLst>
                <a:ext uri="{FF2B5EF4-FFF2-40B4-BE49-F238E27FC236}">
                  <a16:creationId xmlns:a16="http://schemas.microsoft.com/office/drawing/2014/main" id="{05E4B578-AE78-4891-AC27-96C0A9E28D11}"/>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9" name="Freeform 712">
              <a:extLst>
                <a:ext uri="{FF2B5EF4-FFF2-40B4-BE49-F238E27FC236}">
                  <a16:creationId xmlns:a16="http://schemas.microsoft.com/office/drawing/2014/main" id="{FFF414B4-12D0-4C47-B325-6FDEAB0DDD1A}"/>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0" name="Freeform 713">
              <a:extLst>
                <a:ext uri="{FF2B5EF4-FFF2-40B4-BE49-F238E27FC236}">
                  <a16:creationId xmlns:a16="http://schemas.microsoft.com/office/drawing/2014/main" id="{1AF7CE94-C975-49B6-9D91-0C698880A0C4}"/>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1" name="Freeform 714">
              <a:extLst>
                <a:ext uri="{FF2B5EF4-FFF2-40B4-BE49-F238E27FC236}">
                  <a16:creationId xmlns:a16="http://schemas.microsoft.com/office/drawing/2014/main" id="{2E6128E9-A52F-41A7-9E2D-CE2C53FE2A62}"/>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2" name="Freeform 715">
              <a:extLst>
                <a:ext uri="{FF2B5EF4-FFF2-40B4-BE49-F238E27FC236}">
                  <a16:creationId xmlns:a16="http://schemas.microsoft.com/office/drawing/2014/main" id="{24DBF34A-ED6A-4F52-BA12-9657FC033F1A}"/>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rgbClr val="870863"/>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3" name="Freeform 716">
              <a:extLst>
                <a:ext uri="{FF2B5EF4-FFF2-40B4-BE49-F238E27FC236}">
                  <a16:creationId xmlns:a16="http://schemas.microsoft.com/office/drawing/2014/main" id="{389F9715-A20E-4CDA-8D84-F349252FCC01}"/>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4" name="Freeform 717">
              <a:extLst>
                <a:ext uri="{FF2B5EF4-FFF2-40B4-BE49-F238E27FC236}">
                  <a16:creationId xmlns:a16="http://schemas.microsoft.com/office/drawing/2014/main" id="{35FC6BFD-2F8E-4E53-91D2-3B217919A049}"/>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5" name="Freeform 718">
              <a:extLst>
                <a:ext uri="{FF2B5EF4-FFF2-40B4-BE49-F238E27FC236}">
                  <a16:creationId xmlns:a16="http://schemas.microsoft.com/office/drawing/2014/main" id="{97F23A24-80BB-4E9A-9B60-E970AF52FE4D}"/>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6" name="Freeform 719">
              <a:extLst>
                <a:ext uri="{FF2B5EF4-FFF2-40B4-BE49-F238E27FC236}">
                  <a16:creationId xmlns:a16="http://schemas.microsoft.com/office/drawing/2014/main" id="{8461E570-4E63-40AC-B965-F63A7D5B26F9}"/>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7" name="Freeform 720">
              <a:extLst>
                <a:ext uri="{FF2B5EF4-FFF2-40B4-BE49-F238E27FC236}">
                  <a16:creationId xmlns:a16="http://schemas.microsoft.com/office/drawing/2014/main" id="{02D69313-64E1-40A0-ACA3-F749686D3C9C}"/>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8" name="Freeform 721">
              <a:extLst>
                <a:ext uri="{FF2B5EF4-FFF2-40B4-BE49-F238E27FC236}">
                  <a16:creationId xmlns:a16="http://schemas.microsoft.com/office/drawing/2014/main" id="{8BAA9BE5-CACB-416C-A6CF-AD184627BBAA}"/>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9" name="Freeform 722">
              <a:extLst>
                <a:ext uri="{FF2B5EF4-FFF2-40B4-BE49-F238E27FC236}">
                  <a16:creationId xmlns:a16="http://schemas.microsoft.com/office/drawing/2014/main" id="{4718AE2E-8D35-4B43-AAF6-D9C709C2862A}"/>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0" name="Freeform 723">
              <a:extLst>
                <a:ext uri="{FF2B5EF4-FFF2-40B4-BE49-F238E27FC236}">
                  <a16:creationId xmlns:a16="http://schemas.microsoft.com/office/drawing/2014/main" id="{2199D81C-01DD-4D3E-867C-925215CF58E2}"/>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rgbClr val="BFBFBF"/>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1" name="Freeform 724">
              <a:extLst>
                <a:ext uri="{FF2B5EF4-FFF2-40B4-BE49-F238E27FC236}">
                  <a16:creationId xmlns:a16="http://schemas.microsoft.com/office/drawing/2014/main" id="{332F739A-0866-4581-995F-8B57EB32AEA0}"/>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rgbClr val="BFBFBF"/>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742" name="Freeform 725">
              <a:extLst>
                <a:ext uri="{FF2B5EF4-FFF2-40B4-BE49-F238E27FC236}">
                  <a16:creationId xmlns:a16="http://schemas.microsoft.com/office/drawing/2014/main" id="{FC5BF959-02D9-4DAB-B69B-BFD269B3B2F9}"/>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3" name="Freeform 726">
              <a:extLst>
                <a:ext uri="{FF2B5EF4-FFF2-40B4-BE49-F238E27FC236}">
                  <a16:creationId xmlns:a16="http://schemas.microsoft.com/office/drawing/2014/main" id="{17DE38BF-FA16-41E1-9F76-997CF054C0AE}"/>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4" name="Freeform 727">
              <a:extLst>
                <a:ext uri="{FF2B5EF4-FFF2-40B4-BE49-F238E27FC236}">
                  <a16:creationId xmlns:a16="http://schemas.microsoft.com/office/drawing/2014/main" id="{452BA533-E7DC-4396-ACC4-55C41F4A2264}"/>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5" name="Freeform 728">
              <a:extLst>
                <a:ext uri="{FF2B5EF4-FFF2-40B4-BE49-F238E27FC236}">
                  <a16:creationId xmlns:a16="http://schemas.microsoft.com/office/drawing/2014/main" id="{B750153C-8982-4A3C-AF58-22E7892F2BC9}"/>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6" name="Freeform 729">
              <a:extLst>
                <a:ext uri="{FF2B5EF4-FFF2-40B4-BE49-F238E27FC236}">
                  <a16:creationId xmlns:a16="http://schemas.microsoft.com/office/drawing/2014/main" id="{C541A112-2B1B-411E-95C3-4C7C2444C5D7}"/>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7" name="Freeform 730">
              <a:extLst>
                <a:ext uri="{FF2B5EF4-FFF2-40B4-BE49-F238E27FC236}">
                  <a16:creationId xmlns:a16="http://schemas.microsoft.com/office/drawing/2014/main" id="{EB08BB6A-9297-4BDC-AB0B-8E742CFE4017}"/>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8" name="Freeform 731">
              <a:extLst>
                <a:ext uri="{FF2B5EF4-FFF2-40B4-BE49-F238E27FC236}">
                  <a16:creationId xmlns:a16="http://schemas.microsoft.com/office/drawing/2014/main" id="{C6F2FA17-E37B-440D-AC3D-0CC8F22AF555}"/>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9" name="Freeform 732">
              <a:extLst>
                <a:ext uri="{FF2B5EF4-FFF2-40B4-BE49-F238E27FC236}">
                  <a16:creationId xmlns:a16="http://schemas.microsoft.com/office/drawing/2014/main" id="{307C3F01-761C-4F8C-99F4-AEA579DA5E67}"/>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0" name="Freeform 733">
              <a:extLst>
                <a:ext uri="{FF2B5EF4-FFF2-40B4-BE49-F238E27FC236}">
                  <a16:creationId xmlns:a16="http://schemas.microsoft.com/office/drawing/2014/main" id="{C23216BF-FEFE-4981-A502-EEF97511970C}"/>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1" name="Freeform 734">
              <a:extLst>
                <a:ext uri="{FF2B5EF4-FFF2-40B4-BE49-F238E27FC236}">
                  <a16:creationId xmlns:a16="http://schemas.microsoft.com/office/drawing/2014/main" id="{C2812EDF-1596-4D94-A735-75ED4731B91C}"/>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2" name="Freeform 735">
              <a:extLst>
                <a:ext uri="{FF2B5EF4-FFF2-40B4-BE49-F238E27FC236}">
                  <a16:creationId xmlns:a16="http://schemas.microsoft.com/office/drawing/2014/main" id="{74FC40EB-10B5-45D8-ABE5-257FF85920A4}"/>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3" name="Freeform 736">
              <a:extLst>
                <a:ext uri="{FF2B5EF4-FFF2-40B4-BE49-F238E27FC236}">
                  <a16:creationId xmlns:a16="http://schemas.microsoft.com/office/drawing/2014/main" id="{778E2183-11D6-47BB-83CE-8A5BBD1904FB}"/>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4" name="Freeform 737">
              <a:extLst>
                <a:ext uri="{FF2B5EF4-FFF2-40B4-BE49-F238E27FC236}">
                  <a16:creationId xmlns:a16="http://schemas.microsoft.com/office/drawing/2014/main" id="{25A20A2D-4685-4464-A96D-3D0749446F87}"/>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5" name="Freeform 738">
              <a:extLst>
                <a:ext uri="{FF2B5EF4-FFF2-40B4-BE49-F238E27FC236}">
                  <a16:creationId xmlns:a16="http://schemas.microsoft.com/office/drawing/2014/main" id="{196AFB30-66AC-46A7-BCC8-CC976517E015}"/>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rgbClr val="88D5ED"/>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756" name="Freeform 739">
              <a:extLst>
                <a:ext uri="{FF2B5EF4-FFF2-40B4-BE49-F238E27FC236}">
                  <a16:creationId xmlns:a16="http://schemas.microsoft.com/office/drawing/2014/main" id="{98F86F30-5648-4666-A8A6-EF0468208EF4}"/>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7" name="Freeform 740">
              <a:extLst>
                <a:ext uri="{FF2B5EF4-FFF2-40B4-BE49-F238E27FC236}">
                  <a16:creationId xmlns:a16="http://schemas.microsoft.com/office/drawing/2014/main" id="{E91A77DD-7A3E-4116-971B-26F421DD66EA}"/>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8" name="Freeform 741">
              <a:extLst>
                <a:ext uri="{FF2B5EF4-FFF2-40B4-BE49-F238E27FC236}">
                  <a16:creationId xmlns:a16="http://schemas.microsoft.com/office/drawing/2014/main" id="{36AFF02A-CDD9-41CB-906E-76F68C96F3C1}"/>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9" name="Freeform 742">
              <a:extLst>
                <a:ext uri="{FF2B5EF4-FFF2-40B4-BE49-F238E27FC236}">
                  <a16:creationId xmlns:a16="http://schemas.microsoft.com/office/drawing/2014/main" id="{9AC26A86-0772-4618-A865-6B047FBBA990}"/>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0" name="Freeform 743">
              <a:extLst>
                <a:ext uri="{FF2B5EF4-FFF2-40B4-BE49-F238E27FC236}">
                  <a16:creationId xmlns:a16="http://schemas.microsoft.com/office/drawing/2014/main" id="{7DD74AEE-6A6C-45E9-9030-4987C3A33011}"/>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1" name="Freeform 744">
              <a:extLst>
                <a:ext uri="{FF2B5EF4-FFF2-40B4-BE49-F238E27FC236}">
                  <a16:creationId xmlns:a16="http://schemas.microsoft.com/office/drawing/2014/main" id="{B0FAC57B-67F0-40F9-8AE0-16C2D8989DFA}"/>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2" name="Freeform 745">
              <a:extLst>
                <a:ext uri="{FF2B5EF4-FFF2-40B4-BE49-F238E27FC236}">
                  <a16:creationId xmlns:a16="http://schemas.microsoft.com/office/drawing/2014/main" id="{40484E11-7983-4011-A9FC-D09F5DD43EA3}"/>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3" name="Freeform 746">
              <a:extLst>
                <a:ext uri="{FF2B5EF4-FFF2-40B4-BE49-F238E27FC236}">
                  <a16:creationId xmlns:a16="http://schemas.microsoft.com/office/drawing/2014/main" id="{4894FD69-3ADE-457F-A260-B9C1305A27DA}"/>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4" name="Freeform 747">
              <a:extLst>
                <a:ext uri="{FF2B5EF4-FFF2-40B4-BE49-F238E27FC236}">
                  <a16:creationId xmlns:a16="http://schemas.microsoft.com/office/drawing/2014/main" id="{F8E43B8C-329E-4B45-83AF-EDC6FE9EA2A1}"/>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5" name="Freeform 748">
              <a:extLst>
                <a:ext uri="{FF2B5EF4-FFF2-40B4-BE49-F238E27FC236}">
                  <a16:creationId xmlns:a16="http://schemas.microsoft.com/office/drawing/2014/main" id="{3C04D75C-FEDB-48D7-93F9-4563785A404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6" name="Freeform 749">
              <a:extLst>
                <a:ext uri="{FF2B5EF4-FFF2-40B4-BE49-F238E27FC236}">
                  <a16:creationId xmlns:a16="http://schemas.microsoft.com/office/drawing/2014/main" id="{DFA91616-05A3-4D23-8D09-34C0990E0C84}"/>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7" name="Freeform 750">
              <a:extLst>
                <a:ext uri="{FF2B5EF4-FFF2-40B4-BE49-F238E27FC236}">
                  <a16:creationId xmlns:a16="http://schemas.microsoft.com/office/drawing/2014/main" id="{6E86A398-DEE6-44CF-9AFC-AB0AD6D88A8C}"/>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8" name="Freeform 751">
              <a:extLst>
                <a:ext uri="{FF2B5EF4-FFF2-40B4-BE49-F238E27FC236}">
                  <a16:creationId xmlns:a16="http://schemas.microsoft.com/office/drawing/2014/main" id="{6AC4B013-2E34-4883-A190-CAFF08C59957}"/>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9" name="Freeform 752">
              <a:extLst>
                <a:ext uri="{FF2B5EF4-FFF2-40B4-BE49-F238E27FC236}">
                  <a16:creationId xmlns:a16="http://schemas.microsoft.com/office/drawing/2014/main" id="{D1C1C4E4-77D7-4965-8EE3-63714849BDEC}"/>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0" name="Freeform 753">
              <a:extLst>
                <a:ext uri="{FF2B5EF4-FFF2-40B4-BE49-F238E27FC236}">
                  <a16:creationId xmlns:a16="http://schemas.microsoft.com/office/drawing/2014/main" id="{0DE9C744-35A4-42B7-BD03-41110903F588}"/>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1" name="Freeform 754">
              <a:extLst>
                <a:ext uri="{FF2B5EF4-FFF2-40B4-BE49-F238E27FC236}">
                  <a16:creationId xmlns:a16="http://schemas.microsoft.com/office/drawing/2014/main" id="{58A425DF-AA73-4DFD-9CFE-1B05D4081890}"/>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2" name="Freeform 755">
              <a:extLst>
                <a:ext uri="{FF2B5EF4-FFF2-40B4-BE49-F238E27FC236}">
                  <a16:creationId xmlns:a16="http://schemas.microsoft.com/office/drawing/2014/main" id="{55D6E0BD-05AA-4834-8CE3-E79C1A14D5FD}"/>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3" name="Freeform 756">
              <a:extLst>
                <a:ext uri="{FF2B5EF4-FFF2-40B4-BE49-F238E27FC236}">
                  <a16:creationId xmlns:a16="http://schemas.microsoft.com/office/drawing/2014/main" id="{770D106D-EA81-45E6-89B9-F319BEFFE354}"/>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4" name="Freeform 757">
              <a:extLst>
                <a:ext uri="{FF2B5EF4-FFF2-40B4-BE49-F238E27FC236}">
                  <a16:creationId xmlns:a16="http://schemas.microsoft.com/office/drawing/2014/main" id="{8C14274F-116D-4423-80E4-B732E64D7D77}"/>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5" name="Freeform 758">
              <a:extLst>
                <a:ext uri="{FF2B5EF4-FFF2-40B4-BE49-F238E27FC236}">
                  <a16:creationId xmlns:a16="http://schemas.microsoft.com/office/drawing/2014/main" id="{C181DB62-6565-45EC-A094-EF0603FAC381}"/>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6" name="Freeform 759">
              <a:extLst>
                <a:ext uri="{FF2B5EF4-FFF2-40B4-BE49-F238E27FC236}">
                  <a16:creationId xmlns:a16="http://schemas.microsoft.com/office/drawing/2014/main" id="{46AE422C-0854-4B0F-8914-ED107484E469}"/>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7" name="Freeform 760">
              <a:extLst>
                <a:ext uri="{FF2B5EF4-FFF2-40B4-BE49-F238E27FC236}">
                  <a16:creationId xmlns:a16="http://schemas.microsoft.com/office/drawing/2014/main" id="{85AAC3AE-9082-4A46-A764-6E162337AA35}"/>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8" name="Freeform 761">
              <a:extLst>
                <a:ext uri="{FF2B5EF4-FFF2-40B4-BE49-F238E27FC236}">
                  <a16:creationId xmlns:a16="http://schemas.microsoft.com/office/drawing/2014/main" id="{69C2523F-4F11-474C-98BA-03831AD0DD89}"/>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9" name="Freeform 762">
              <a:extLst>
                <a:ext uri="{FF2B5EF4-FFF2-40B4-BE49-F238E27FC236}">
                  <a16:creationId xmlns:a16="http://schemas.microsoft.com/office/drawing/2014/main" id="{4C436565-919D-4C5E-889F-963931597E50}"/>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0" name="Freeform 763">
              <a:extLst>
                <a:ext uri="{FF2B5EF4-FFF2-40B4-BE49-F238E27FC236}">
                  <a16:creationId xmlns:a16="http://schemas.microsoft.com/office/drawing/2014/main" id="{904659AF-1E4F-4FBE-93AC-4136B0AC3403}"/>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1" name="Freeform 764">
              <a:extLst>
                <a:ext uri="{FF2B5EF4-FFF2-40B4-BE49-F238E27FC236}">
                  <a16:creationId xmlns:a16="http://schemas.microsoft.com/office/drawing/2014/main" id="{A0F467C3-9A2A-4987-9B36-6EA31647DECE}"/>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2" name="Freeform 765">
              <a:extLst>
                <a:ext uri="{FF2B5EF4-FFF2-40B4-BE49-F238E27FC236}">
                  <a16:creationId xmlns:a16="http://schemas.microsoft.com/office/drawing/2014/main" id="{50D6FB2C-B20F-45A0-8341-1BACED62B083}"/>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3" name="Freeform 766">
              <a:extLst>
                <a:ext uri="{FF2B5EF4-FFF2-40B4-BE49-F238E27FC236}">
                  <a16:creationId xmlns:a16="http://schemas.microsoft.com/office/drawing/2014/main" id="{102A3CD8-FD97-4516-A26F-48B5AC8C8C29}"/>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4" name="Freeform 767">
              <a:extLst>
                <a:ext uri="{FF2B5EF4-FFF2-40B4-BE49-F238E27FC236}">
                  <a16:creationId xmlns:a16="http://schemas.microsoft.com/office/drawing/2014/main" id="{76CD3BA9-8E19-43EC-B2D5-94AEDAAA3ADC}"/>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5" name="Freeform 768">
              <a:extLst>
                <a:ext uri="{FF2B5EF4-FFF2-40B4-BE49-F238E27FC236}">
                  <a16:creationId xmlns:a16="http://schemas.microsoft.com/office/drawing/2014/main" id="{41D2AF8C-9CAB-42A6-93C4-91E87C881C95}"/>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6" name="Freeform 769">
              <a:extLst>
                <a:ext uri="{FF2B5EF4-FFF2-40B4-BE49-F238E27FC236}">
                  <a16:creationId xmlns:a16="http://schemas.microsoft.com/office/drawing/2014/main" id="{012C77A9-8AAE-49FD-95A2-88E3B0C570CA}"/>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7" name="Freeform 770">
              <a:extLst>
                <a:ext uri="{FF2B5EF4-FFF2-40B4-BE49-F238E27FC236}">
                  <a16:creationId xmlns:a16="http://schemas.microsoft.com/office/drawing/2014/main" id="{C135BA67-C4EF-4DE0-963A-474B4623243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8" name="Freeform 771">
              <a:extLst>
                <a:ext uri="{FF2B5EF4-FFF2-40B4-BE49-F238E27FC236}">
                  <a16:creationId xmlns:a16="http://schemas.microsoft.com/office/drawing/2014/main" id="{2AF5D569-6014-4A3F-A7B1-EF14AAB914B4}"/>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9" name="Freeform 772">
              <a:extLst>
                <a:ext uri="{FF2B5EF4-FFF2-40B4-BE49-F238E27FC236}">
                  <a16:creationId xmlns:a16="http://schemas.microsoft.com/office/drawing/2014/main" id="{01727AD3-29F7-48C8-A8B2-73F389F01B00}"/>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0" name="Freeform 773">
              <a:extLst>
                <a:ext uri="{FF2B5EF4-FFF2-40B4-BE49-F238E27FC236}">
                  <a16:creationId xmlns:a16="http://schemas.microsoft.com/office/drawing/2014/main" id="{0BD8C880-D0F1-41A1-A756-4C4BA8DA5020}"/>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rgbClr val="88D5ED"/>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1" name="Freeform 774">
              <a:extLst>
                <a:ext uri="{FF2B5EF4-FFF2-40B4-BE49-F238E27FC236}">
                  <a16:creationId xmlns:a16="http://schemas.microsoft.com/office/drawing/2014/main" id="{671232B4-20F2-4BC2-B30D-08F154BA693E}"/>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rgbClr val="88D5ED"/>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2" name="Freeform 775">
              <a:extLst>
                <a:ext uri="{FF2B5EF4-FFF2-40B4-BE49-F238E27FC236}">
                  <a16:creationId xmlns:a16="http://schemas.microsoft.com/office/drawing/2014/main" id="{CB584E38-1B82-44BE-9536-0AB23C57206D}"/>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3" name="Freeform 776">
              <a:extLst>
                <a:ext uri="{FF2B5EF4-FFF2-40B4-BE49-F238E27FC236}">
                  <a16:creationId xmlns:a16="http://schemas.microsoft.com/office/drawing/2014/main" id="{CC975E9B-EE47-4EEB-A787-75A1E8A70C53}"/>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4" name="Freeform 777">
              <a:extLst>
                <a:ext uri="{FF2B5EF4-FFF2-40B4-BE49-F238E27FC236}">
                  <a16:creationId xmlns:a16="http://schemas.microsoft.com/office/drawing/2014/main" id="{6E4B813C-5285-48AF-8B41-D01486BB92DA}"/>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5" name="Freeform 778">
              <a:extLst>
                <a:ext uri="{FF2B5EF4-FFF2-40B4-BE49-F238E27FC236}">
                  <a16:creationId xmlns:a16="http://schemas.microsoft.com/office/drawing/2014/main" id="{9485EAC2-BCDD-45EB-803A-E43D2927F641}"/>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6" name="Freeform 779">
              <a:extLst>
                <a:ext uri="{FF2B5EF4-FFF2-40B4-BE49-F238E27FC236}">
                  <a16:creationId xmlns:a16="http://schemas.microsoft.com/office/drawing/2014/main" id="{BEF3012E-784D-44E5-BEBC-AEE49BBA98F0}"/>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7" name="Freeform 780">
              <a:extLst>
                <a:ext uri="{FF2B5EF4-FFF2-40B4-BE49-F238E27FC236}">
                  <a16:creationId xmlns:a16="http://schemas.microsoft.com/office/drawing/2014/main" id="{E5830628-9311-43BA-A5A1-52DD151AC1D8}"/>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8" name="Freeform 782">
              <a:extLst>
                <a:ext uri="{FF2B5EF4-FFF2-40B4-BE49-F238E27FC236}">
                  <a16:creationId xmlns:a16="http://schemas.microsoft.com/office/drawing/2014/main" id="{84CD928C-FB83-4384-8CC2-A956B9FE4C94}"/>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9" name="Freeform 783">
              <a:extLst>
                <a:ext uri="{FF2B5EF4-FFF2-40B4-BE49-F238E27FC236}">
                  <a16:creationId xmlns:a16="http://schemas.microsoft.com/office/drawing/2014/main" id="{E62CD3FD-AC0B-430B-9D11-7612E7B5B322}"/>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0" name="Freeform 784">
              <a:extLst>
                <a:ext uri="{FF2B5EF4-FFF2-40B4-BE49-F238E27FC236}">
                  <a16:creationId xmlns:a16="http://schemas.microsoft.com/office/drawing/2014/main" id="{AE07EB6F-1822-4BEC-82F3-577AA8756363}"/>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1" name="Freeform 785">
              <a:extLst>
                <a:ext uri="{FF2B5EF4-FFF2-40B4-BE49-F238E27FC236}">
                  <a16:creationId xmlns:a16="http://schemas.microsoft.com/office/drawing/2014/main" id="{4EA23CEE-0885-4E58-B7B3-7C224C3F2F74}"/>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2" name="Freeform 786">
              <a:extLst>
                <a:ext uri="{FF2B5EF4-FFF2-40B4-BE49-F238E27FC236}">
                  <a16:creationId xmlns:a16="http://schemas.microsoft.com/office/drawing/2014/main" id="{EF1D28FC-C50B-44FA-BD41-C363524D40D2}"/>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3" name="Freeform 787">
              <a:extLst>
                <a:ext uri="{FF2B5EF4-FFF2-40B4-BE49-F238E27FC236}">
                  <a16:creationId xmlns:a16="http://schemas.microsoft.com/office/drawing/2014/main" id="{D674198E-5508-449C-9302-9E366FF8FFA1}"/>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4" name="Freeform 788">
              <a:extLst>
                <a:ext uri="{FF2B5EF4-FFF2-40B4-BE49-F238E27FC236}">
                  <a16:creationId xmlns:a16="http://schemas.microsoft.com/office/drawing/2014/main" id="{DB17CB55-6E29-44B5-AF6D-72553212C8D5}"/>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5" name="Freeform 789">
              <a:extLst>
                <a:ext uri="{FF2B5EF4-FFF2-40B4-BE49-F238E27FC236}">
                  <a16:creationId xmlns:a16="http://schemas.microsoft.com/office/drawing/2014/main" id="{27347428-FBD2-45E7-8B27-3CFF743A5D3F}"/>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6" name="Freeform 790">
              <a:extLst>
                <a:ext uri="{FF2B5EF4-FFF2-40B4-BE49-F238E27FC236}">
                  <a16:creationId xmlns:a16="http://schemas.microsoft.com/office/drawing/2014/main" id="{2595AA18-E1A2-400E-BF2B-1867740E8B63}"/>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7" name="Freeform 791">
              <a:extLst>
                <a:ext uri="{FF2B5EF4-FFF2-40B4-BE49-F238E27FC236}">
                  <a16:creationId xmlns:a16="http://schemas.microsoft.com/office/drawing/2014/main" id="{EAA1A5E3-A4C0-483D-912B-1CE7A1559EC1}"/>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8" name="Freeform 792">
              <a:extLst>
                <a:ext uri="{FF2B5EF4-FFF2-40B4-BE49-F238E27FC236}">
                  <a16:creationId xmlns:a16="http://schemas.microsoft.com/office/drawing/2014/main" id="{A4004598-7EF2-406D-9511-8EF728BC39B5}"/>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9" name="Freeform 793">
              <a:extLst>
                <a:ext uri="{FF2B5EF4-FFF2-40B4-BE49-F238E27FC236}">
                  <a16:creationId xmlns:a16="http://schemas.microsoft.com/office/drawing/2014/main" id="{EDC6FD1B-77CD-4451-991B-C53274B20765}"/>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0" name="Freeform 794">
              <a:extLst>
                <a:ext uri="{FF2B5EF4-FFF2-40B4-BE49-F238E27FC236}">
                  <a16:creationId xmlns:a16="http://schemas.microsoft.com/office/drawing/2014/main" id="{64EADEAC-54AB-4DD7-BFDA-F8744750825A}"/>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1" name="Freeform 795">
              <a:extLst>
                <a:ext uri="{FF2B5EF4-FFF2-40B4-BE49-F238E27FC236}">
                  <a16:creationId xmlns:a16="http://schemas.microsoft.com/office/drawing/2014/main" id="{751B710B-DD39-49F7-88EB-9B1D0F7A1480}"/>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2" name="Freeform 796">
              <a:extLst>
                <a:ext uri="{FF2B5EF4-FFF2-40B4-BE49-F238E27FC236}">
                  <a16:creationId xmlns:a16="http://schemas.microsoft.com/office/drawing/2014/main" id="{97BE2967-F822-4DB6-A6EB-481E5DE858BB}"/>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3" name="Freeform 797">
              <a:extLst>
                <a:ext uri="{FF2B5EF4-FFF2-40B4-BE49-F238E27FC236}">
                  <a16:creationId xmlns:a16="http://schemas.microsoft.com/office/drawing/2014/main" id="{EFE1BE47-7CA8-473D-BAEA-9AB1BC7C789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cxnSp>
        <p:nvCxnSpPr>
          <p:cNvPr id="841" name="Conector reto 49">
            <a:extLst>
              <a:ext uri="{FF2B5EF4-FFF2-40B4-BE49-F238E27FC236}">
                <a16:creationId xmlns:a16="http://schemas.microsoft.com/office/drawing/2014/main" id="{F1E95489-109C-4C2E-84E1-4AB39C984EBB}"/>
              </a:ext>
            </a:extLst>
          </p:cNvPr>
          <p:cNvCxnSpPr>
            <a:cxnSpLocks/>
          </p:cNvCxnSpPr>
          <p:nvPr/>
        </p:nvCxnSpPr>
        <p:spPr>
          <a:xfrm>
            <a:off x="10794202"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52" name="Group 851"/>
          <p:cNvGrpSpPr/>
          <p:nvPr/>
        </p:nvGrpSpPr>
        <p:grpSpPr>
          <a:xfrm>
            <a:off x="9796850" y="1874434"/>
            <a:ext cx="917885" cy="3866697"/>
            <a:chOff x="9858635" y="1874434"/>
            <a:chExt cx="917885" cy="3866697"/>
          </a:xfrm>
        </p:grpSpPr>
        <p:sp>
          <p:nvSpPr>
            <p:cNvPr id="830" name="Text Placeholder 1">
              <a:extLst>
                <a:ext uri="{FF2B5EF4-FFF2-40B4-BE49-F238E27FC236}">
                  <a16:creationId xmlns:a16="http://schemas.microsoft.com/office/drawing/2014/main" id="{B6FAE2AE-E5D8-42DD-BCED-2651B82A3167}"/>
                </a:ext>
              </a:extLst>
            </p:cNvPr>
            <p:cNvSpPr txBox="1">
              <a:spLocks/>
            </p:cNvSpPr>
            <p:nvPr/>
          </p:nvSpPr>
          <p:spPr>
            <a:xfrm>
              <a:off x="9858635"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32" name="Text Placeholder 3">
              <a:extLst>
                <a:ext uri="{FF2B5EF4-FFF2-40B4-BE49-F238E27FC236}">
                  <a16:creationId xmlns:a16="http://schemas.microsoft.com/office/drawing/2014/main" id="{3EEA278C-FA1A-47A3-935A-80481A4AFD49}"/>
                </a:ext>
              </a:extLst>
            </p:cNvPr>
            <p:cNvSpPr txBox="1">
              <a:spLocks/>
            </p:cNvSpPr>
            <p:nvPr/>
          </p:nvSpPr>
          <p:spPr>
            <a:xfrm>
              <a:off x="9858635"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4" name="Text Placeholder 5">
              <a:extLst>
                <a:ext uri="{FF2B5EF4-FFF2-40B4-BE49-F238E27FC236}">
                  <a16:creationId xmlns:a16="http://schemas.microsoft.com/office/drawing/2014/main" id="{4C55F3E8-5432-436E-9DC8-30E6A0067524}"/>
                </a:ext>
              </a:extLst>
            </p:cNvPr>
            <p:cNvSpPr txBox="1">
              <a:spLocks/>
            </p:cNvSpPr>
            <p:nvPr/>
          </p:nvSpPr>
          <p:spPr>
            <a:xfrm>
              <a:off x="9858635"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6" name="Text Placeholder 403">
              <a:extLst>
                <a:ext uri="{FF2B5EF4-FFF2-40B4-BE49-F238E27FC236}">
                  <a16:creationId xmlns:a16="http://schemas.microsoft.com/office/drawing/2014/main" id="{B1CEF7BF-F1C1-4AC8-B5A8-59C4BB851ABD}"/>
                </a:ext>
              </a:extLst>
            </p:cNvPr>
            <p:cNvSpPr txBox="1">
              <a:spLocks/>
            </p:cNvSpPr>
            <p:nvPr/>
          </p:nvSpPr>
          <p:spPr>
            <a:xfrm>
              <a:off x="9858635"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8" name="Text Placeholder 416">
              <a:extLst>
                <a:ext uri="{FF2B5EF4-FFF2-40B4-BE49-F238E27FC236}">
                  <a16:creationId xmlns:a16="http://schemas.microsoft.com/office/drawing/2014/main" id="{03DC4C9D-A7BE-47C7-97DD-F780C1E6529A}"/>
                </a:ext>
              </a:extLst>
            </p:cNvPr>
            <p:cNvSpPr txBox="1">
              <a:spLocks/>
            </p:cNvSpPr>
            <p:nvPr/>
          </p:nvSpPr>
          <p:spPr>
            <a:xfrm>
              <a:off x="9858635"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40" name="Teardrop 839">
              <a:extLst>
                <a:ext uri="{FF2B5EF4-FFF2-40B4-BE49-F238E27FC236}">
                  <a16:creationId xmlns:a16="http://schemas.microsoft.com/office/drawing/2014/main" id="{4CA42A9F-EA2D-46F5-B630-BB81BB959492}"/>
                </a:ext>
              </a:extLst>
            </p:cNvPr>
            <p:cNvSpPr/>
            <p:nvPr/>
          </p:nvSpPr>
          <p:spPr>
            <a:xfrm rot="8100000">
              <a:off x="1018481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3" name="Teardrop 842">
              <a:extLst>
                <a:ext uri="{FF2B5EF4-FFF2-40B4-BE49-F238E27FC236}">
                  <a16:creationId xmlns:a16="http://schemas.microsoft.com/office/drawing/2014/main" id="{6D692C4B-DC35-4A4C-9BF9-CE79FF7AF7B3}"/>
                </a:ext>
              </a:extLst>
            </p:cNvPr>
            <p:cNvSpPr/>
            <p:nvPr/>
          </p:nvSpPr>
          <p:spPr>
            <a:xfrm rot="8100000">
              <a:off x="1018481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5" name="Teardrop 844">
              <a:extLst>
                <a:ext uri="{FF2B5EF4-FFF2-40B4-BE49-F238E27FC236}">
                  <a16:creationId xmlns:a16="http://schemas.microsoft.com/office/drawing/2014/main" id="{1BDDC728-5300-4C6D-915F-34981B9F3733}"/>
                </a:ext>
              </a:extLst>
            </p:cNvPr>
            <p:cNvSpPr/>
            <p:nvPr/>
          </p:nvSpPr>
          <p:spPr>
            <a:xfrm rot="8100000">
              <a:off x="1018481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7" name="Teardrop 846">
              <a:extLst>
                <a:ext uri="{FF2B5EF4-FFF2-40B4-BE49-F238E27FC236}">
                  <a16:creationId xmlns:a16="http://schemas.microsoft.com/office/drawing/2014/main" id="{FAE5B8FF-0FD3-490E-AAC4-414F0676793D}"/>
                </a:ext>
              </a:extLst>
            </p:cNvPr>
            <p:cNvSpPr/>
            <p:nvPr/>
          </p:nvSpPr>
          <p:spPr>
            <a:xfrm rot="8100000">
              <a:off x="1018481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9" name="Teardrop 848">
              <a:extLst>
                <a:ext uri="{FF2B5EF4-FFF2-40B4-BE49-F238E27FC236}">
                  <a16:creationId xmlns:a16="http://schemas.microsoft.com/office/drawing/2014/main" id="{0D857775-9A74-4D5D-AD50-780FCEA0E282}"/>
                </a:ext>
              </a:extLst>
            </p:cNvPr>
            <p:cNvSpPr/>
            <p:nvPr/>
          </p:nvSpPr>
          <p:spPr>
            <a:xfrm rot="8100000">
              <a:off x="10184811"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grpSp>
        <p:nvGrpSpPr>
          <p:cNvPr id="851" name="Group 850"/>
          <p:cNvGrpSpPr/>
          <p:nvPr/>
        </p:nvGrpSpPr>
        <p:grpSpPr>
          <a:xfrm>
            <a:off x="10873669" y="1874434"/>
            <a:ext cx="917885" cy="3866697"/>
            <a:chOff x="10873669" y="1874434"/>
            <a:chExt cx="917885" cy="3866697"/>
          </a:xfrm>
        </p:grpSpPr>
        <p:sp>
          <p:nvSpPr>
            <p:cNvPr id="831" name="Text Placeholder 2">
              <a:extLst>
                <a:ext uri="{FF2B5EF4-FFF2-40B4-BE49-F238E27FC236}">
                  <a16:creationId xmlns:a16="http://schemas.microsoft.com/office/drawing/2014/main" id="{A199C2E0-A7DF-4EBA-A97E-072106C23D00}"/>
                </a:ext>
              </a:extLst>
            </p:cNvPr>
            <p:cNvSpPr txBox="1">
              <a:spLocks/>
            </p:cNvSpPr>
            <p:nvPr/>
          </p:nvSpPr>
          <p:spPr>
            <a:xfrm>
              <a:off x="10873669"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3" name="Text Placeholder 4">
              <a:extLst>
                <a:ext uri="{FF2B5EF4-FFF2-40B4-BE49-F238E27FC236}">
                  <a16:creationId xmlns:a16="http://schemas.microsoft.com/office/drawing/2014/main" id="{DD536368-ECAB-4C89-A193-6847675CE6A2}"/>
                </a:ext>
              </a:extLst>
            </p:cNvPr>
            <p:cNvSpPr txBox="1">
              <a:spLocks/>
            </p:cNvSpPr>
            <p:nvPr/>
          </p:nvSpPr>
          <p:spPr>
            <a:xfrm>
              <a:off x="10873669"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5" name="Text Placeholder 6">
              <a:extLst>
                <a:ext uri="{FF2B5EF4-FFF2-40B4-BE49-F238E27FC236}">
                  <a16:creationId xmlns:a16="http://schemas.microsoft.com/office/drawing/2014/main" id="{E6C6AC57-674D-40EF-9523-F2DB58DE4BD5}"/>
                </a:ext>
              </a:extLst>
            </p:cNvPr>
            <p:cNvSpPr txBox="1">
              <a:spLocks/>
            </p:cNvSpPr>
            <p:nvPr/>
          </p:nvSpPr>
          <p:spPr>
            <a:xfrm>
              <a:off x="10873669"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7" name="Text Placeholder 415">
              <a:extLst>
                <a:ext uri="{FF2B5EF4-FFF2-40B4-BE49-F238E27FC236}">
                  <a16:creationId xmlns:a16="http://schemas.microsoft.com/office/drawing/2014/main" id="{A1DA6B4B-1D4C-4F25-9EE3-D5126C871D5C}"/>
                </a:ext>
              </a:extLst>
            </p:cNvPr>
            <p:cNvSpPr txBox="1">
              <a:spLocks/>
            </p:cNvSpPr>
            <p:nvPr/>
          </p:nvSpPr>
          <p:spPr>
            <a:xfrm>
              <a:off x="10873669"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9" name="Text Placeholder 417">
              <a:extLst>
                <a:ext uri="{FF2B5EF4-FFF2-40B4-BE49-F238E27FC236}">
                  <a16:creationId xmlns:a16="http://schemas.microsoft.com/office/drawing/2014/main" id="{A7800EA9-36C4-44FF-9CD3-7A07FA1EE168}"/>
                </a:ext>
              </a:extLst>
            </p:cNvPr>
            <p:cNvSpPr txBox="1">
              <a:spLocks/>
            </p:cNvSpPr>
            <p:nvPr/>
          </p:nvSpPr>
          <p:spPr>
            <a:xfrm>
              <a:off x="10873669"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42" name="Teardrop 841">
              <a:extLst>
                <a:ext uri="{FF2B5EF4-FFF2-40B4-BE49-F238E27FC236}">
                  <a16:creationId xmlns:a16="http://schemas.microsoft.com/office/drawing/2014/main" id="{C507B056-BABF-43F8-BBC4-21C8E5523E9A}"/>
                </a:ext>
              </a:extLst>
            </p:cNvPr>
            <p:cNvSpPr/>
            <p:nvPr/>
          </p:nvSpPr>
          <p:spPr>
            <a:xfrm rot="8100000">
              <a:off x="11199845"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4" name="Teardrop 843">
              <a:extLst>
                <a:ext uri="{FF2B5EF4-FFF2-40B4-BE49-F238E27FC236}">
                  <a16:creationId xmlns:a16="http://schemas.microsoft.com/office/drawing/2014/main" id="{3CB2B779-109D-489E-98A4-007DA4957BD1}"/>
                </a:ext>
              </a:extLst>
            </p:cNvPr>
            <p:cNvSpPr/>
            <p:nvPr/>
          </p:nvSpPr>
          <p:spPr>
            <a:xfrm rot="8100000">
              <a:off x="11199845"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6" name="Teardrop 845">
              <a:extLst>
                <a:ext uri="{FF2B5EF4-FFF2-40B4-BE49-F238E27FC236}">
                  <a16:creationId xmlns:a16="http://schemas.microsoft.com/office/drawing/2014/main" id="{AC7DD453-AD6A-457E-99CE-D897B8E3088F}"/>
                </a:ext>
              </a:extLst>
            </p:cNvPr>
            <p:cNvSpPr/>
            <p:nvPr/>
          </p:nvSpPr>
          <p:spPr>
            <a:xfrm rot="8100000">
              <a:off x="11199845"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8" name="Teardrop 847">
              <a:extLst>
                <a:ext uri="{FF2B5EF4-FFF2-40B4-BE49-F238E27FC236}">
                  <a16:creationId xmlns:a16="http://schemas.microsoft.com/office/drawing/2014/main" id="{C1CE8C60-8037-4368-B135-9A191FF67189}"/>
                </a:ext>
              </a:extLst>
            </p:cNvPr>
            <p:cNvSpPr/>
            <p:nvPr/>
          </p:nvSpPr>
          <p:spPr>
            <a:xfrm rot="8100000">
              <a:off x="11199845"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50" name="Teardrop 849">
              <a:extLst>
                <a:ext uri="{FF2B5EF4-FFF2-40B4-BE49-F238E27FC236}">
                  <a16:creationId xmlns:a16="http://schemas.microsoft.com/office/drawing/2014/main" id="{D80EAA5E-8877-4911-88D4-FED293639FAF}"/>
                </a:ext>
              </a:extLst>
            </p:cNvPr>
            <p:cNvSpPr/>
            <p:nvPr/>
          </p:nvSpPr>
          <p:spPr>
            <a:xfrm rot="8100000">
              <a:off x="11199845"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8D10BBD9-DD08-4364-93DC-9867E4CF0599}"/>
              </a:ext>
            </a:extLst>
          </p:cNvPr>
          <p:cNvGrpSpPr>
            <a:grpSpLocks noChangeAspect="1"/>
          </p:cNvGrpSpPr>
          <p:nvPr/>
        </p:nvGrpSpPr>
        <p:grpSpPr bwMode="auto">
          <a:xfrm>
            <a:off x="3363918" y="3362899"/>
            <a:ext cx="3289169" cy="3073657"/>
            <a:chOff x="-163" y="-158"/>
            <a:chExt cx="2854" cy="2667"/>
          </a:xfrm>
        </p:grpSpPr>
        <p:sp>
          <p:nvSpPr>
            <p:cNvPr id="4" name="Freeform 5">
              <a:extLst>
                <a:ext uri="{FF2B5EF4-FFF2-40B4-BE49-F238E27FC236}">
                  <a16:creationId xmlns:a16="http://schemas.microsoft.com/office/drawing/2014/main" id="{2EC297A0-D4AA-4EDF-A8F7-4A9D24D33364}"/>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 name="Freeform 6">
              <a:extLst>
                <a:ext uri="{FF2B5EF4-FFF2-40B4-BE49-F238E27FC236}">
                  <a16:creationId xmlns:a16="http://schemas.microsoft.com/office/drawing/2014/main" id="{E2516D33-EC06-478B-A7A9-5035B2483366}"/>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 name="Freeform 7">
              <a:extLst>
                <a:ext uri="{FF2B5EF4-FFF2-40B4-BE49-F238E27FC236}">
                  <a16:creationId xmlns:a16="http://schemas.microsoft.com/office/drawing/2014/main" id="{F6A2F60A-36F9-4878-A6DB-3434CF89EDE6}"/>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 name="Freeform 8">
              <a:extLst>
                <a:ext uri="{FF2B5EF4-FFF2-40B4-BE49-F238E27FC236}">
                  <a16:creationId xmlns:a16="http://schemas.microsoft.com/office/drawing/2014/main" id="{63382951-033B-47BC-89A3-112ECEE28E3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 name="Freeform 9">
              <a:extLst>
                <a:ext uri="{FF2B5EF4-FFF2-40B4-BE49-F238E27FC236}">
                  <a16:creationId xmlns:a16="http://schemas.microsoft.com/office/drawing/2014/main" id="{6D35586C-B0A6-4DED-92F1-7AAFE5C72597}"/>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9" name="Group 12">
            <a:extLst>
              <a:ext uri="{FF2B5EF4-FFF2-40B4-BE49-F238E27FC236}">
                <a16:creationId xmlns:a16="http://schemas.microsoft.com/office/drawing/2014/main" id="{E57D0730-77E2-4BC3-A91F-BCFB0875635C}"/>
              </a:ext>
            </a:extLst>
          </p:cNvPr>
          <p:cNvGrpSpPr>
            <a:grpSpLocks noChangeAspect="1"/>
          </p:cNvGrpSpPr>
          <p:nvPr/>
        </p:nvGrpSpPr>
        <p:grpSpPr bwMode="auto">
          <a:xfrm>
            <a:off x="6533949" y="5043988"/>
            <a:ext cx="1372313" cy="1279999"/>
            <a:chOff x="-60" y="-50"/>
            <a:chExt cx="996" cy="929"/>
          </a:xfrm>
        </p:grpSpPr>
        <p:sp>
          <p:nvSpPr>
            <p:cNvPr id="10" name="Freeform 13">
              <a:extLst>
                <a:ext uri="{FF2B5EF4-FFF2-40B4-BE49-F238E27FC236}">
                  <a16:creationId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4" name="Group 19">
            <a:extLst>
              <a:ext uri="{FF2B5EF4-FFF2-40B4-BE49-F238E27FC236}">
                <a16:creationId xmlns:a16="http://schemas.microsoft.com/office/drawing/2014/main" id="{B9FB932F-A129-4766-AB7A-30713AB32A45}"/>
              </a:ext>
            </a:extLst>
          </p:cNvPr>
          <p:cNvGrpSpPr>
            <a:grpSpLocks noChangeAspect="1"/>
          </p:cNvGrpSpPr>
          <p:nvPr/>
        </p:nvGrpSpPr>
        <p:grpSpPr bwMode="auto">
          <a:xfrm>
            <a:off x="3787169" y="1032794"/>
            <a:ext cx="2610829" cy="2441221"/>
            <a:chOff x="-106" y="-109"/>
            <a:chExt cx="1878" cy="1756"/>
          </a:xfrm>
        </p:grpSpPr>
        <p:sp>
          <p:nvSpPr>
            <p:cNvPr id="15" name="Freeform 20">
              <a:extLst>
                <a:ext uri="{FF2B5EF4-FFF2-40B4-BE49-F238E27FC236}">
                  <a16:creationId xmlns:a16="http://schemas.microsoft.com/office/drawing/2014/main" id="{62B54BA6-19FC-43A3-B561-59B39E3E0241}"/>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1">
              <a:extLst>
                <a:ext uri="{FF2B5EF4-FFF2-40B4-BE49-F238E27FC236}">
                  <a16:creationId xmlns:a16="http://schemas.microsoft.com/office/drawing/2014/main" id="{1A910DD8-C987-417B-83BB-F0E0DB5480C2}"/>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2">
              <a:extLst>
                <a:ext uri="{FF2B5EF4-FFF2-40B4-BE49-F238E27FC236}">
                  <a16:creationId xmlns:a16="http://schemas.microsoft.com/office/drawing/2014/main" id="{0386F744-3859-47E1-A176-D99282D7EC63}"/>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8" name="Group 25">
            <a:extLst>
              <a:ext uri="{FF2B5EF4-FFF2-40B4-BE49-F238E27FC236}">
                <a16:creationId xmlns:a16="http://schemas.microsoft.com/office/drawing/2014/main" id="{DCBBAF44-4FD4-4633-9D1C-646BF64F906E}"/>
              </a:ext>
            </a:extLst>
          </p:cNvPr>
          <p:cNvGrpSpPr>
            <a:grpSpLocks noChangeAspect="1"/>
          </p:cNvGrpSpPr>
          <p:nvPr/>
        </p:nvGrpSpPr>
        <p:grpSpPr bwMode="auto">
          <a:xfrm>
            <a:off x="6180817" y="501721"/>
            <a:ext cx="1186397" cy="1112051"/>
            <a:chOff x="-61" y="-66"/>
            <a:chExt cx="1133" cy="1062"/>
          </a:xfrm>
        </p:grpSpPr>
        <p:sp>
          <p:nvSpPr>
            <p:cNvPr id="19" name="Freeform 26">
              <a:extLst>
                <a:ext uri="{FF2B5EF4-FFF2-40B4-BE49-F238E27FC236}">
                  <a16:creationId xmlns:a16="http://schemas.microsoft.com/office/drawing/2014/main" id="{88A78E0E-204C-41B6-989B-E18559A70205}"/>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27">
              <a:extLst>
                <a:ext uri="{FF2B5EF4-FFF2-40B4-BE49-F238E27FC236}">
                  <a16:creationId xmlns:a16="http://schemas.microsoft.com/office/drawing/2014/main" id="{E300232E-F148-4280-A62E-F001EB522A12}"/>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1" name="Group 30">
            <a:extLst>
              <a:ext uri="{FF2B5EF4-FFF2-40B4-BE49-F238E27FC236}">
                <a16:creationId xmlns:a16="http://schemas.microsoft.com/office/drawing/2014/main" id="{575ABFB3-808F-4314-8051-4FFB8A780C95}"/>
              </a:ext>
            </a:extLst>
          </p:cNvPr>
          <p:cNvGrpSpPr>
            <a:grpSpLocks noChangeAspect="1"/>
          </p:cNvGrpSpPr>
          <p:nvPr/>
        </p:nvGrpSpPr>
        <p:grpSpPr bwMode="auto">
          <a:xfrm>
            <a:off x="6337690" y="976696"/>
            <a:ext cx="4649295" cy="4346343"/>
            <a:chOff x="-223" y="-210"/>
            <a:chExt cx="3852" cy="3601"/>
          </a:xfrm>
        </p:grpSpPr>
        <p:sp>
          <p:nvSpPr>
            <p:cNvPr id="22" name="Freeform 31">
              <a:extLst>
                <a:ext uri="{FF2B5EF4-FFF2-40B4-BE49-F238E27FC236}">
                  <a16:creationId xmlns:a16="http://schemas.microsoft.com/office/drawing/2014/main" id="{A40DEB8C-8F6C-4736-8DB4-007811665A1F}"/>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32">
              <a:extLst>
                <a:ext uri="{FF2B5EF4-FFF2-40B4-BE49-F238E27FC236}">
                  <a16:creationId xmlns:a16="http://schemas.microsoft.com/office/drawing/2014/main" id="{3AC9467A-E750-449D-946B-35698951CD82}"/>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33">
              <a:extLst>
                <a:ext uri="{FF2B5EF4-FFF2-40B4-BE49-F238E27FC236}">
                  <a16:creationId xmlns:a16="http://schemas.microsoft.com/office/drawing/2014/main" id="{B9565F70-A1CB-427C-8980-AFD2BAF16A1C}"/>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4">
              <a:extLst>
                <a:ext uri="{FF2B5EF4-FFF2-40B4-BE49-F238E27FC236}">
                  <a16:creationId xmlns:a16="http://schemas.microsoft.com/office/drawing/2014/main" id="{800CBEC0-B0C7-4382-9751-5923F698F615}"/>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5">
              <a:extLst>
                <a:ext uri="{FF2B5EF4-FFF2-40B4-BE49-F238E27FC236}">
                  <a16:creationId xmlns:a16="http://schemas.microsoft.com/office/drawing/2014/main" id="{5EC1D6F5-81E8-46B8-88F6-3DCF985069FE}"/>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7" name="Group 9"/>
          <p:cNvGrpSpPr>
            <a:grpSpLocks noChangeAspect="1"/>
          </p:cNvGrpSpPr>
          <p:nvPr/>
        </p:nvGrpSpPr>
        <p:grpSpPr>
          <a:xfrm>
            <a:off x="1205015" y="2736965"/>
            <a:ext cx="1027956" cy="959548"/>
            <a:chOff x="-2063751" y="3944938"/>
            <a:chExt cx="882651" cy="823913"/>
          </a:xfrm>
        </p:grpSpPr>
        <p:sp>
          <p:nvSpPr>
            <p:cNvPr id="28" name="Freeform 5"/>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19"/>
          <p:cNvGrpSpPr>
            <a:grpSpLocks noChangeAspect="1"/>
          </p:cNvGrpSpPr>
          <p:nvPr/>
        </p:nvGrpSpPr>
        <p:grpSpPr>
          <a:xfrm>
            <a:off x="1272327" y="4005115"/>
            <a:ext cx="1027956" cy="959548"/>
            <a:chOff x="-2187576" y="5018088"/>
            <a:chExt cx="882651" cy="823913"/>
          </a:xfrm>
        </p:grpSpPr>
        <p:sp>
          <p:nvSpPr>
            <p:cNvPr id="38" name="Freeform 17"/>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8"/>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9"/>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23"/>
          <p:cNvGrpSpPr>
            <a:grpSpLocks noChangeAspect="1"/>
          </p:cNvGrpSpPr>
          <p:nvPr/>
        </p:nvGrpSpPr>
        <p:grpSpPr>
          <a:xfrm>
            <a:off x="1275870" y="5273265"/>
            <a:ext cx="1031650" cy="959548"/>
            <a:chOff x="-2836862" y="6440488"/>
            <a:chExt cx="885824" cy="823913"/>
          </a:xfrm>
        </p:grpSpPr>
        <p:sp>
          <p:nvSpPr>
            <p:cNvPr id="42" name="Freeform 23"/>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4"/>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5"/>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6"/>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7"/>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8"/>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8"/>
          <p:cNvGrpSpPr/>
          <p:nvPr/>
        </p:nvGrpSpPr>
        <p:grpSpPr>
          <a:xfrm>
            <a:off x="1205015" y="1377233"/>
            <a:ext cx="1114525" cy="1051130"/>
            <a:chOff x="6460778" y="5092349"/>
            <a:chExt cx="1114525" cy="1051130"/>
          </a:xfrm>
        </p:grpSpPr>
        <p:sp>
          <p:nvSpPr>
            <p:cNvPr id="50" name="Freeform 7"/>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rgbClr val="00C3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23"/>
          <p:cNvGrpSpPr/>
          <p:nvPr/>
        </p:nvGrpSpPr>
        <p:grpSpPr>
          <a:xfrm>
            <a:off x="2523726" y="2175616"/>
            <a:ext cx="1030290" cy="958850"/>
            <a:chOff x="-3076576" y="4076701"/>
            <a:chExt cx="1465263" cy="1363663"/>
          </a:xfrm>
        </p:grpSpPr>
        <p:sp>
          <p:nvSpPr>
            <p:cNvPr id="53" name="Freeform 5"/>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rgbClr val="FF632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6"/>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re 1"/>
          <p:cNvSpPr>
            <a:spLocks noGrp="1"/>
          </p:cNvSpPr>
          <p:nvPr>
            <p:ph type="title"/>
          </p:nvPr>
        </p:nvSpPr>
        <p:spPr/>
        <p:txBody>
          <a:bodyPr/>
          <a:lstStyle/>
          <a:p>
            <a:r>
              <a:rPr lang="en-US"/>
              <a:t>Icons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p:txBody>
          <a:bodyPr/>
          <a:lstStyle/>
          <a:p>
            <a:r>
              <a:rPr lang="en-US"/>
              <a:t>Title of The presentation</a:t>
            </a:r>
            <a:endParaRPr lang="en-US" dirty="0"/>
          </a:p>
        </p:txBody>
      </p:sp>
      <p:sp>
        <p:nvSpPr>
          <p:cNvPr id="7" name="Subtitle 6"/>
          <p:cNvSpPr>
            <a:spLocks noGrp="1"/>
          </p:cNvSpPr>
          <p:nvPr>
            <p:ph type="subTitle" idx="1"/>
          </p:nvPr>
        </p:nvSpPr>
        <p:spPr/>
        <p:txBody>
          <a:bodyPr/>
          <a:lstStyle/>
          <a:p>
            <a:r>
              <a:rPr lang="en-US" dirty="0"/>
              <a:t>Location, Date, Author</a:t>
            </a:r>
          </a:p>
        </p:txBody>
      </p:sp>
    </p:spTree>
    <p:extLst>
      <p:ext uri="{BB962C8B-B14F-4D97-AF65-F5344CB8AC3E}">
        <p14:creationId xmlns:p14="http://schemas.microsoft.com/office/powerpoint/2010/main" val="3260867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a:t>Title</a:t>
            </a:r>
            <a:br>
              <a:rPr lang="en-US"/>
            </a:br>
            <a:r>
              <a:rPr lang="en-US"/>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a:t>Subtitle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3"/>
          </p:nvPr>
        </p:nvSpPr>
        <p:spPr/>
        <p:txBody>
          <a:bodyPr/>
          <a:lstStyle/>
          <a:p>
            <a:r>
              <a:rPr lang="en-GB" dirty="0"/>
              <a:t>Header</a:t>
            </a:r>
          </a:p>
        </p:txBody>
      </p:sp>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6CE86BFB-C0B9-40EB-B603-FB038157793B}"/>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1737</Words>
  <Application>Microsoft Office PowerPoint</Application>
  <PresentationFormat>Widescreen</PresentationFormat>
  <Paragraphs>630</Paragraphs>
  <Slides>51</Slides>
  <Notes>51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51</vt:i4>
      </vt:variant>
    </vt:vector>
  </HeadingPairs>
  <TitlesOfParts>
    <vt:vector size="63" baseType="lpstr">
      <vt:lpstr>Arial</vt:lpstr>
      <vt:lpstr>Calibri</vt:lpstr>
      <vt:lpstr>Georgia</vt:lpstr>
      <vt:lpstr>Myriad Pro</vt:lpstr>
      <vt:lpstr>Roboto Light</vt:lpstr>
      <vt:lpstr>Verdana</vt:lpstr>
      <vt:lpstr>Wingdings</vt:lpstr>
      <vt:lpstr>Capgemini Master</vt:lpstr>
      <vt:lpstr>Section break</vt:lpstr>
      <vt:lpstr>Title Slide</vt:lpstr>
      <vt:lpstr>Final slides</vt:lpstr>
      <vt:lpstr>think-cell Slide</vt:lpstr>
      <vt:lpstr>Title of the presentation 2 lines</vt:lpstr>
      <vt:lpstr>Title of the presentation 2 lines</vt:lpstr>
      <vt:lpstr>Title of the presentation 2 lines</vt:lpstr>
      <vt:lpstr>PowerPoint Presentation</vt:lpstr>
      <vt:lpstr>PowerPoint Presentation</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(Can be one or two lines)</vt:lpstr>
      <vt:lpstr>Title (Work for 1 or 2 lines of title)</vt:lpstr>
      <vt:lpstr>Click to insert title</vt:lpstr>
      <vt:lpstr>Title (Work for 1 or 2 lines of title)</vt:lpstr>
      <vt:lpstr>Title (Work for 1 or 2 lines of title)</vt:lpstr>
      <vt:lpstr>Title (Work for 1 or 2 lines of title)</vt:lpstr>
      <vt:lpstr>Title (Work for 1 or 2 lines of title)</vt:lpstr>
      <vt:lpstr>Title (Work for 1 or 2 lines of title)</vt:lpstr>
      <vt:lpstr>PowerPoint Presentation</vt:lpstr>
      <vt:lpstr>PowerPoint Presentation</vt:lpstr>
      <vt:lpstr>Click to insert title</vt:lpstr>
      <vt:lpstr>Click to insert title</vt:lpstr>
      <vt:lpstr>Click to insert title</vt:lpstr>
      <vt:lpstr>Title (Can be one  or two lines)</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Click to insert title</vt:lpstr>
      <vt:lpstr>PowerPoint Presentation</vt:lpstr>
      <vt:lpstr>PowerPoint Presentation</vt:lpstr>
      <vt:lpstr>PowerPoint Presentation</vt:lpstr>
      <vt:lpstr>Colors</vt:lpstr>
      <vt:lpstr>Infographics color groups </vt:lpstr>
      <vt:lpstr>World map</vt:lpstr>
      <vt:lpstr>Icons</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Astha Kaura</cp:lastModifiedBy>
  <cp:revision>28</cp:revision>
  <dcterms:created xsi:type="dcterms:W3CDTF">2017-11-02T14:01:05Z</dcterms:created>
  <dcterms:modified xsi:type="dcterms:W3CDTF">2017-11-08T05:58:25Z</dcterms:modified>
</cp:coreProperties>
</file>