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55C00-C122-4EFD-9FB5-3BEF0F98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070" y="3428998"/>
            <a:ext cx="5518066" cy="2268559"/>
          </a:xfrm>
        </p:spPr>
        <p:txBody>
          <a:bodyPr/>
          <a:lstStyle/>
          <a:p>
            <a:r>
              <a:rPr lang="en-US" dirty="0"/>
              <a:t>Faze UP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D9B255-9A80-4C57-9AF5-5D9AD0EB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385" y="2268786"/>
            <a:ext cx="6263752" cy="1160213"/>
          </a:xfrm>
        </p:spPr>
        <p:txBody>
          <a:bodyPr/>
          <a:lstStyle/>
          <a:p>
            <a:r>
              <a:rPr lang="ru-RU" dirty="0"/>
              <a:t>Разработали</a:t>
            </a:r>
            <a:r>
              <a:rPr lang="en-US" dirty="0"/>
              <a:t>: </a:t>
            </a:r>
            <a:r>
              <a:rPr lang="ru-RU" dirty="0"/>
              <a:t>Мухаметзянов Малик и Караваев Антон</a:t>
            </a:r>
          </a:p>
        </p:txBody>
      </p:sp>
    </p:spTree>
    <p:extLst>
      <p:ext uri="{BB962C8B-B14F-4D97-AF65-F5344CB8AC3E}">
        <p14:creationId xmlns:p14="http://schemas.microsoft.com/office/powerpoint/2010/main" val="19068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7067E-5E4C-4B33-97CD-AF4F0A3A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C571F0-58CE-4786-AA25-3D5C1A78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960" y="2052638"/>
            <a:ext cx="6813017" cy="3997325"/>
          </a:xfrm>
        </p:spPr>
      </p:pic>
    </p:spTree>
    <p:extLst>
      <p:ext uri="{BB962C8B-B14F-4D97-AF65-F5344CB8AC3E}">
        <p14:creationId xmlns:p14="http://schemas.microsoft.com/office/powerpoint/2010/main" val="18655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554E2-556A-4585-9A24-A98AAFF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Тонкая настройка управления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F14402-1D27-4324-8B0A-C407564FD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864" y="2052638"/>
            <a:ext cx="6831209" cy="3997325"/>
          </a:xfrm>
        </p:spPr>
      </p:pic>
    </p:spTree>
    <p:extLst>
      <p:ext uri="{BB962C8B-B14F-4D97-AF65-F5344CB8AC3E}">
        <p14:creationId xmlns:p14="http://schemas.microsoft.com/office/powerpoint/2010/main" val="3627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1010-363E-4395-8C28-2C4071FB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985EC2-1DDA-4E60-BBB0-CD9DCDCB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237" y="2052638"/>
            <a:ext cx="7080463" cy="3997325"/>
          </a:xfrm>
        </p:spPr>
      </p:pic>
    </p:spTree>
    <p:extLst>
      <p:ext uri="{BB962C8B-B14F-4D97-AF65-F5344CB8AC3E}">
        <p14:creationId xmlns:p14="http://schemas.microsoft.com/office/powerpoint/2010/main" val="68362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A572-0F44-4D52-A597-56FB076D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 врага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F2CC0E-D148-486E-AA76-761CEA60D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928" y="2052638"/>
            <a:ext cx="3875082" cy="3997325"/>
          </a:xfrm>
        </p:spPr>
      </p:pic>
    </p:spTree>
    <p:extLst>
      <p:ext uri="{BB962C8B-B14F-4D97-AF65-F5344CB8AC3E}">
        <p14:creationId xmlns:p14="http://schemas.microsoft.com/office/powerpoint/2010/main" val="32005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FF1F7-D00A-499A-8892-E0FE2785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7318-F015-46A4-986C-2588E4C8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Лабиринт</a:t>
            </a:r>
          </a:p>
          <a:p>
            <a:r>
              <a:rPr lang="ru-RU" sz="5400" dirty="0"/>
              <a:t> Квест</a:t>
            </a:r>
          </a:p>
          <a:p>
            <a:r>
              <a:rPr lang="ru-RU" sz="5400" dirty="0"/>
              <a:t> </a:t>
            </a:r>
            <a:r>
              <a:rPr lang="en-US" sz="5400" dirty="0"/>
              <a:t>Survival horror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898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72BC-FFEC-4EC6-AC76-194F6E78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Фьючерсы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67EEE-D4BE-4F13-8034-4717C196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Генерация уровня с помощью модифицированного алгоритма «Поиск с возвратом»</a:t>
            </a:r>
          </a:p>
          <a:p>
            <a:r>
              <a:rPr lang="ru-RU" dirty="0"/>
              <a:t> Монстр, попеременно бродящий по лабиринту и реагирующий на игрока</a:t>
            </a:r>
          </a:p>
          <a:p>
            <a:r>
              <a:rPr lang="ru-RU" dirty="0"/>
              <a:t> Возможность установки на паузу</a:t>
            </a:r>
          </a:p>
          <a:p>
            <a:r>
              <a:rPr lang="ru-RU" dirty="0"/>
              <a:t> Реализация псевдо-пространственного звука</a:t>
            </a:r>
          </a:p>
          <a:p>
            <a:r>
              <a:rPr lang="ru-RU" dirty="0"/>
              <a:t> Система генерации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114775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42B8D-4868-4679-A15C-8B7C0F0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42690-FD23-4B69-A25D-AE746119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772" y="1885285"/>
            <a:ext cx="9418401" cy="3997828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5506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{30393DC2-4192-42F1-BE7A-805BCD392698}tf16401375</Template>
  <TotalTime>19</TotalTime>
  <Words>69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Faze UP</vt:lpstr>
      <vt:lpstr>Главное меню</vt:lpstr>
      <vt:lpstr>Тонкая настройка управления</vt:lpstr>
      <vt:lpstr>Игровой процесс</vt:lpstr>
      <vt:lpstr>Спрайты врага </vt:lpstr>
      <vt:lpstr>Жанры игры</vt:lpstr>
      <vt:lpstr>Фьючерсы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Faze UP</dc:title>
  <dc:creator>Малик Мухаметзянов</dc:creator>
  <cp:lastModifiedBy>Малик Мухаметзянов</cp:lastModifiedBy>
  <cp:revision>1</cp:revision>
  <dcterms:created xsi:type="dcterms:W3CDTF">2022-02-28T14:11:17Z</dcterms:created>
  <dcterms:modified xsi:type="dcterms:W3CDTF">2022-02-28T14:30:38Z</dcterms:modified>
</cp:coreProperties>
</file>