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938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295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3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4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423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4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88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6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354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359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4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4459-0314-45CB-9106-8751CD55F9B9}" type="datetimeFigureOut">
              <a:rPr lang="en-IE" smtClean="0"/>
              <a:t>06/12/2012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00DA-3953-4916-AF99-B99FD2B4AE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6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/>
          <p:cNvSpPr/>
          <p:nvPr/>
        </p:nvSpPr>
        <p:spPr>
          <a:xfrm>
            <a:off x="1292048" y="1908677"/>
            <a:ext cx="1224136" cy="7200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Details ok?</a:t>
            </a:r>
            <a:endParaRPr lang="en-IE" sz="1000" dirty="0"/>
          </a:p>
        </p:txBody>
      </p:sp>
      <p:sp>
        <p:nvSpPr>
          <p:cNvPr id="14" name="Flowchart: Data 13"/>
          <p:cNvSpPr/>
          <p:nvPr/>
        </p:nvSpPr>
        <p:spPr>
          <a:xfrm>
            <a:off x="1040020" y="1185603"/>
            <a:ext cx="1728192" cy="36004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Validate Details</a:t>
            </a:r>
            <a:endParaRPr lang="en-IE" sz="10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1161758" y="512676"/>
            <a:ext cx="1478254" cy="36004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Registration Screen</a:t>
            </a:r>
            <a:endParaRPr lang="en-IE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9872" y="147061"/>
            <a:ext cx="1368152" cy="401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Start</a:t>
            </a:r>
            <a:endParaRPr lang="en-IE" dirty="0"/>
          </a:p>
        </p:txBody>
      </p:sp>
      <p:sp>
        <p:nvSpPr>
          <p:cNvPr id="17" name="Rounded Rectangle 16"/>
          <p:cNvSpPr/>
          <p:nvPr/>
        </p:nvSpPr>
        <p:spPr>
          <a:xfrm>
            <a:off x="3419872" y="836712"/>
            <a:ext cx="1368152" cy="3488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Login Screen</a:t>
            </a:r>
            <a:endParaRPr lang="en-IE" sz="1000" dirty="0"/>
          </a:p>
        </p:txBody>
      </p:sp>
      <p:cxnSp>
        <p:nvCxnSpPr>
          <p:cNvPr id="19" name="Elbow Connector 18"/>
          <p:cNvCxnSpPr>
            <a:stCxn id="16" idx="1"/>
            <a:endCxn id="15" idx="0"/>
          </p:cNvCxnSpPr>
          <p:nvPr/>
        </p:nvCxnSpPr>
        <p:spPr>
          <a:xfrm rot="10800000" flipV="1">
            <a:off x="1900886" y="347870"/>
            <a:ext cx="1518987" cy="164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4" idx="1"/>
          </p:cNvCxnSpPr>
          <p:nvPr/>
        </p:nvCxnSpPr>
        <p:spPr>
          <a:xfrm>
            <a:off x="1900885" y="872716"/>
            <a:ext cx="3231" cy="31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13" idx="0"/>
          </p:cNvCxnSpPr>
          <p:nvPr/>
        </p:nvCxnSpPr>
        <p:spPr>
          <a:xfrm>
            <a:off x="1904116" y="1545643"/>
            <a:ext cx="0" cy="36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207" idx="0"/>
          </p:cNvCxnSpPr>
          <p:nvPr/>
        </p:nvCxnSpPr>
        <p:spPr>
          <a:xfrm flipH="1">
            <a:off x="1891785" y="2628757"/>
            <a:ext cx="12331" cy="19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7806" y="2521212"/>
            <a:ext cx="3561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yes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494" y="2150449"/>
            <a:ext cx="335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No</a:t>
            </a:r>
            <a:endParaRPr lang="en-IE" sz="10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16" idx="2"/>
            <a:endCxn id="17" idx="0"/>
          </p:cNvCxnSpPr>
          <p:nvPr/>
        </p:nvCxnSpPr>
        <p:spPr>
          <a:xfrm>
            <a:off x="4103948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3" idx="1"/>
            <a:endCxn id="152" idx="4"/>
          </p:cNvCxnSpPr>
          <p:nvPr/>
        </p:nvCxnSpPr>
        <p:spPr>
          <a:xfrm rot="10800000">
            <a:off x="944412" y="2049967"/>
            <a:ext cx="347636" cy="21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52" idx="1"/>
            <a:endCxn id="15" idx="1"/>
          </p:cNvCxnSpPr>
          <p:nvPr/>
        </p:nvCxnSpPr>
        <p:spPr>
          <a:xfrm rot="5400000" flipH="1" flipV="1">
            <a:off x="571182" y="1065926"/>
            <a:ext cx="963806" cy="217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07" idx="5"/>
            <a:endCxn id="17" idx="1"/>
          </p:cNvCxnSpPr>
          <p:nvPr/>
        </p:nvCxnSpPr>
        <p:spPr>
          <a:xfrm flipV="1">
            <a:off x="2384312" y="1011158"/>
            <a:ext cx="1035560" cy="20673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ata 74"/>
          <p:cNvSpPr/>
          <p:nvPr/>
        </p:nvSpPr>
        <p:spPr>
          <a:xfrm>
            <a:off x="3293858" y="1490923"/>
            <a:ext cx="1620179" cy="393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Validate Login</a:t>
            </a:r>
            <a:endParaRPr lang="en-IE" sz="1000" dirty="0"/>
          </a:p>
        </p:txBody>
      </p:sp>
      <p:sp>
        <p:nvSpPr>
          <p:cNvPr id="76" name="Flowchart: Decision 75"/>
          <p:cNvSpPr/>
          <p:nvPr/>
        </p:nvSpPr>
        <p:spPr>
          <a:xfrm>
            <a:off x="5220072" y="1441201"/>
            <a:ext cx="1008111" cy="4929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Login Ok?</a:t>
            </a:r>
            <a:endParaRPr lang="en-IE" sz="1000" dirty="0"/>
          </a:p>
        </p:txBody>
      </p:sp>
      <p:cxnSp>
        <p:nvCxnSpPr>
          <p:cNvPr id="79" name="Straight Arrow Connector 78"/>
          <p:cNvCxnSpPr>
            <a:stCxn id="17" idx="2"/>
            <a:endCxn id="75" idx="1"/>
          </p:cNvCxnSpPr>
          <p:nvPr/>
        </p:nvCxnSpPr>
        <p:spPr>
          <a:xfrm>
            <a:off x="4103948" y="1185603"/>
            <a:ext cx="0" cy="30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5"/>
            <a:endCxn id="76" idx="1"/>
          </p:cNvCxnSpPr>
          <p:nvPr/>
        </p:nvCxnSpPr>
        <p:spPr>
          <a:xfrm>
            <a:off x="4752019" y="1687655"/>
            <a:ext cx="468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0"/>
            <a:endCxn id="144" idx="3"/>
          </p:cNvCxnSpPr>
          <p:nvPr/>
        </p:nvCxnSpPr>
        <p:spPr>
          <a:xfrm flipH="1" flipV="1">
            <a:off x="5706166" y="1242512"/>
            <a:ext cx="17962" cy="198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4" idx="2"/>
            <a:endCxn id="17" idx="3"/>
          </p:cNvCxnSpPr>
          <p:nvPr/>
        </p:nvCxnSpPr>
        <p:spPr>
          <a:xfrm flipH="1">
            <a:off x="4788024" y="997817"/>
            <a:ext cx="553571" cy="13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89636" y="1242512"/>
            <a:ext cx="36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No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315959" y="2820949"/>
            <a:ext cx="1668437" cy="489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 smtClean="0"/>
              <a:t>User Home Page</a:t>
            </a:r>
            <a:endParaRPr lang="en-IE" sz="1100" dirty="0"/>
          </a:p>
        </p:txBody>
      </p:sp>
      <p:cxnSp>
        <p:nvCxnSpPr>
          <p:cNvPr id="96" name="Elbow Connector 95"/>
          <p:cNvCxnSpPr>
            <a:stCxn id="76" idx="2"/>
            <a:endCxn id="94" idx="0"/>
          </p:cNvCxnSpPr>
          <p:nvPr/>
        </p:nvCxnSpPr>
        <p:spPr>
          <a:xfrm rot="5400000">
            <a:off x="4493733" y="1590553"/>
            <a:ext cx="886841" cy="15739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47480" y="2106371"/>
            <a:ext cx="36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Yes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109" name="Flowchart: Data 108"/>
          <p:cNvSpPr/>
          <p:nvPr/>
        </p:nvSpPr>
        <p:spPr>
          <a:xfrm>
            <a:off x="3225266" y="3730457"/>
            <a:ext cx="1872721" cy="43433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Check My Reserved</a:t>
            </a:r>
            <a:endParaRPr lang="en-IE" sz="1000" dirty="0"/>
          </a:p>
        </p:txBody>
      </p:sp>
      <p:sp>
        <p:nvSpPr>
          <p:cNvPr id="110" name="Flowchart: Data 109"/>
          <p:cNvSpPr/>
          <p:nvPr/>
        </p:nvSpPr>
        <p:spPr>
          <a:xfrm>
            <a:off x="856647" y="3730457"/>
            <a:ext cx="1692187" cy="43433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Search by Category</a:t>
            </a:r>
            <a:endParaRPr lang="en-IE" sz="1000" dirty="0"/>
          </a:p>
        </p:txBody>
      </p:sp>
      <p:sp>
        <p:nvSpPr>
          <p:cNvPr id="112" name="Flowchart: Data 111"/>
          <p:cNvSpPr/>
          <p:nvPr/>
        </p:nvSpPr>
        <p:spPr>
          <a:xfrm>
            <a:off x="5589213" y="3730457"/>
            <a:ext cx="1692187" cy="43433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Search by input</a:t>
            </a:r>
            <a:endParaRPr lang="en-IE" sz="1000" dirty="0"/>
          </a:p>
        </p:txBody>
      </p:sp>
      <p:cxnSp>
        <p:nvCxnSpPr>
          <p:cNvPr id="115" name="Elbow Connector 114"/>
          <p:cNvCxnSpPr>
            <a:stCxn id="94" idx="2"/>
            <a:endCxn id="112" idx="1"/>
          </p:cNvCxnSpPr>
          <p:nvPr/>
        </p:nvCxnSpPr>
        <p:spPr>
          <a:xfrm rot="16200000" flipH="1">
            <a:off x="5082588" y="2377738"/>
            <a:ext cx="420308" cy="2285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3330965" y="4440685"/>
            <a:ext cx="1670594" cy="489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100" dirty="0" smtClean="0"/>
              <a:t>My Reserved Page</a:t>
            </a:r>
            <a:endParaRPr lang="en-IE" sz="1100" dirty="0"/>
          </a:p>
        </p:txBody>
      </p:sp>
      <p:sp>
        <p:nvSpPr>
          <p:cNvPr id="143" name="Flowchart: Decision 142"/>
          <p:cNvSpPr/>
          <p:nvPr/>
        </p:nvSpPr>
        <p:spPr>
          <a:xfrm>
            <a:off x="3418358" y="5331248"/>
            <a:ext cx="1486536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Remove Reserved?</a:t>
            </a:r>
            <a:endParaRPr lang="en-IE" sz="1000" dirty="0"/>
          </a:p>
        </p:txBody>
      </p:sp>
      <p:sp>
        <p:nvSpPr>
          <p:cNvPr id="144" name="Flowchart: Data 143"/>
          <p:cNvSpPr/>
          <p:nvPr/>
        </p:nvSpPr>
        <p:spPr>
          <a:xfrm>
            <a:off x="5220072" y="753122"/>
            <a:ext cx="1215234" cy="4893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Set Error Messages</a:t>
            </a:r>
            <a:endParaRPr lang="en-IE" sz="1000" dirty="0"/>
          </a:p>
        </p:txBody>
      </p:sp>
      <p:sp>
        <p:nvSpPr>
          <p:cNvPr id="152" name="Flowchart: Data 151"/>
          <p:cNvSpPr/>
          <p:nvPr/>
        </p:nvSpPr>
        <p:spPr>
          <a:xfrm>
            <a:off x="309749" y="1656502"/>
            <a:ext cx="1269326" cy="393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Set Error Messages</a:t>
            </a:r>
            <a:endParaRPr lang="en-IE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001442" y="5608212"/>
            <a:ext cx="3561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yes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818371" y="5208138"/>
            <a:ext cx="335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No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921487" y="4442720"/>
            <a:ext cx="1562505" cy="48716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Display List of Categories</a:t>
            </a:r>
            <a:endParaRPr lang="en-IE" sz="1000" dirty="0"/>
          </a:p>
        </p:txBody>
      </p:sp>
      <p:sp>
        <p:nvSpPr>
          <p:cNvPr id="207" name="Flowchart: Data 206"/>
          <p:cNvSpPr/>
          <p:nvPr/>
        </p:nvSpPr>
        <p:spPr>
          <a:xfrm>
            <a:off x="906733" y="2822498"/>
            <a:ext cx="1641754" cy="51204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Update DB, display Message</a:t>
            </a:r>
            <a:endParaRPr lang="en-IE" sz="1000" dirty="0"/>
          </a:p>
        </p:txBody>
      </p:sp>
      <p:sp>
        <p:nvSpPr>
          <p:cNvPr id="213" name="Flowchart: Data 212"/>
          <p:cNvSpPr/>
          <p:nvPr/>
        </p:nvSpPr>
        <p:spPr>
          <a:xfrm>
            <a:off x="2323349" y="5050687"/>
            <a:ext cx="1034281" cy="34572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Remove from DB</a:t>
            </a:r>
            <a:endParaRPr lang="en-IE" sz="1000" dirty="0"/>
          </a:p>
        </p:txBody>
      </p:sp>
      <p:sp>
        <p:nvSpPr>
          <p:cNvPr id="239" name="Flowchart: Decision 238"/>
          <p:cNvSpPr/>
          <p:nvPr/>
        </p:nvSpPr>
        <p:spPr>
          <a:xfrm>
            <a:off x="973523" y="5389122"/>
            <a:ext cx="1472065" cy="7041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Category selected?</a:t>
            </a:r>
            <a:endParaRPr lang="en-IE" sz="1000" dirty="0"/>
          </a:p>
        </p:txBody>
      </p:sp>
      <p:sp>
        <p:nvSpPr>
          <p:cNvPr id="241" name="Rounded Rectangle 240"/>
          <p:cNvSpPr/>
          <p:nvPr/>
        </p:nvSpPr>
        <p:spPr>
          <a:xfrm>
            <a:off x="6826299" y="5425790"/>
            <a:ext cx="1732742" cy="5122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Display Search Results</a:t>
            </a:r>
            <a:endParaRPr lang="en-IE" sz="1000" dirty="0"/>
          </a:p>
        </p:txBody>
      </p:sp>
      <p:cxnSp>
        <p:nvCxnSpPr>
          <p:cNvPr id="284" name="Elbow Connector 283"/>
          <p:cNvCxnSpPr>
            <a:stCxn id="143" idx="3"/>
            <a:endCxn id="94" idx="3"/>
          </p:cNvCxnSpPr>
          <p:nvPr/>
        </p:nvCxnSpPr>
        <p:spPr>
          <a:xfrm flipV="1">
            <a:off x="4904894" y="3065549"/>
            <a:ext cx="79502" cy="2553731"/>
          </a:xfrm>
          <a:prstGeom prst="bentConnector3">
            <a:avLst>
              <a:gd name="adj1" fmla="val 3875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143" idx="1"/>
            <a:endCxn id="213" idx="4"/>
          </p:cNvCxnSpPr>
          <p:nvPr/>
        </p:nvCxnSpPr>
        <p:spPr>
          <a:xfrm rot="10800000">
            <a:off x="2840490" y="5396416"/>
            <a:ext cx="577868" cy="222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213" idx="1"/>
            <a:endCxn id="134" idx="1"/>
          </p:cNvCxnSpPr>
          <p:nvPr/>
        </p:nvCxnSpPr>
        <p:spPr>
          <a:xfrm rot="5400000" flipH="1" flipV="1">
            <a:off x="2903026" y="4622749"/>
            <a:ext cx="365402" cy="490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94" idx="2"/>
            <a:endCxn id="110" idx="1"/>
          </p:cNvCxnSpPr>
          <p:nvPr/>
        </p:nvCxnSpPr>
        <p:spPr>
          <a:xfrm rot="5400000">
            <a:off x="2716306" y="2296585"/>
            <a:ext cx="420308" cy="24474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94" idx="2"/>
            <a:endCxn id="109" idx="1"/>
          </p:cNvCxnSpPr>
          <p:nvPr/>
        </p:nvCxnSpPr>
        <p:spPr>
          <a:xfrm>
            <a:off x="4150178" y="3310149"/>
            <a:ext cx="11449" cy="42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110" idx="4"/>
            <a:endCxn id="206" idx="0"/>
          </p:cNvCxnSpPr>
          <p:nvPr/>
        </p:nvCxnSpPr>
        <p:spPr>
          <a:xfrm flipH="1">
            <a:off x="1702740" y="4164787"/>
            <a:ext cx="1" cy="277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06" idx="2"/>
            <a:endCxn id="239" idx="0"/>
          </p:cNvCxnSpPr>
          <p:nvPr/>
        </p:nvCxnSpPr>
        <p:spPr>
          <a:xfrm>
            <a:off x="1702740" y="4929885"/>
            <a:ext cx="6816" cy="459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1239862" y="6186402"/>
            <a:ext cx="3561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yes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315" name="Flowchart: Data 314"/>
          <p:cNvSpPr/>
          <p:nvPr/>
        </p:nvSpPr>
        <p:spPr>
          <a:xfrm>
            <a:off x="5455036" y="6081350"/>
            <a:ext cx="1622106" cy="45632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Search Database</a:t>
            </a:r>
            <a:endParaRPr lang="en-IE" sz="1000" dirty="0"/>
          </a:p>
        </p:txBody>
      </p:sp>
      <p:cxnSp>
        <p:nvCxnSpPr>
          <p:cNvPr id="317" name="Elbow Connector 316"/>
          <p:cNvCxnSpPr>
            <a:stCxn id="239" idx="2"/>
            <a:endCxn id="315" idx="2"/>
          </p:cNvCxnSpPr>
          <p:nvPr/>
        </p:nvCxnSpPr>
        <p:spPr>
          <a:xfrm rot="16200000" flipH="1">
            <a:off x="3555293" y="4247558"/>
            <a:ext cx="216216" cy="3907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/>
          <p:nvPr/>
        </p:nvCxnSpPr>
        <p:spPr>
          <a:xfrm rot="16200000" flipH="1">
            <a:off x="5412249" y="5130565"/>
            <a:ext cx="191656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109" idx="4"/>
            <a:endCxn id="134" idx="0"/>
          </p:cNvCxnSpPr>
          <p:nvPr/>
        </p:nvCxnSpPr>
        <p:spPr>
          <a:xfrm>
            <a:off x="4161627" y="4164787"/>
            <a:ext cx="4635" cy="275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239" idx="1"/>
          </p:cNvCxnSpPr>
          <p:nvPr/>
        </p:nvCxnSpPr>
        <p:spPr>
          <a:xfrm rot="10800000">
            <a:off x="539553" y="3429001"/>
            <a:ext cx="433971" cy="23122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539552" y="3429001"/>
            <a:ext cx="254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endCxn id="94" idx="1"/>
          </p:cNvCxnSpPr>
          <p:nvPr/>
        </p:nvCxnSpPr>
        <p:spPr>
          <a:xfrm rot="5400000" flipH="1" flipV="1">
            <a:off x="3019117" y="3132159"/>
            <a:ext cx="363452" cy="230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571385" y="5446442"/>
            <a:ext cx="335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No</a:t>
            </a:r>
            <a:endParaRPr lang="en-IE" sz="1000" dirty="0">
              <a:solidFill>
                <a:srgbClr val="FF0000"/>
              </a:solidFill>
            </a:endParaRPr>
          </a:p>
        </p:txBody>
      </p:sp>
      <p:cxnSp>
        <p:nvCxnSpPr>
          <p:cNvPr id="338" name="Elbow Connector 337"/>
          <p:cNvCxnSpPr>
            <a:stCxn id="315" idx="4"/>
            <a:endCxn id="241" idx="2"/>
          </p:cNvCxnSpPr>
          <p:nvPr/>
        </p:nvCxnSpPr>
        <p:spPr>
          <a:xfrm rot="5400000" flipH="1" flipV="1">
            <a:off x="6679574" y="5524578"/>
            <a:ext cx="599610" cy="1426581"/>
          </a:xfrm>
          <a:prstGeom prst="bentConnector3">
            <a:avLst>
              <a:gd name="adj1" fmla="val -38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134" idx="2"/>
            <a:endCxn id="143" idx="0"/>
          </p:cNvCxnSpPr>
          <p:nvPr/>
        </p:nvCxnSpPr>
        <p:spPr>
          <a:xfrm flipH="1">
            <a:off x="4161626" y="4929885"/>
            <a:ext cx="4636" cy="40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Flowchart: Decision 348"/>
          <p:cNvSpPr/>
          <p:nvPr/>
        </p:nvSpPr>
        <p:spPr>
          <a:xfrm>
            <a:off x="6995142" y="4381301"/>
            <a:ext cx="1395056" cy="6079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Reserve?</a:t>
            </a:r>
            <a:endParaRPr lang="en-IE" sz="1000" dirty="0"/>
          </a:p>
        </p:txBody>
      </p:sp>
      <p:sp>
        <p:nvSpPr>
          <p:cNvPr id="350" name="Flowchart: Data 349"/>
          <p:cNvSpPr/>
          <p:nvPr/>
        </p:nvSpPr>
        <p:spPr>
          <a:xfrm>
            <a:off x="5247480" y="4440685"/>
            <a:ext cx="1018607" cy="4892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 smtClean="0"/>
              <a:t>Update DB</a:t>
            </a:r>
            <a:endParaRPr lang="en-IE" sz="1000" dirty="0"/>
          </a:p>
        </p:txBody>
      </p:sp>
      <p:cxnSp>
        <p:nvCxnSpPr>
          <p:cNvPr id="352" name="Straight Arrow Connector 351"/>
          <p:cNvCxnSpPr>
            <a:stCxn id="350" idx="2"/>
            <a:endCxn id="134" idx="3"/>
          </p:cNvCxnSpPr>
          <p:nvPr/>
        </p:nvCxnSpPr>
        <p:spPr>
          <a:xfrm flipH="1">
            <a:off x="5001559" y="4685285"/>
            <a:ext cx="347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349" idx="1"/>
            <a:endCxn id="350" idx="5"/>
          </p:cNvCxnSpPr>
          <p:nvPr/>
        </p:nvCxnSpPr>
        <p:spPr>
          <a:xfrm flipH="1">
            <a:off x="6164226" y="4685285"/>
            <a:ext cx="8309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349" idx="0"/>
          </p:cNvCxnSpPr>
          <p:nvPr/>
        </p:nvCxnSpPr>
        <p:spPr>
          <a:xfrm rot="16200000" flipV="1">
            <a:off x="5611180" y="2299810"/>
            <a:ext cx="1456357" cy="2706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241" idx="0"/>
            <a:endCxn id="349" idx="2"/>
          </p:cNvCxnSpPr>
          <p:nvPr/>
        </p:nvCxnSpPr>
        <p:spPr>
          <a:xfrm flipV="1">
            <a:off x="7692670" y="4989269"/>
            <a:ext cx="0" cy="436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6557845" y="4387913"/>
            <a:ext cx="36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Yes</a:t>
            </a:r>
            <a:endParaRPr lang="en-IE" sz="1000" dirty="0">
              <a:solidFill>
                <a:srgbClr val="FF0000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7812360" y="4144522"/>
            <a:ext cx="360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smtClean="0">
                <a:solidFill>
                  <a:srgbClr val="FF0000"/>
                </a:solidFill>
              </a:rPr>
              <a:t>No</a:t>
            </a:r>
            <a:endParaRPr lang="en-IE" sz="1000" dirty="0">
              <a:solidFill>
                <a:srgbClr val="FF0000"/>
              </a:solidFill>
            </a:endParaRPr>
          </a:p>
        </p:txBody>
      </p:sp>
      <p:cxnSp>
        <p:nvCxnSpPr>
          <p:cNvPr id="372" name="Straight Arrow Connector 371"/>
          <p:cNvCxnSpPr>
            <a:endCxn id="206" idx="1"/>
          </p:cNvCxnSpPr>
          <p:nvPr/>
        </p:nvCxnSpPr>
        <p:spPr>
          <a:xfrm>
            <a:off x="539552" y="4686302"/>
            <a:ext cx="3819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3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73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13</cp:revision>
  <dcterms:created xsi:type="dcterms:W3CDTF">2012-12-06T00:32:37Z</dcterms:created>
  <dcterms:modified xsi:type="dcterms:W3CDTF">2012-12-06T15:59:17Z</dcterms:modified>
</cp:coreProperties>
</file>