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1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36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0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3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0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43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E6BA-63A4-4E68-A603-1E921EFA7577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BF5D-AF27-4994-AAA7-0FBBFD264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32517"/>
          </a:xfrm>
        </p:spPr>
        <p:txBody>
          <a:bodyPr>
            <a:normAutofit/>
          </a:bodyPr>
          <a:lstStyle/>
          <a:p>
            <a:r>
              <a:rPr lang="fr-FR" dirty="0" smtClean="0"/>
              <a:t>Carrier et </a:t>
            </a:r>
            <a:r>
              <a:rPr lang="fr-FR" dirty="0" err="1" smtClean="0"/>
              <a:t>SBs</a:t>
            </a:r>
            <a:r>
              <a:rPr lang="fr-FR" dirty="0" smtClean="0"/>
              <a:t> pour le "</a:t>
            </a:r>
            <a:r>
              <a:rPr lang="fr-FR" dirty="0" err="1" smtClean="0"/>
              <a:t>Circulating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" dans le cas d'un </a:t>
            </a:r>
            <a:r>
              <a:rPr lang="fr-FR" dirty="0" err="1" smtClean="0"/>
              <a:t>RoC</a:t>
            </a:r>
            <a:r>
              <a:rPr lang="fr-FR" dirty="0" smtClean="0"/>
              <a:t> du PRM de 1410 et 1450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9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1410m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6" y="1878676"/>
            <a:ext cx="5739514" cy="43011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3" b="17235"/>
          <a:stretch/>
        </p:blipFill>
        <p:spPr>
          <a:xfrm>
            <a:off x="5361711" y="1319298"/>
            <a:ext cx="6284036" cy="27099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7" b="20633"/>
          <a:stretch/>
        </p:blipFill>
        <p:spPr>
          <a:xfrm>
            <a:off x="5361711" y="4029248"/>
            <a:ext cx="6284036" cy="25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1450m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r="6746"/>
          <a:stretch/>
        </p:blipFill>
        <p:spPr>
          <a:xfrm>
            <a:off x="374073" y="1819664"/>
            <a:ext cx="4904509" cy="44191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0" b="22424"/>
          <a:stretch/>
        </p:blipFill>
        <p:spPr>
          <a:xfrm>
            <a:off x="5602778" y="1371600"/>
            <a:ext cx="6128593" cy="2743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8" b="22788"/>
          <a:stretch/>
        </p:blipFill>
        <p:spPr>
          <a:xfrm>
            <a:off x="5691117" y="4114800"/>
            <a:ext cx="5951913" cy="26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Carrier et SBs pour le "Circulating field" dans le cas d'un RoC du PRM de 1410 et 1450</vt:lpstr>
      <vt:lpstr>With 1410m</vt:lpstr>
      <vt:lpstr>With 1450m</vt:lpstr>
    </vt:vector>
  </TitlesOfParts>
  <Company>LAPP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et SBs pour le "Circulating field" dans le cas d'un RoC du PRM de 1410 et 1450</dc:title>
  <dc:creator>Antoine AMY</dc:creator>
  <cp:lastModifiedBy>Antoine AMY</cp:lastModifiedBy>
  <cp:revision>1</cp:revision>
  <dcterms:created xsi:type="dcterms:W3CDTF">2023-05-15T09:26:41Z</dcterms:created>
  <dcterms:modified xsi:type="dcterms:W3CDTF">2023-05-15T09:31:52Z</dcterms:modified>
</cp:coreProperties>
</file>