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DC98-2940-4FA3-A7AA-7B457F1FCBF6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85E1-3364-4576-8CA6-72A7B8B66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81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DC98-2940-4FA3-A7AA-7B457F1FCBF6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85E1-3364-4576-8CA6-72A7B8B66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26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DC98-2940-4FA3-A7AA-7B457F1FCBF6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85E1-3364-4576-8CA6-72A7B8B66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69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DC98-2940-4FA3-A7AA-7B457F1FCBF6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85E1-3364-4576-8CA6-72A7B8B66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18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DC98-2940-4FA3-A7AA-7B457F1FCBF6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85E1-3364-4576-8CA6-72A7B8B66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64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DC98-2940-4FA3-A7AA-7B457F1FCBF6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85E1-3364-4576-8CA6-72A7B8B66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DC98-2940-4FA3-A7AA-7B457F1FCBF6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85E1-3364-4576-8CA6-72A7B8B66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69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DC98-2940-4FA3-A7AA-7B457F1FCBF6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85E1-3364-4576-8CA6-72A7B8B66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8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DC98-2940-4FA3-A7AA-7B457F1FCBF6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85E1-3364-4576-8CA6-72A7B8B66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51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DC98-2940-4FA3-A7AA-7B457F1FCBF6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85E1-3364-4576-8CA6-72A7B8B66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25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DC98-2940-4FA3-A7AA-7B457F1FCBF6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85E1-3364-4576-8CA6-72A7B8B66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08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4DC98-2940-4FA3-A7AA-7B457F1FCBF6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C85E1-3364-4576-8CA6-72A7B8B66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27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66667" y="451369"/>
            <a:ext cx="4588626" cy="899767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Reflected</a:t>
            </a:r>
            <a:r>
              <a:rPr lang="fr-FR" dirty="0" smtClean="0"/>
              <a:t> </a:t>
            </a:r>
            <a:r>
              <a:rPr lang="fr-FR" dirty="0" err="1" smtClean="0"/>
              <a:t>fields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466667" y="1351136"/>
            <a:ext cx="4588626" cy="1159308"/>
          </a:xfrm>
        </p:spPr>
        <p:txBody>
          <a:bodyPr/>
          <a:lstStyle/>
          <a:p>
            <a:pPr algn="l"/>
            <a:r>
              <a:rPr lang="fr-FR" dirty="0" err="1" smtClean="0"/>
              <a:t>PRM_RoC</a:t>
            </a:r>
            <a:r>
              <a:rPr lang="fr-FR" dirty="0" smtClean="0"/>
              <a:t>=1425m</a:t>
            </a:r>
          </a:p>
          <a:p>
            <a:pPr algn="l"/>
            <a:r>
              <a:rPr lang="fr-FR" dirty="0" err="1" smtClean="0"/>
              <a:t>PRM_tilt</a:t>
            </a:r>
            <a:r>
              <a:rPr lang="fr-FR" dirty="0" smtClean="0"/>
              <a:t>=100nm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66667" cy="365714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1333"/>
            <a:ext cx="7457143" cy="366666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667" y="3210381"/>
            <a:ext cx="3733333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4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66667" y="451369"/>
            <a:ext cx="4588626" cy="899767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Reflected</a:t>
            </a:r>
            <a:r>
              <a:rPr lang="fr-FR" dirty="0" smtClean="0"/>
              <a:t> </a:t>
            </a:r>
            <a:r>
              <a:rPr lang="fr-FR" dirty="0" err="1" smtClean="0"/>
              <a:t>fields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466667" y="1351136"/>
            <a:ext cx="4588626" cy="1159308"/>
          </a:xfrm>
        </p:spPr>
        <p:txBody>
          <a:bodyPr/>
          <a:lstStyle/>
          <a:p>
            <a:pPr algn="l"/>
            <a:r>
              <a:rPr lang="fr-FR" dirty="0" err="1" smtClean="0"/>
              <a:t>PRM_RoC</a:t>
            </a:r>
            <a:r>
              <a:rPr lang="fr-FR" dirty="0" smtClean="0"/>
              <a:t>=1427m</a:t>
            </a:r>
          </a:p>
          <a:p>
            <a:pPr algn="l"/>
            <a:r>
              <a:rPr lang="fr-FR" dirty="0" err="1" smtClean="0"/>
              <a:t>PRM_tilt</a:t>
            </a:r>
            <a:r>
              <a:rPr lang="fr-FR" dirty="0" smtClean="0"/>
              <a:t>=100nm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" y="0"/>
            <a:ext cx="7437773" cy="365714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" y="3210381"/>
            <a:ext cx="7447029" cy="366666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838" y="3210381"/>
            <a:ext cx="3694990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0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66667" y="451369"/>
            <a:ext cx="4588626" cy="899767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Reflected</a:t>
            </a:r>
            <a:r>
              <a:rPr lang="fr-FR" dirty="0" smtClean="0"/>
              <a:t> </a:t>
            </a:r>
            <a:r>
              <a:rPr lang="fr-FR" dirty="0" err="1" smtClean="0"/>
              <a:t>fields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466667" y="1351136"/>
            <a:ext cx="4588626" cy="1159308"/>
          </a:xfrm>
        </p:spPr>
        <p:txBody>
          <a:bodyPr/>
          <a:lstStyle/>
          <a:p>
            <a:pPr algn="l"/>
            <a:r>
              <a:rPr lang="fr-FR" dirty="0" err="1" smtClean="0"/>
              <a:t>PRM_RoC</a:t>
            </a:r>
            <a:r>
              <a:rPr lang="fr-FR" dirty="0" smtClean="0"/>
              <a:t>=1429m</a:t>
            </a:r>
          </a:p>
          <a:p>
            <a:pPr algn="l"/>
            <a:r>
              <a:rPr lang="fr-FR" dirty="0" err="1" smtClean="0"/>
              <a:t>PRM_tilt</a:t>
            </a:r>
            <a:r>
              <a:rPr lang="fr-FR" dirty="0" smtClean="0"/>
              <a:t>=100nm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" y="0"/>
            <a:ext cx="7437773" cy="365714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1333"/>
            <a:ext cx="7457143" cy="366666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364" y="3210381"/>
            <a:ext cx="3713938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4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66667" y="451369"/>
            <a:ext cx="4588626" cy="899767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Reflected</a:t>
            </a:r>
            <a:r>
              <a:rPr lang="fr-FR" dirty="0" smtClean="0"/>
              <a:t> </a:t>
            </a:r>
            <a:r>
              <a:rPr lang="fr-FR" dirty="0" err="1" smtClean="0"/>
              <a:t>fields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466667" y="1351136"/>
            <a:ext cx="4588626" cy="1159308"/>
          </a:xfrm>
        </p:spPr>
        <p:txBody>
          <a:bodyPr/>
          <a:lstStyle/>
          <a:p>
            <a:pPr algn="l"/>
            <a:r>
              <a:rPr lang="fr-FR" dirty="0" err="1" smtClean="0"/>
              <a:t>PRM_RoC</a:t>
            </a:r>
            <a:r>
              <a:rPr lang="fr-FR" dirty="0" smtClean="0"/>
              <a:t>=1431m</a:t>
            </a:r>
          </a:p>
          <a:p>
            <a:pPr algn="l"/>
            <a:r>
              <a:rPr lang="fr-FR" dirty="0" err="1" smtClean="0"/>
              <a:t>PRM_tilt</a:t>
            </a:r>
            <a:r>
              <a:rPr lang="fr-FR" dirty="0" smtClean="0"/>
              <a:t>=100nm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" y="0"/>
            <a:ext cx="7447619" cy="365714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3671"/>
            <a:ext cx="7457143" cy="366199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101" y="3210381"/>
            <a:ext cx="3704464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66667" y="451369"/>
            <a:ext cx="4588626" cy="899767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Reflected</a:t>
            </a:r>
            <a:r>
              <a:rPr lang="fr-FR" dirty="0" smtClean="0"/>
              <a:t> </a:t>
            </a:r>
            <a:r>
              <a:rPr lang="fr-FR" dirty="0" err="1" smtClean="0"/>
              <a:t>fields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466667" y="1351136"/>
            <a:ext cx="4588626" cy="1159308"/>
          </a:xfrm>
        </p:spPr>
        <p:txBody>
          <a:bodyPr/>
          <a:lstStyle/>
          <a:p>
            <a:pPr algn="l"/>
            <a:r>
              <a:rPr lang="fr-FR" dirty="0" err="1" smtClean="0"/>
              <a:t>PRM_RoC</a:t>
            </a:r>
            <a:r>
              <a:rPr lang="fr-FR" dirty="0" smtClean="0"/>
              <a:t>=1433m</a:t>
            </a:r>
          </a:p>
          <a:p>
            <a:pPr algn="l"/>
            <a:r>
              <a:rPr lang="fr-FR" dirty="0" err="1" smtClean="0"/>
              <a:t>PRM_tilt</a:t>
            </a:r>
            <a:r>
              <a:rPr lang="fr-FR" dirty="0" smtClean="0"/>
              <a:t>=100nm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6" y="0"/>
            <a:ext cx="7428274" cy="365714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" y="3191333"/>
            <a:ext cx="7456823" cy="366666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779" y="3210381"/>
            <a:ext cx="3733109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66667" y="451369"/>
            <a:ext cx="4588626" cy="899767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Reflected</a:t>
            </a:r>
            <a:r>
              <a:rPr lang="fr-FR" dirty="0" smtClean="0"/>
              <a:t> </a:t>
            </a:r>
            <a:r>
              <a:rPr lang="fr-FR" dirty="0" err="1" smtClean="0"/>
              <a:t>fields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466667" y="1351136"/>
            <a:ext cx="4588626" cy="1159308"/>
          </a:xfrm>
        </p:spPr>
        <p:txBody>
          <a:bodyPr/>
          <a:lstStyle/>
          <a:p>
            <a:pPr algn="l"/>
            <a:r>
              <a:rPr lang="fr-FR" dirty="0" err="1" smtClean="0"/>
              <a:t>PRM_RoC</a:t>
            </a:r>
            <a:r>
              <a:rPr lang="fr-FR" dirty="0" smtClean="0"/>
              <a:t>=1435m</a:t>
            </a:r>
          </a:p>
          <a:p>
            <a:pPr algn="l"/>
            <a:r>
              <a:rPr lang="fr-FR" dirty="0" err="1" smtClean="0"/>
              <a:t>PRM_tilt</a:t>
            </a:r>
            <a:r>
              <a:rPr lang="fr-FR" dirty="0" smtClean="0"/>
              <a:t>=100nm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0" y="0"/>
            <a:ext cx="7418506" cy="365714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" y="3191333"/>
            <a:ext cx="7447324" cy="366666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667" y="3215265"/>
            <a:ext cx="3733333" cy="363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650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Grand écran</PresentationFormat>
  <Paragraphs>18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Reflected fields</vt:lpstr>
      <vt:lpstr>Reflected fields</vt:lpstr>
      <vt:lpstr>Reflected fields</vt:lpstr>
      <vt:lpstr>Reflected fields</vt:lpstr>
      <vt:lpstr>Reflected fields</vt:lpstr>
      <vt:lpstr>Reflected fields</vt:lpstr>
    </vt:vector>
  </TitlesOfParts>
  <Company>LAPP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Reflected fields</dc:title>
  <dc:creator>Antoine AMY</dc:creator>
  <cp:lastModifiedBy>Antoine AMY</cp:lastModifiedBy>
  <cp:revision>1</cp:revision>
  <dcterms:created xsi:type="dcterms:W3CDTF">2023-04-03T15:36:33Z</dcterms:created>
  <dcterms:modified xsi:type="dcterms:W3CDTF">2023-04-03T15:36:55Z</dcterms:modified>
</cp:coreProperties>
</file>