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69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1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64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69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8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08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DC98-2940-4FA3-A7AA-7B457F1FCBF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85E1-3364-4576-8CA6-72A7B8B669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7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6666" y="451369"/>
            <a:ext cx="4725333" cy="899767"/>
          </a:xfrm>
        </p:spPr>
        <p:txBody>
          <a:bodyPr>
            <a:normAutofit fontScale="90000"/>
          </a:bodyPr>
          <a:lstStyle/>
          <a:p>
            <a:r>
              <a:rPr lang="fr-FR" dirty="0"/>
              <a:t>Faisceaux sur B4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/>
              <a:t>PRM_RoC</a:t>
            </a:r>
            <a:r>
              <a:rPr lang="fr-FR" dirty="0"/>
              <a:t>=1425m</a:t>
            </a:r>
          </a:p>
          <a:p>
            <a:pPr algn="l"/>
            <a:r>
              <a:rPr lang="fr-FR" dirty="0" err="1"/>
              <a:t>PRM_tilt</a:t>
            </a:r>
            <a:r>
              <a:rPr lang="fr-FR" dirty="0"/>
              <a:t>=100nrad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" y="0"/>
            <a:ext cx="7365434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/>
          <a:stretch/>
        </p:blipFill>
        <p:spPr>
          <a:xfrm>
            <a:off x="44811" y="3308465"/>
            <a:ext cx="7367521" cy="35495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81" y="3210381"/>
            <a:ext cx="3605105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/>
              <a:t>PRM_RoC</a:t>
            </a:r>
            <a:r>
              <a:rPr lang="fr-FR" dirty="0"/>
              <a:t>=1427m</a:t>
            </a:r>
          </a:p>
          <a:p>
            <a:pPr algn="l"/>
            <a:r>
              <a:rPr lang="fr-FR" dirty="0" err="1"/>
              <a:t>PRM_tilt</a:t>
            </a:r>
            <a:r>
              <a:rPr lang="fr-FR" dirty="0"/>
              <a:t>=100nrad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" y="0"/>
            <a:ext cx="7365434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/>
          <a:stretch/>
        </p:blipFill>
        <p:spPr>
          <a:xfrm>
            <a:off x="31341" y="3391593"/>
            <a:ext cx="7384615" cy="34854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34" y="3210381"/>
            <a:ext cx="3579597" cy="3647619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7466666" y="451369"/>
            <a:ext cx="4725333" cy="8997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Faisceaux sur B4</a:t>
            </a:r>
          </a:p>
        </p:txBody>
      </p:sp>
    </p:spTree>
    <p:extLst>
      <p:ext uri="{BB962C8B-B14F-4D97-AF65-F5344CB8AC3E}">
        <p14:creationId xmlns:p14="http://schemas.microsoft.com/office/powerpoint/2010/main" val="17375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/>
              <a:t>PRM_RoC</a:t>
            </a:r>
            <a:r>
              <a:rPr lang="fr-FR" dirty="0"/>
              <a:t>=1429m</a:t>
            </a:r>
          </a:p>
          <a:p>
            <a:pPr algn="l"/>
            <a:r>
              <a:rPr lang="fr-FR" dirty="0" err="1"/>
              <a:t>PRM_tilt</a:t>
            </a:r>
            <a:r>
              <a:rPr lang="fr-FR" dirty="0"/>
              <a:t>=100nrad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" y="0"/>
            <a:ext cx="7382643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5"/>
          <a:stretch/>
        </p:blipFill>
        <p:spPr>
          <a:xfrm>
            <a:off x="36264" y="3383280"/>
            <a:ext cx="7384615" cy="34747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05" y="3210381"/>
            <a:ext cx="3622051" cy="3647619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7466666" y="451369"/>
            <a:ext cx="4725333" cy="899767"/>
          </a:xfrm>
        </p:spPr>
        <p:txBody>
          <a:bodyPr>
            <a:normAutofit fontScale="90000"/>
          </a:bodyPr>
          <a:lstStyle/>
          <a:p>
            <a:r>
              <a:rPr lang="fr-FR" dirty="0"/>
              <a:t>Faisceaux sur B4</a:t>
            </a:r>
          </a:p>
        </p:txBody>
      </p:sp>
    </p:spTree>
    <p:extLst>
      <p:ext uri="{BB962C8B-B14F-4D97-AF65-F5344CB8AC3E}">
        <p14:creationId xmlns:p14="http://schemas.microsoft.com/office/powerpoint/2010/main" val="352244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/>
              <a:t>PRM_RoC</a:t>
            </a:r>
            <a:r>
              <a:rPr lang="fr-FR" dirty="0"/>
              <a:t>=1431m</a:t>
            </a:r>
          </a:p>
          <a:p>
            <a:pPr algn="l"/>
            <a:r>
              <a:rPr lang="fr-FR" dirty="0" err="1"/>
              <a:t>PRM_tilt</a:t>
            </a:r>
            <a:r>
              <a:rPr lang="fr-FR" dirty="0"/>
              <a:t>=100nrad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" y="0"/>
            <a:ext cx="7348384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9"/>
          <a:stretch/>
        </p:blipFill>
        <p:spPr>
          <a:xfrm>
            <a:off x="66581" y="3408217"/>
            <a:ext cx="7323981" cy="34474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72" y="3210381"/>
            <a:ext cx="3596721" cy="3647619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7466666" y="451369"/>
            <a:ext cx="4725333" cy="899767"/>
          </a:xfrm>
        </p:spPr>
        <p:txBody>
          <a:bodyPr>
            <a:normAutofit fontScale="90000"/>
          </a:bodyPr>
          <a:lstStyle/>
          <a:p>
            <a:r>
              <a:rPr lang="fr-FR" dirty="0"/>
              <a:t>Faisceaux sur B4</a:t>
            </a:r>
          </a:p>
        </p:txBody>
      </p:sp>
    </p:spTree>
    <p:extLst>
      <p:ext uri="{BB962C8B-B14F-4D97-AF65-F5344CB8AC3E}">
        <p14:creationId xmlns:p14="http://schemas.microsoft.com/office/powerpoint/2010/main" val="23338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/>
              <a:t>PRM_RoC</a:t>
            </a:r>
            <a:r>
              <a:rPr lang="fr-FR" dirty="0"/>
              <a:t>=1433m</a:t>
            </a:r>
          </a:p>
          <a:p>
            <a:pPr algn="l"/>
            <a:r>
              <a:rPr lang="fr-FR" dirty="0" err="1"/>
              <a:t>PRM_tilt</a:t>
            </a:r>
            <a:r>
              <a:rPr lang="fr-FR" dirty="0"/>
              <a:t>=100nrad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" y="0"/>
            <a:ext cx="7365434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/>
          <a:stretch/>
        </p:blipFill>
        <p:spPr>
          <a:xfrm>
            <a:off x="27637" y="3358342"/>
            <a:ext cx="7401869" cy="34996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56" y="3210381"/>
            <a:ext cx="3579755" cy="364761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466666" y="451369"/>
            <a:ext cx="4725333" cy="8997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Faisceaux sur B4</a:t>
            </a:r>
          </a:p>
        </p:txBody>
      </p:sp>
    </p:spTree>
    <p:extLst>
      <p:ext uri="{BB962C8B-B14F-4D97-AF65-F5344CB8AC3E}">
        <p14:creationId xmlns:p14="http://schemas.microsoft.com/office/powerpoint/2010/main" val="7678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/>
              <a:t>PRM_RoC</a:t>
            </a:r>
            <a:r>
              <a:rPr lang="fr-FR" dirty="0"/>
              <a:t>=1435m</a:t>
            </a:r>
          </a:p>
          <a:p>
            <a:pPr algn="l"/>
            <a:r>
              <a:rPr lang="fr-FR" dirty="0" err="1"/>
              <a:t>PRM_tilt</a:t>
            </a:r>
            <a:r>
              <a:rPr lang="fr-FR" dirty="0"/>
              <a:t>=100nrad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" y="0"/>
            <a:ext cx="7374098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8"/>
          <a:stretch/>
        </p:blipFill>
        <p:spPr>
          <a:xfrm>
            <a:off x="40487" y="3399905"/>
            <a:ext cx="7376168" cy="34580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408" y="3215265"/>
            <a:ext cx="3603851" cy="3637851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466666" y="451369"/>
            <a:ext cx="4725333" cy="8997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Faisceaux sur B4</a:t>
            </a:r>
          </a:p>
        </p:txBody>
      </p:sp>
    </p:spTree>
    <p:extLst>
      <p:ext uri="{BB962C8B-B14F-4D97-AF65-F5344CB8AC3E}">
        <p14:creationId xmlns:p14="http://schemas.microsoft.com/office/powerpoint/2010/main" val="1909465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Faisceaux sur B4</vt:lpstr>
      <vt:lpstr>PowerPoint Presentation</vt:lpstr>
      <vt:lpstr>Faisceaux sur B4</vt:lpstr>
      <vt:lpstr>Faisceaux sur B4</vt:lpstr>
      <vt:lpstr>PowerPoint Presentation</vt:lpstr>
      <vt:lpstr>PowerPoint Presentation</vt:lpstr>
    </vt:vector>
  </TitlesOfParts>
  <Company>LAPP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Reflected fields</dc:title>
  <dc:creator>Antoine AMY</dc:creator>
  <cp:lastModifiedBy>Antoine Amy</cp:lastModifiedBy>
  <cp:revision>4</cp:revision>
  <dcterms:created xsi:type="dcterms:W3CDTF">2023-04-03T15:36:33Z</dcterms:created>
  <dcterms:modified xsi:type="dcterms:W3CDTF">2023-07-04T22:11:05Z</dcterms:modified>
</cp:coreProperties>
</file>