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EB50D-DAB1-C8D2-F6A5-F39FEAC3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7711EA-073D-5C89-AE51-5F1B61EF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2BBBD-DFF8-4B60-1DF8-7D39D9BB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D85D1-9F3B-1435-D0C8-21EC739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AA83D-CA47-836B-0096-BE3AE8DA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6CE5E-E506-DE1E-7650-94848F70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C9631-3807-6871-2B40-0681CA01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D7C2C-2138-108D-1489-D78A5961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7125-7C55-FA60-5A57-AA3CA90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E0830-8CEC-E6E9-2B61-3F3C800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677277-EA72-D6C7-1E64-999DA04C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DA8AD5-EF66-1E69-CFE5-8471F8C3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E278F-29CD-0808-CFCC-5DDC32F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E135C-1756-17DB-463B-28269BE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EAB64-6C5A-B898-DF7E-6FF1257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D4A35-B55B-E448-B4A1-3B8FEE16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99130-87ED-E5EC-7689-32DA93C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0746F-E024-0671-E712-35A999B5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20052-22EB-72B4-5513-920701AF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25291-21C7-CB24-9975-F74BC3C3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3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EC133-9D00-F8F5-0491-330C756F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22617-2F67-2389-5631-BAB6734C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A7864-F4BE-7BFD-ED37-6743616C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B4724-3BF1-4655-ABFC-328EB4E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ED9E7-1A35-BD9A-C63B-F7F505E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0387-C1AE-C3AB-0126-611254F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5FE16-C862-5185-81FD-D5430814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3E622-30BE-CB05-244B-F0D078B4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AB445-04F9-6F4F-DE19-F595ADE2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41D80-90A6-413E-F130-EFBC9B9D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8A144-8349-45BF-9922-14F97A31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7DEF2-B1AD-EC77-EE69-DC0E610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12F1E-D3E0-891F-5916-7A905129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A42C-DC83-C479-B1B8-62D9CFC4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D320-28B9-78C5-2242-E2E6DF10E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D7856-756B-1B37-0EBE-6048F75E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C912B5-9B48-6584-6459-8541E99D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078C7A-07FA-80BA-875D-6CE6B512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D0FBA-2B80-5E45-1501-BF2718B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5B81-667B-55ED-E46A-1760793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173B-3800-97F5-D8CF-D0F808C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20472-23D3-8174-45FF-F87C764B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588B0E-A526-2D86-86B7-7AE4B17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CD9ACD-D9BD-390D-DE25-605E388F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34E17-4A1E-39A5-A308-2D8EFDE4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82A2D6-FDBE-FD10-29CC-58A7545F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0C087-AF53-A9FA-C433-1DD3077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817F8-64C6-4E13-FC78-9ECBEE9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C341D5-8100-510A-40E8-DD9616DC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291DA1-6D08-84D5-345C-5033FC2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2BE30-B22B-0C83-420A-2D3B0D1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0C145-1033-5553-ABBD-040B42FF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F78E7-5D04-5D26-52FE-5E825CB0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89F17C-860F-5223-BB6D-8D8A93B9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A72C98-1D3E-4C54-CA9F-24455F8CD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DCF7BA-3052-DFB2-ED0B-77BDBC7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0ED7A-0A19-7C6D-862D-68887718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E46F9C-138B-7261-9B51-75FD291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6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B06EE0-9782-B58B-4F45-00DFAD96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D8945-3DBC-258E-528B-9D719A14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AC1D9-A9ED-7BC4-B19D-4D27AE2E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FF21C-ECDD-4B9F-86DF-250C90068E41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6B979-6B7D-4B12-65E7-485B14F1A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E84D7-E0DC-7160-5A31-4FED7D8E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27DD3-4636-C820-04A0-69D1C3FB5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92231"/>
          </a:xfrm>
        </p:spPr>
        <p:txBody>
          <a:bodyPr/>
          <a:lstStyle/>
          <a:p>
            <a:r>
              <a:rPr lang="fr-FR" b="1" u="sng" dirty="0"/>
              <a:t>Fichier 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572DA-643F-3C70-D8EA-7CA95768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4021"/>
            <a:ext cx="9144000" cy="456395"/>
          </a:xfrm>
        </p:spPr>
        <p:txBody>
          <a:bodyPr/>
          <a:lstStyle/>
          <a:p>
            <a:r>
              <a:rPr lang="fr-FR" dirty="0"/>
              <a:t>Projet Solution Web - SN1- EPSI - Arras</a:t>
            </a:r>
          </a:p>
        </p:txBody>
      </p:sp>
      <p:pic>
        <p:nvPicPr>
          <p:cNvPr id="1026" name="Picture 2" descr="EPSI : avis, classements, débouchés">
            <a:extLst>
              <a:ext uri="{FF2B5EF4-FFF2-40B4-BE49-F238E27FC236}">
                <a16:creationId xmlns:a16="http://schemas.microsoft.com/office/drawing/2014/main" id="{FE9CD87A-1309-761E-0E76-974E1123A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b="22180"/>
          <a:stretch/>
        </p:blipFill>
        <p:spPr bwMode="auto">
          <a:xfrm>
            <a:off x="1213826" y="479881"/>
            <a:ext cx="4882174" cy="27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▷ Formation Informatique à Angers | Diplomeo">
            <a:extLst>
              <a:ext uri="{FF2B5EF4-FFF2-40B4-BE49-F238E27FC236}">
                <a16:creationId xmlns:a16="http://schemas.microsoft.com/office/drawing/2014/main" id="{9AC97510-6125-6CDD-C4E6-C349C6F9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87" y="236429"/>
            <a:ext cx="4301187" cy="2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0145441F-9D9E-4972-895F-149D3DDCD35A}"/>
              </a:ext>
            </a:extLst>
          </p:cNvPr>
          <p:cNvSpPr txBox="1">
            <a:spLocks/>
          </p:cNvSpPr>
          <p:nvPr/>
        </p:nvSpPr>
        <p:spPr>
          <a:xfrm>
            <a:off x="1524000" y="4421231"/>
            <a:ext cx="9144000" cy="45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CEJM - Cours - SN1</a:t>
            </a:r>
          </a:p>
        </p:txBody>
      </p:sp>
    </p:spTree>
    <p:extLst>
      <p:ext uri="{BB962C8B-B14F-4D97-AF65-F5344CB8AC3E}">
        <p14:creationId xmlns:p14="http://schemas.microsoft.com/office/powerpoint/2010/main" val="65801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Fichier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</dc:creator>
  <cp:lastModifiedBy>ANTOINE Berthe</cp:lastModifiedBy>
  <cp:revision>8</cp:revision>
  <dcterms:created xsi:type="dcterms:W3CDTF">2025-02-27T17:37:38Z</dcterms:created>
  <dcterms:modified xsi:type="dcterms:W3CDTF">2025-03-23T09:27:35Z</dcterms:modified>
</cp:coreProperties>
</file>