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EB50D-DAB1-C8D2-F6A5-F39FEAC3A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7711EA-073D-5C89-AE51-5F1B61EF6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72BBBD-DFF8-4B60-1DF8-7D39D9BB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2D85D1-9F3B-1435-D0C8-21EC739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9AA83D-CA47-836B-0096-BE3AE8DA0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90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6CE5E-E506-DE1E-7650-94848F70D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4AC9631-3807-6871-2B40-0681CA012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2D7C2C-2138-108D-1489-D78A59610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4B7125-7C55-FA60-5A57-AA3CA9080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6E0830-8CEC-E6E9-2B61-3F3C80075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839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D677277-EA72-D6C7-1E64-999DA04C1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DA8AD5-EF66-1E69-CFE5-8471F8C38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7E278F-29CD-0808-CFCC-5DDC32FEB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1E135C-1756-17DB-463B-28269BE74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EEAB64-6C5A-B898-DF7E-6FF1257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18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4D4A35-B55B-E448-B4A1-3B8FEE16B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199130-87ED-E5EC-7689-32DA93C2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0746F-E024-0671-E712-35A999B54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8620052-22EB-72B4-5513-920701AF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625291-21C7-CB24-9975-F74BC3C3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334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8EC133-9D00-F8F5-0491-330C756F1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822617-2F67-2389-5631-BAB6734CE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4A7864-F4BE-7BFD-ED37-6743616C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0B4724-3BF1-4655-ABFC-328EB4E2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DED9E7-1A35-BD9A-C63B-F7F505EF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56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E80387-C1AE-C3AB-0126-611254FC0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5FE16-C862-5185-81FD-D54308143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9F3E622-30BE-CB05-244B-F0D078B46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AAB445-04F9-6F4F-DE19-F595ADE20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841D80-90A6-413E-F130-EFBC9B9D3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A8A144-8349-45BF-9922-14F97A31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579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07DEF2-B1AD-EC77-EE69-DC0E610A2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512F1E-D3E0-891F-5916-7A9051290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A42C-DC83-C479-B1B8-62D9CFC47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DCD320-28B9-78C5-2242-E2E6DF10E6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8D7856-756B-1B37-0EBE-6048F75E7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4C912B5-9B48-6584-6459-8541E99D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078C7A-07FA-80BA-875D-6CE6B5124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63D0FBA-2B80-5E45-1501-BF2718BD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0802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C5B81-667B-55ED-E46A-17607930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4D173B-3800-97F5-D8CF-D0F808C3E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6820472-23D3-8174-45FF-F87C764B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588B0E-A526-2D86-86B7-7AE4B17A3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090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ECD9ACD-D9BD-390D-DE25-605E388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0434E17-4A1E-39A5-A308-2D8EFDE4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82A2D6-FDBE-FD10-29CC-58A7545F7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159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A0C087-AF53-A9FA-C433-1DD3077C3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5817F8-64C6-4E13-FC78-9ECBEE99F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DC341D5-8100-510A-40E8-DD9616DC4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291DA1-6D08-84D5-345C-5033FC28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F2BE30-B22B-0C83-420A-2D3B0D18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D0C145-1033-5553-ABBD-040B42FF5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9116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F78E7-5D04-5D26-52FE-5E825CB0D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89F17C-860F-5223-BB6D-8D8A93B9C9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A72C98-1D3E-4C54-CA9F-24455F8CD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DCF7BA-3052-DFB2-ED0B-77BDBC74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B20ED7A-0A19-7C6D-862D-68887718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BE46F9C-138B-7261-9B51-75FD291D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8606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B06EE0-9782-B58B-4F45-00DFAD962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DDD8945-3DBC-258E-528B-9D719A140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AC1D9-A9ED-7BC4-B19D-4D27AE2EF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FF21C-ECDD-4B9F-86DF-250C90068E41}" type="datetimeFigureOut">
              <a:rPr lang="fr-FR" smtClean="0"/>
              <a:t>08/03/2025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26B979-6B7D-4B12-65E7-485B14F1A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5E84D7-E0DC-7160-5A31-4FED7D8EA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1FDDF6-A075-45CA-ADC4-5BE9A979BB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21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27DD3-4636-C820-04A0-69D1C3FB5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992231"/>
          </a:xfrm>
        </p:spPr>
        <p:txBody>
          <a:bodyPr/>
          <a:lstStyle/>
          <a:p>
            <a:r>
              <a:rPr lang="fr-FR" b="1" u="sng" dirty="0"/>
              <a:t>Fichier test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C572DA-643F-3C70-D8EA-7CA95768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64021"/>
            <a:ext cx="9144000" cy="456395"/>
          </a:xfrm>
        </p:spPr>
        <p:txBody>
          <a:bodyPr/>
          <a:lstStyle/>
          <a:p>
            <a:r>
              <a:rPr lang="fr-FR" dirty="0"/>
              <a:t>Projet Solution Web - SN1- EPSI - Arras</a:t>
            </a:r>
          </a:p>
        </p:txBody>
      </p:sp>
      <p:pic>
        <p:nvPicPr>
          <p:cNvPr id="1026" name="Picture 2" descr="EPSI : avis, classements, débouchés">
            <a:extLst>
              <a:ext uri="{FF2B5EF4-FFF2-40B4-BE49-F238E27FC236}">
                <a16:creationId xmlns:a16="http://schemas.microsoft.com/office/drawing/2014/main" id="{FE9CD87A-1309-761E-0E76-974E1123A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8" b="22180"/>
          <a:stretch/>
        </p:blipFill>
        <p:spPr bwMode="auto">
          <a:xfrm>
            <a:off x="1213826" y="479881"/>
            <a:ext cx="4882174" cy="271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▷ Formation Informatique à Angers | Diplomeo">
            <a:extLst>
              <a:ext uri="{FF2B5EF4-FFF2-40B4-BE49-F238E27FC236}">
                <a16:creationId xmlns:a16="http://schemas.microsoft.com/office/drawing/2014/main" id="{9AC97510-6125-6CDD-C4E6-C349C6F9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987" y="236429"/>
            <a:ext cx="4301187" cy="295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ous-titre 2">
            <a:extLst>
              <a:ext uri="{FF2B5EF4-FFF2-40B4-BE49-F238E27FC236}">
                <a16:creationId xmlns:a16="http://schemas.microsoft.com/office/drawing/2014/main" id="{0145441F-9D9E-4972-895F-149D3DDCD35A}"/>
              </a:ext>
            </a:extLst>
          </p:cNvPr>
          <p:cNvSpPr txBox="1">
            <a:spLocks/>
          </p:cNvSpPr>
          <p:nvPr/>
        </p:nvSpPr>
        <p:spPr>
          <a:xfrm>
            <a:off x="1524000" y="4421231"/>
            <a:ext cx="9144000" cy="456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Anglais - Cours - SN1</a:t>
            </a:r>
          </a:p>
        </p:txBody>
      </p:sp>
    </p:spTree>
    <p:extLst>
      <p:ext uri="{BB962C8B-B14F-4D97-AF65-F5344CB8AC3E}">
        <p14:creationId xmlns:p14="http://schemas.microsoft.com/office/powerpoint/2010/main" val="65801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Grand écran</PresentationFormat>
  <Paragraphs>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Fichier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Antoine</dc:creator>
  <cp:lastModifiedBy>ANTOINE Berthe</cp:lastModifiedBy>
  <cp:revision>7</cp:revision>
  <dcterms:created xsi:type="dcterms:W3CDTF">2025-02-27T17:37:38Z</dcterms:created>
  <dcterms:modified xsi:type="dcterms:W3CDTF">2025-03-08T15:31:09Z</dcterms:modified>
</cp:coreProperties>
</file>