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0" d="100"/>
          <a:sy n="50" d="100"/>
        </p:scale>
        <p:origin x="67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83406F-5638-8F72-5F07-E404A5BBB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2A3CA58-EBEE-E4E7-F73D-CB94F0D8B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A0468-C04E-25A2-9426-B366AA5F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A0B4E5-C489-0B15-F90B-70A9D26AC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ACAC42-BA64-63B8-ED64-6676D4F1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97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BC937-F393-86A0-2989-CBEA9900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492FDAF-E0F9-4A85-215E-7330109C7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7A234E-ED94-EF92-2E16-78653B0D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25DFB8-DF66-B1A7-E5DC-5C923E03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FE9EFA-1BD8-9BDE-B7C1-4BDE35739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301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AD9E3A-EAC8-4B98-4C16-E9B6BD1D8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0517AF0-E14F-D077-7927-068AA9476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034D88A-E1C9-8C5C-3F70-76911DEC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FB7B60-8947-B51F-D6A2-7F22F58B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477590-BDBD-C103-7088-D7EF5328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185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EAFA8-18EC-B99C-19BA-F4C0A1E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9179FE-98A5-2486-2EF4-3056B91F7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42940-3EEE-F609-5935-5940B4C9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2B3773-6DDD-5660-92FD-75DB7029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25BBB3-00E7-19BB-87DB-039BBE9CB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38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C8B22-EBEF-3A82-7737-9D89D46D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F45F7F-BC5A-086D-7E7A-0AB994A3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6E2413-799A-8BEA-0CA5-FDA5F4537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7510F2-C406-FF75-854E-CCE9B3BA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F78C3-37C7-FF29-4C7C-ABCA06D24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1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65CBAD-9D49-FC2D-2C6F-2FA7FED8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1F7A5E-90C9-A251-7E91-8CD2580F2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32BF91-9C8F-E2C7-C463-FB410279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E5D6449-8679-0E56-8E0A-66E3C59B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86F61-5388-30FD-872C-70613FD7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588C25D-5F5A-19F0-4D4F-8C9B3C24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445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9F5FEC-D294-089A-E91E-63051CD95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6E3BD9-B446-D7FF-ED7B-56EADC7C1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A8F707-6279-ECC3-76C1-4C42A736B4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E9F31B7-5581-AB59-FEE3-51EED8668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BC56AEF-BAFD-25B6-8EB6-76361F7F7B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426876-2FD1-CB1C-E4D5-D8A54E8A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F5E5A1-A935-B17C-4EF9-FEA29F44E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798D6F0-3C06-CFB7-5D0B-4E8A1A64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90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8C52E-D5BD-D3BB-4787-C217F1A1E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14BE115-B575-3476-7792-B083C43F6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C310606-8B66-9BA6-69CB-7F1B88816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E7DD8D1-C4FA-BCB8-C3DB-5C7C7855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24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3785D0-9632-0373-BF52-C6B81AF7F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525E59-63C6-802B-6FDA-B9321F7F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583670-328D-06A1-D1F8-85C6FC9CF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70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7C2ED-15DC-BCD3-E280-2475D173D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B9144C-4BD3-1186-115F-5D6AEE6D4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FE39B8-DAE4-AB4E-EF61-338F9D99A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FF4CC58-AEA9-E2FB-1E8B-E597020B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EF1829-0EBA-2D5E-87F6-96D4605B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1D650E-7DC7-EE14-916B-575BDCD6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6969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0E9396-0427-30C9-0D57-7A113DF7A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9A03766-1D0A-76BE-B652-DDEAF539E8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AA7461-217B-C70D-9FFA-892951F4B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98D4D0-5165-5CB9-2E65-FADE8887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D8BE75-B192-A1A1-7627-9ECB46E81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F04B0A-B40E-A787-DD9C-ACAE2402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281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B9552AF-5CCA-09E2-9299-9B76E246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4519CDA-7D4C-BB22-27AC-379C2198D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F6D2F4-A2CA-84A1-6CF6-3DE955392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0AD96-FDD5-40D6-80F0-6DA46B8B66D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D16BE6-A360-EC95-07BA-178018C441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11772CF-242B-F69C-5EEB-165971816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5A404-660B-4787-8646-286DE667EA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8765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DF9583-6E38-4B25-1A60-864FF3B7F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Veille anglais</a:t>
            </a:r>
            <a:br>
              <a:rPr lang="fr-FR"/>
            </a:b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E7820A7-9521-1626-C20F-5993D32D58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94153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Veille anglais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SALINGUE Clément</dc:creator>
  <cp:lastModifiedBy>SALINGUE Clément</cp:lastModifiedBy>
  <cp:revision>1</cp:revision>
  <dcterms:created xsi:type="dcterms:W3CDTF">2025-03-22T14:45:16Z</dcterms:created>
  <dcterms:modified xsi:type="dcterms:W3CDTF">2025-03-22T14:45:54Z</dcterms:modified>
</cp:coreProperties>
</file>