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A7F17-4C72-4C00-8828-2E6BDDF86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540958-01F1-4D33-867B-E6001FCF1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484CA8-7858-408B-8A95-D3F640C7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2CAB8B-9E30-4E1F-A02A-A3991A50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F0F652-7EB3-4A80-9FDE-71061D5E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64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5DAF1-F2C3-4167-8BAE-5CE84974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02F24D-AB5A-49DF-B801-C6B36CCA9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FD70A0-53FE-4B8A-BDEB-DBB43624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877DC5-D799-4565-B314-B1A1157D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2B8ACB-851A-4D35-BF9A-6F50E289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00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AA929F-019B-4105-A607-522256AB7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F115D7-2B96-47A3-B106-E3265C539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FCECA3-6A38-42E1-B399-34DF1124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08881-E882-429C-963E-8A1B3D8D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0CBB78-F724-4269-9880-5515FF23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71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CC06E-B46A-4CCE-BF9F-F0979163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DBA894-3538-4861-BF1E-E8A18B6F4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7C5FC2-02FB-4A89-B649-06B3F7E3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34AA47-3899-4A22-9DC3-BBBFF508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B3A2BB-1563-49CB-8912-28208576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48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4F130-4C9E-4C1E-AC60-2C3E99EE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33B3B-A648-4326-84E8-A97D2A9E1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DE96FD-8687-42BC-9A67-F122B180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30C872-99EA-48BC-87A1-C56C21EA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0BDDE5-8F5F-4447-AB7F-1D6F2A0E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52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96CE0-6731-4420-A33A-C241F8BB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CF677-7BEB-4CF8-8B13-083CC7ADA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F3C6C1-58C3-4DD2-A8CD-86FCD4433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4523D7-5DC7-4A5C-9417-BB156A46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E851D2-2419-47CB-9A4C-1F310F5E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BA1800-714D-4F60-B459-0B94DA4A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04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F92CA-8509-4B27-A0F1-4B577160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2E0D1-E3F8-475C-96C8-0291771B1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408C3A-8674-439B-A8E3-DA9AA0F99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A85795-4887-47B9-A536-03A6F61B4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7E2E33-80A4-4C11-B51D-17E0D54E7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308D07-3550-4D2A-A743-80DDE57F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30E71B8-D772-4896-8FAA-A5DA4A8F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1D3370-7F96-4E7E-9BD8-3F129FC7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87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7DDD2-5CB8-4DCD-910F-9741A2CC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21317E-C567-4F5A-8956-3F55B8A8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A1B618-1F8C-4638-9D93-B02B2B47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3B1529-35B6-4DCD-9EF3-D80B8D04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7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CF3592C-0C21-47A8-9618-BCBE5FDB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75F14C-C359-4A80-B581-E76DE634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5A36F7-185C-4F97-8697-E5A7F5D4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44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F15E5-DFD8-4D17-9FC4-582CAE4B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6BE71A-34BB-4C39-8C48-76B7EB6B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3655D9-A009-4A43-8BA7-561BDAAA6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C6CA4C-96C1-4CC5-877C-C756FE0D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D53657-9D5A-4456-B07E-BB3023F1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59C50C-18DC-47AA-85EA-AAFE65BC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76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DA0F9-49A6-4540-8BCA-CC59E934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A44008-8A85-4376-BB82-1DD0B1C5D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D6B3B8-2977-46B0-96F7-BD25A9193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BA0DE-494A-4B10-A30E-92187C4A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AEA59A-D17B-4C5A-AE8B-97BE7FCD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4BAE20-EFCE-4E90-92A1-0BE3B8B9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52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9745C29-E77B-4048-BFCB-4F447872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8A2FCE-1268-48A3-9522-75E4CB9A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358B46-7214-4775-A9DD-A55089E8B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1181C-75C7-431A-928B-A79CC2EB8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6532E6-CC41-48B8-8120-FD6801EA8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9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53B8603-BDAE-4C59-8D3B-66AB2EBF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" y="0"/>
            <a:ext cx="2670795" cy="685800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D7A1840-EE0A-4007-BE13-0204E46E508F}"/>
              </a:ext>
            </a:extLst>
          </p:cNvPr>
          <p:cNvSpPr/>
          <p:nvPr/>
        </p:nvSpPr>
        <p:spPr>
          <a:xfrm>
            <a:off x="402672" y="779234"/>
            <a:ext cx="2670795" cy="251670"/>
          </a:xfrm>
          <a:prstGeom prst="roundRect">
            <a:avLst/>
          </a:prstGeom>
          <a:solidFill>
            <a:schemeClr val="bg1">
              <a:lumMod val="85000"/>
              <a:alpha val="1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B2ABFAC-0A99-4722-943D-3AE767BC1BC9}"/>
              </a:ext>
            </a:extLst>
          </p:cNvPr>
          <p:cNvSpPr/>
          <p:nvPr/>
        </p:nvSpPr>
        <p:spPr>
          <a:xfrm>
            <a:off x="402672" y="1197105"/>
            <a:ext cx="2670795" cy="346560"/>
          </a:xfrm>
          <a:prstGeom prst="roundRect">
            <a:avLst/>
          </a:prstGeom>
          <a:solidFill>
            <a:schemeClr val="bg1">
              <a:lumMod val="85000"/>
              <a:alpha val="1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18B0CBE-9E3C-4DA2-A6C8-FA61FF560B4B}"/>
              </a:ext>
            </a:extLst>
          </p:cNvPr>
          <p:cNvSpPr/>
          <p:nvPr/>
        </p:nvSpPr>
        <p:spPr>
          <a:xfrm>
            <a:off x="402672" y="1568246"/>
            <a:ext cx="2670795" cy="1214283"/>
          </a:xfrm>
          <a:prstGeom prst="roundRect">
            <a:avLst/>
          </a:prstGeom>
          <a:solidFill>
            <a:schemeClr val="bg1">
              <a:lumMod val="85000"/>
              <a:alpha val="1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CB89551-6F9D-4C29-92E8-5EAC063DD259}"/>
              </a:ext>
            </a:extLst>
          </p:cNvPr>
          <p:cNvSpPr/>
          <p:nvPr/>
        </p:nvSpPr>
        <p:spPr>
          <a:xfrm>
            <a:off x="402672" y="2974017"/>
            <a:ext cx="2670795" cy="713079"/>
          </a:xfrm>
          <a:prstGeom prst="roundRect">
            <a:avLst/>
          </a:prstGeom>
          <a:solidFill>
            <a:schemeClr val="bg1">
              <a:lumMod val="85000"/>
              <a:alpha val="1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A9EAD71-66AC-4E08-BCAD-F8DF0A810850}"/>
              </a:ext>
            </a:extLst>
          </p:cNvPr>
          <p:cNvSpPr/>
          <p:nvPr/>
        </p:nvSpPr>
        <p:spPr>
          <a:xfrm>
            <a:off x="402671" y="4242145"/>
            <a:ext cx="2670795" cy="890294"/>
          </a:xfrm>
          <a:prstGeom prst="roundRect">
            <a:avLst/>
          </a:prstGeom>
          <a:solidFill>
            <a:schemeClr val="bg1">
              <a:lumMod val="85000"/>
              <a:alpha val="1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181BDD3-0703-4E10-A8C2-B16E290A2975}"/>
              </a:ext>
            </a:extLst>
          </p:cNvPr>
          <p:cNvSpPr/>
          <p:nvPr/>
        </p:nvSpPr>
        <p:spPr>
          <a:xfrm>
            <a:off x="402671" y="5146710"/>
            <a:ext cx="2670795" cy="360000"/>
          </a:xfrm>
          <a:prstGeom prst="roundRect">
            <a:avLst/>
          </a:prstGeom>
          <a:solidFill>
            <a:schemeClr val="bg1">
              <a:lumMod val="85000"/>
              <a:alpha val="1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6A9F4B32-715E-4151-B3A8-805FD2FE930B}"/>
              </a:ext>
            </a:extLst>
          </p:cNvPr>
          <p:cNvSpPr/>
          <p:nvPr/>
        </p:nvSpPr>
        <p:spPr>
          <a:xfrm>
            <a:off x="3303638" y="108156"/>
            <a:ext cx="2595717" cy="671078"/>
          </a:xfrm>
          <a:prstGeom prst="wedgeRectCallout">
            <a:avLst>
              <a:gd name="adj1" fmla="val -62893"/>
              <a:gd name="adj2" fmla="val 69613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Dossier de conception : endroit où se trouvent tous les documents de conception.</a:t>
            </a:r>
          </a:p>
        </p:txBody>
      </p:sp>
      <p:sp>
        <p:nvSpPr>
          <p:cNvPr id="14" name="Bulle narrative : rectangle 13">
            <a:extLst>
              <a:ext uri="{FF2B5EF4-FFF2-40B4-BE49-F238E27FC236}">
                <a16:creationId xmlns:a16="http://schemas.microsoft.com/office/drawing/2014/main" id="{77E9F457-1DE4-4E8D-9E35-4C0C41E69373}"/>
              </a:ext>
            </a:extLst>
          </p:cNvPr>
          <p:cNvSpPr/>
          <p:nvPr/>
        </p:nvSpPr>
        <p:spPr>
          <a:xfrm>
            <a:off x="6096000" y="108156"/>
            <a:ext cx="5958347" cy="787082"/>
          </a:xfrm>
          <a:prstGeom prst="wedgeRectCallout">
            <a:avLst>
              <a:gd name="adj1" fmla="val -102017"/>
              <a:gd name="adj2" fmla="val 107300"/>
            </a:avLst>
          </a:prstGeom>
          <a:ln w="1905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Dossier migrations : </a:t>
            </a:r>
          </a:p>
          <a:p>
            <a:r>
              <a:rPr lang="fr-F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Dans ce dossier se trouvent les informations permettant de recréer le projet.</a:t>
            </a:r>
          </a:p>
          <a:p>
            <a:r>
              <a:rPr lang="fr-F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Tables créées à la suite de la création des entités avec Doctrine.</a:t>
            </a:r>
          </a:p>
          <a:p>
            <a:endParaRPr lang="fr-FR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15" name="Bulle narrative : rectangle 14">
            <a:extLst>
              <a:ext uri="{FF2B5EF4-FFF2-40B4-BE49-F238E27FC236}">
                <a16:creationId xmlns:a16="http://schemas.microsoft.com/office/drawing/2014/main" id="{A932C54A-5002-43DE-8A7B-A738F3347FEC}"/>
              </a:ext>
            </a:extLst>
          </p:cNvPr>
          <p:cNvSpPr/>
          <p:nvPr/>
        </p:nvSpPr>
        <p:spPr>
          <a:xfrm>
            <a:off x="4070555" y="1543665"/>
            <a:ext cx="7983791" cy="795431"/>
          </a:xfrm>
          <a:prstGeom prst="wedgeRectCallout">
            <a:avLst>
              <a:gd name="adj1" fmla="val -63792"/>
              <a:gd name="adj2" fmla="val 21105"/>
            </a:avLst>
          </a:prstGeom>
          <a:ln w="19050"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Dossier public : </a:t>
            </a:r>
          </a:p>
          <a:p>
            <a:r>
              <a:rPr lang="fr-F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Dans ce dossier se trouvent les ressources pour afficher le front end.</a:t>
            </a:r>
          </a:p>
          <a:p>
            <a:endParaRPr lang="fr-FR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  <a:p>
            <a:endParaRPr lang="fr-FR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16" name="Bulle narrative : rectangle 15">
            <a:extLst>
              <a:ext uri="{FF2B5EF4-FFF2-40B4-BE49-F238E27FC236}">
                <a16:creationId xmlns:a16="http://schemas.microsoft.com/office/drawing/2014/main" id="{209BB602-2FFB-4D25-80EC-EBC8660A5A25}"/>
              </a:ext>
            </a:extLst>
          </p:cNvPr>
          <p:cNvSpPr/>
          <p:nvPr/>
        </p:nvSpPr>
        <p:spPr>
          <a:xfrm>
            <a:off x="4070555" y="2641918"/>
            <a:ext cx="7983791" cy="787082"/>
          </a:xfrm>
          <a:prstGeom prst="wedgeRectCallout">
            <a:avLst>
              <a:gd name="adj1" fmla="val -63664"/>
              <a:gd name="adj2" fmla="val 42341"/>
            </a:avLst>
          </a:prstGeom>
          <a:ln w="1905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Dossier </a:t>
            </a:r>
            <a:r>
              <a:rPr lang="fr-FR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controller</a:t>
            </a:r>
            <a:r>
              <a:rPr lang="fr-F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:</a:t>
            </a:r>
          </a:p>
          <a:p>
            <a:r>
              <a:rPr lang="fr-F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Dans ce dossier se trouvent les routes.</a:t>
            </a:r>
          </a:p>
          <a:p>
            <a:endParaRPr lang="fr-FR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  <a:p>
            <a:r>
              <a:rPr lang="fr-F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EA53E716-C990-4F9D-80EF-1E900D404828}"/>
              </a:ext>
            </a:extLst>
          </p:cNvPr>
          <p:cNvSpPr/>
          <p:nvPr/>
        </p:nvSpPr>
        <p:spPr>
          <a:xfrm>
            <a:off x="4070554" y="4013518"/>
            <a:ext cx="7983791" cy="787082"/>
          </a:xfrm>
          <a:prstGeom prst="wedgeRectCallout">
            <a:avLst>
              <a:gd name="adj1" fmla="val -63664"/>
              <a:gd name="adj2" fmla="val 42341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Dossier </a:t>
            </a:r>
            <a:r>
              <a:rPr lang="fr-FR" sz="1100" dirty="0" err="1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templates</a:t>
            </a:r>
            <a:r>
              <a:rPr lang="fr-FR" sz="11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:</a:t>
            </a:r>
          </a:p>
          <a:p>
            <a:r>
              <a:rPr lang="fr-FR" sz="11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Dans ce dossier se trouvent les Modèles (</a:t>
            </a:r>
            <a:r>
              <a:rPr lang="fr-FR" sz="1100" dirty="0" err="1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Layout</a:t>
            </a:r>
            <a:r>
              <a:rPr lang="fr-FR" sz="11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).</a:t>
            </a:r>
          </a:p>
          <a:p>
            <a:endParaRPr lang="fr-FR" sz="11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  <a:p>
            <a:r>
              <a:rPr lang="fr-FR" sz="11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18" name="Bulle narrative : rectangle 17">
            <a:extLst>
              <a:ext uri="{FF2B5EF4-FFF2-40B4-BE49-F238E27FC236}">
                <a16:creationId xmlns:a16="http://schemas.microsoft.com/office/drawing/2014/main" id="{8414386F-26AB-4065-9385-CC734326F71E}"/>
              </a:ext>
            </a:extLst>
          </p:cNvPr>
          <p:cNvSpPr/>
          <p:nvPr/>
        </p:nvSpPr>
        <p:spPr>
          <a:xfrm>
            <a:off x="4070554" y="5824583"/>
            <a:ext cx="7983791" cy="787082"/>
          </a:xfrm>
          <a:prstGeom prst="wedgeRectCallout">
            <a:avLst>
              <a:gd name="adj1" fmla="val -62802"/>
              <a:gd name="adj2" fmla="val -105065"/>
            </a:avLst>
          </a:prstGeom>
          <a:ln w="19050"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Racine du dossier </a:t>
            </a:r>
            <a:r>
              <a:rPr lang="fr-FR" sz="11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templates</a:t>
            </a:r>
            <a:r>
              <a:rPr lang="fr-FR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:</a:t>
            </a:r>
          </a:p>
          <a:p>
            <a:r>
              <a:rPr lang="fr-FR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Dans ce dossier se trouvent les Vues en HTML qui sont envoyées, une fois renseignées, vers le </a:t>
            </a:r>
            <a:r>
              <a:rPr lang="fr-FR" sz="11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front-end</a:t>
            </a:r>
            <a:r>
              <a:rPr lang="fr-FR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  <a:p>
            <a:endParaRPr lang="fr-FR" sz="11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  <a:p>
            <a:r>
              <a:rPr lang="fr-FR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8721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112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antoinebaptista1@gmail.com</dc:creator>
  <cp:lastModifiedBy>antoinebaptista1@gmail.com</cp:lastModifiedBy>
  <cp:revision>4</cp:revision>
  <dcterms:created xsi:type="dcterms:W3CDTF">2022-05-01T11:59:23Z</dcterms:created>
  <dcterms:modified xsi:type="dcterms:W3CDTF">2022-05-02T05:23:10Z</dcterms:modified>
</cp:coreProperties>
</file>