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20" r:id="rId7"/>
    <p:sldId id="321" r:id="rId8"/>
    <p:sldId id="322" r:id="rId9"/>
    <p:sldId id="324" r:id="rId10"/>
    <p:sldId id="323" r:id="rId11"/>
    <p:sldId id="326" r:id="rId12"/>
    <p:sldId id="327" r:id="rId13"/>
    <p:sldId id="328" r:id="rId14"/>
    <p:sldId id="329" r:id="rId15"/>
  </p:sldIdLst>
  <p:sldSz cx="12188825" cy="6858000"/>
  <p:notesSz cx="6858000" cy="9144000"/>
  <p:custDataLst>
    <p:tags r:id="rId18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31" d="100"/>
          <a:sy n="131" d="100"/>
        </p:scale>
        <p:origin x="352" y="1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06/12/2018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Food Local – Démo 2</a:t>
            </a:r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Jérémie Chatillon, </a:t>
            </a:r>
            <a:r>
              <a:rPr lang="fr-FR" dirty="0" err="1"/>
              <a:t>BenoÎt</a:t>
            </a:r>
            <a:r>
              <a:rPr lang="fr-FR" dirty="0"/>
              <a:t> Schopfer, Antoine </a:t>
            </a:r>
            <a:r>
              <a:rPr lang="fr-FR" dirty="0" err="1"/>
              <a:t>Rochat</a:t>
            </a:r>
            <a:r>
              <a:rPr lang="fr-FR" dirty="0"/>
              <a:t> et James Smith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MAC</a:t>
            </a:r>
          </a:p>
          <a:p>
            <a:pPr lvl="1"/>
            <a:r>
              <a:rPr lang="fr-FR" dirty="0" err="1"/>
              <a:t>Frontend</a:t>
            </a:r>
            <a:r>
              <a:rPr lang="fr-FR" dirty="0"/>
              <a:t>	</a:t>
            </a:r>
          </a:p>
          <a:p>
            <a:pPr lvl="2"/>
            <a:r>
              <a:rPr lang="fr-FR" dirty="0"/>
              <a:t>Recherches</a:t>
            </a:r>
          </a:p>
          <a:p>
            <a:pPr lvl="2"/>
            <a:r>
              <a:rPr lang="fr-FR" dirty="0"/>
              <a:t>Filtres</a:t>
            </a:r>
          </a:p>
          <a:p>
            <a:pPr lvl="1"/>
            <a:r>
              <a:rPr lang="fr-FR" dirty="0" err="1"/>
              <a:t>Backend</a:t>
            </a:r>
            <a:endParaRPr lang="fr-FR" dirty="0"/>
          </a:p>
          <a:p>
            <a:pPr lvl="2"/>
            <a:r>
              <a:rPr lang="fr-FR" dirty="0"/>
              <a:t>Recherches et filtre par</a:t>
            </a:r>
          </a:p>
          <a:p>
            <a:pPr lvl="3"/>
            <a:r>
              <a:rPr lang="fr-FR" dirty="0"/>
              <a:t>Position</a:t>
            </a:r>
          </a:p>
          <a:p>
            <a:pPr lvl="3"/>
            <a:r>
              <a:rPr lang="fr-FR" dirty="0"/>
              <a:t>Notation</a:t>
            </a:r>
          </a:p>
          <a:p>
            <a:pPr lvl="3"/>
            <a:r>
              <a:rPr lang="fr-FR" dirty="0"/>
              <a:t>Nom</a:t>
            </a:r>
          </a:p>
          <a:p>
            <a:pPr lvl="3"/>
            <a:r>
              <a:rPr lang="fr-FR" dirty="0"/>
              <a:t>Description</a:t>
            </a:r>
          </a:p>
          <a:p>
            <a:pPr lvl="3"/>
            <a:r>
              <a:rPr lang="fr-FR" dirty="0"/>
              <a:t>Adresse</a:t>
            </a:r>
          </a:p>
          <a:p>
            <a:pPr lvl="3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493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4132" y="2564904"/>
            <a:ext cx="4608512" cy="1371600"/>
          </a:xfrm>
        </p:spPr>
        <p:txBody>
          <a:bodyPr>
            <a:noAutofit/>
          </a:bodyPr>
          <a:lstStyle/>
          <a:p>
            <a:r>
              <a:rPr lang="fr-FR" sz="7200" dirty="0"/>
              <a:t>Question ?</a:t>
            </a:r>
          </a:p>
        </p:txBody>
      </p:sp>
    </p:spTree>
    <p:extLst>
      <p:ext uri="{BB962C8B-B14F-4D97-AF65-F5344CB8AC3E}">
        <p14:creationId xmlns:p14="http://schemas.microsoft.com/office/powerpoint/2010/main" val="35035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Frontend</a:t>
            </a:r>
            <a:endParaRPr lang="fr-FR" dirty="0"/>
          </a:p>
          <a:p>
            <a:pPr rtl="0"/>
            <a:r>
              <a:rPr lang="fr-FR" dirty="0" err="1"/>
              <a:t>Backend</a:t>
            </a:r>
            <a:endParaRPr lang="fr-FR" dirty="0"/>
          </a:p>
          <a:p>
            <a:pPr rtl="0"/>
            <a:r>
              <a:rPr lang="fr-FR" dirty="0"/>
              <a:t>Infrastructure</a:t>
            </a:r>
          </a:p>
          <a:p>
            <a:pPr rtl="0"/>
            <a:r>
              <a:rPr lang="fr-FR" dirty="0" err="1"/>
              <a:t>Work</a:t>
            </a:r>
            <a:r>
              <a:rPr lang="fr-FR" dirty="0"/>
              <a:t> In Progress</a:t>
            </a:r>
          </a:p>
          <a:p>
            <a:pPr rtl="0"/>
            <a:r>
              <a:rPr lang="fr-FR" dirty="0"/>
              <a:t>Organisation</a:t>
            </a:r>
          </a:p>
          <a:p>
            <a:r>
              <a:rPr lang="fr-FR" dirty="0"/>
              <a:t>Objectifs Démo 3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Frontend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Inscription</a:t>
            </a:r>
          </a:p>
          <a:p>
            <a:pPr rtl="0"/>
            <a:r>
              <a:rPr lang="fr-FR" dirty="0"/>
              <a:t>Création du </a:t>
            </a:r>
            <a:r>
              <a:rPr lang="fr-FR" dirty="0" err="1"/>
              <a:t>PointScale</a:t>
            </a:r>
            <a:endParaRPr lang="fr-FR" dirty="0"/>
          </a:p>
          <a:p>
            <a:pPr rtl="0"/>
            <a:r>
              <a:rPr lang="fr-FR" dirty="0"/>
              <a:t>Liaison avec l’API </a:t>
            </a:r>
            <a:r>
              <a:rPr lang="fr-FR" dirty="0" err="1"/>
              <a:t>GraphQL</a:t>
            </a:r>
            <a:endParaRPr lang="fr-FR" dirty="0"/>
          </a:p>
          <a:p>
            <a:pPr rtl="0"/>
            <a:r>
              <a:rPr lang="fr-FR" dirty="0"/>
              <a:t>Amélioration de la carte</a:t>
            </a:r>
          </a:p>
          <a:p>
            <a:pPr lvl="1"/>
            <a:r>
              <a:rPr lang="fr-FR" dirty="0"/>
              <a:t>Nouvelles icones</a:t>
            </a:r>
          </a:p>
          <a:p>
            <a:pPr lvl="1"/>
            <a:r>
              <a:rPr lang="fr-FR" dirty="0"/>
              <a:t>Filtres</a:t>
            </a:r>
          </a:p>
          <a:p>
            <a:r>
              <a:rPr lang="fr-FR" dirty="0"/>
              <a:t>Tests Sélénium</a:t>
            </a:r>
          </a:p>
        </p:txBody>
      </p:sp>
    </p:spTree>
    <p:extLst>
      <p:ext uri="{BB962C8B-B14F-4D97-AF65-F5344CB8AC3E}">
        <p14:creationId xmlns:p14="http://schemas.microsoft.com/office/powerpoint/2010/main" val="218175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Backend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fr-FR" dirty="0"/>
              <a:t>Passage d’une api REST à une API </a:t>
            </a:r>
            <a:r>
              <a:rPr lang="fr-FR" dirty="0" err="1"/>
              <a:t>GraphQL</a:t>
            </a:r>
            <a:endParaRPr lang="fr-FR" dirty="0"/>
          </a:p>
          <a:p>
            <a:pPr lvl="1"/>
            <a:r>
              <a:rPr lang="fr-FR" dirty="0"/>
              <a:t>Plus adapté pour un site web comme le notre</a:t>
            </a:r>
          </a:p>
          <a:p>
            <a:pPr lvl="1"/>
            <a:r>
              <a:rPr lang="fr-FR" dirty="0"/>
              <a:t>Bien plus maniable</a:t>
            </a:r>
          </a:p>
          <a:p>
            <a:pPr lvl="1"/>
            <a:r>
              <a:rPr lang="fr-FR" dirty="0"/>
              <a:t>Équipes </a:t>
            </a:r>
            <a:r>
              <a:rPr lang="fr-FR" dirty="0" err="1"/>
              <a:t>Backend</a:t>
            </a:r>
            <a:r>
              <a:rPr lang="fr-FR" dirty="0"/>
              <a:t>/</a:t>
            </a:r>
            <a:r>
              <a:rPr lang="fr-FR" dirty="0" err="1"/>
              <a:t>Frontend</a:t>
            </a:r>
            <a:r>
              <a:rPr lang="fr-FR" dirty="0"/>
              <a:t> bien plus indépendantes</a:t>
            </a:r>
          </a:p>
          <a:p>
            <a:pPr lvl="1"/>
            <a:r>
              <a:rPr lang="fr-FR" dirty="0"/>
              <a:t>Plus simple à intégrer avec </a:t>
            </a:r>
            <a:r>
              <a:rPr lang="fr-FR" dirty="0" err="1"/>
              <a:t>React</a:t>
            </a:r>
            <a:endParaRPr lang="fr-FR" dirty="0"/>
          </a:p>
          <a:p>
            <a:pPr lvl="1"/>
            <a:r>
              <a:rPr lang="fr-FR" dirty="0"/>
              <a:t>Envie de découvrir</a:t>
            </a:r>
          </a:p>
          <a:p>
            <a:r>
              <a:rPr lang="fr-FR" dirty="0"/>
              <a:t>Restructuration des schémas</a:t>
            </a:r>
          </a:p>
          <a:p>
            <a:pPr lvl="1"/>
            <a:r>
              <a:rPr lang="fr-FR" dirty="0"/>
              <a:t>Adaptation selon consignes TWEB/MAC</a:t>
            </a:r>
          </a:p>
          <a:p>
            <a:pPr rtl="0"/>
            <a:r>
              <a:rPr lang="fr-FR" dirty="0"/>
              <a:t>Validation de l’email</a:t>
            </a:r>
          </a:p>
          <a:p>
            <a:pPr lvl="1"/>
            <a:r>
              <a:rPr lang="fr-FR" dirty="0"/>
              <a:t>Envoi d’un </a:t>
            </a:r>
            <a:r>
              <a:rPr lang="fr-FR" dirty="0" err="1"/>
              <a:t>token</a:t>
            </a:r>
            <a:r>
              <a:rPr lang="fr-FR" dirty="0"/>
              <a:t> à l’</a:t>
            </a:r>
            <a:r>
              <a:rPr lang="fr-FR" dirty="0" err="1"/>
              <a:t>addresse</a:t>
            </a:r>
            <a:r>
              <a:rPr lang="fr-FR" dirty="0"/>
              <a:t> email de l’utilisateur créé</a:t>
            </a:r>
          </a:p>
          <a:p>
            <a:r>
              <a:rPr lang="fr-FR" dirty="0"/>
              <a:t>Tests des services</a:t>
            </a:r>
          </a:p>
          <a:p>
            <a:r>
              <a:rPr lang="fr-FR" dirty="0"/>
              <a:t>Population de la DB « automatique »</a:t>
            </a:r>
          </a:p>
        </p:txBody>
      </p:sp>
    </p:spTree>
    <p:extLst>
      <p:ext uri="{BB962C8B-B14F-4D97-AF65-F5344CB8AC3E}">
        <p14:creationId xmlns:p14="http://schemas.microsoft.com/office/powerpoint/2010/main" val="30178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Infrastructure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Implémentation de HTTPS</a:t>
            </a:r>
          </a:p>
          <a:p>
            <a:pPr lvl="1"/>
            <a:r>
              <a:rPr lang="fr-FR" dirty="0"/>
              <a:t>Redirection automatique HTTP -&gt; HTTPS</a:t>
            </a:r>
          </a:p>
          <a:p>
            <a:pPr rtl="0"/>
            <a:r>
              <a:rPr lang="fr-FR" dirty="0"/>
              <a:t>Changement du </a:t>
            </a:r>
            <a:r>
              <a:rPr lang="fr-FR" dirty="0" err="1"/>
              <a:t>loadbalancer</a:t>
            </a:r>
            <a:endParaRPr lang="fr-FR" dirty="0"/>
          </a:p>
          <a:p>
            <a:pPr lvl="1"/>
            <a:r>
              <a:rPr lang="fr-FR" dirty="0"/>
              <a:t>Passage du </a:t>
            </a:r>
            <a:r>
              <a:rPr lang="fr-FR" dirty="0" err="1"/>
              <a:t>Loadbalancer</a:t>
            </a:r>
            <a:r>
              <a:rPr lang="fr-FR" dirty="0"/>
              <a:t> GCE -&gt; </a:t>
            </a:r>
            <a:r>
              <a:rPr lang="fr-FR" dirty="0" err="1"/>
              <a:t>Nginx</a:t>
            </a:r>
            <a:r>
              <a:rPr lang="fr-FR" dirty="0"/>
              <a:t> </a:t>
            </a:r>
            <a:r>
              <a:rPr lang="fr-FR" dirty="0" err="1"/>
              <a:t>Ingress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6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Work</a:t>
            </a:r>
            <a:r>
              <a:rPr lang="fr-FR" dirty="0"/>
              <a:t> In Progress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Fontend</a:t>
            </a:r>
            <a:r>
              <a:rPr lang="fr-FR" dirty="0"/>
              <a:t> / </a:t>
            </a:r>
            <a:r>
              <a:rPr lang="fr-FR" dirty="0" err="1"/>
              <a:t>Backend</a:t>
            </a:r>
            <a:endParaRPr lang="fr-FR" dirty="0"/>
          </a:p>
          <a:p>
            <a:pPr lvl="1"/>
            <a:r>
              <a:rPr lang="fr-FR" dirty="0"/>
              <a:t>Gestion de session</a:t>
            </a:r>
          </a:p>
          <a:p>
            <a:r>
              <a:rPr lang="fr-FR" dirty="0" err="1"/>
              <a:t>Frontend</a:t>
            </a:r>
            <a:endParaRPr lang="fr-FR" dirty="0"/>
          </a:p>
          <a:p>
            <a:pPr lvl="1"/>
            <a:r>
              <a:rPr lang="fr-FR" dirty="0"/>
              <a:t>Intégration des appels à l’API</a:t>
            </a:r>
          </a:p>
          <a:p>
            <a:pPr lvl="1"/>
            <a:r>
              <a:rPr lang="fr-FR" dirty="0"/>
              <a:t>Création des dernières pages manquantes</a:t>
            </a:r>
          </a:p>
          <a:p>
            <a:r>
              <a:rPr lang="fr-FR" dirty="0" err="1"/>
              <a:t>Backend</a:t>
            </a:r>
            <a:endParaRPr lang="fr-FR" dirty="0"/>
          </a:p>
          <a:p>
            <a:pPr lvl="1"/>
            <a:r>
              <a:rPr lang="fr-FR" dirty="0"/>
              <a:t>Gestion des droits</a:t>
            </a:r>
          </a:p>
          <a:p>
            <a:pPr lvl="1"/>
            <a:r>
              <a:rPr lang="fr-FR" dirty="0"/>
              <a:t>Ajout des dernières fonctionnalités manquantes</a:t>
            </a:r>
          </a:p>
          <a:p>
            <a:r>
              <a:rPr lang="fr-FR" dirty="0"/>
              <a:t>Infrastructure</a:t>
            </a:r>
          </a:p>
          <a:p>
            <a:pPr lvl="1"/>
            <a:r>
              <a:rPr lang="fr-FR" dirty="0" err="1"/>
              <a:t>Sharding</a:t>
            </a:r>
            <a:r>
              <a:rPr lang="fr-FR" dirty="0"/>
              <a:t> Cluster Mongo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40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Sur-estimation</a:t>
            </a:r>
            <a:endParaRPr lang="fr-FR" dirty="0"/>
          </a:p>
          <a:p>
            <a:pPr lvl="1"/>
            <a:r>
              <a:rPr lang="fr-FR" dirty="0"/>
              <a:t> Du temps à disposition durant ce « sprint »</a:t>
            </a:r>
          </a:p>
          <a:p>
            <a:pPr lvl="1"/>
            <a:r>
              <a:rPr lang="fr-FR" dirty="0"/>
              <a:t>Du temps disponible -&gt; Tests et autres rendus</a:t>
            </a:r>
          </a:p>
          <a:p>
            <a:r>
              <a:rPr lang="fr-FR" dirty="0"/>
              <a:t>Sous-estimation</a:t>
            </a:r>
          </a:p>
          <a:p>
            <a:pPr lvl="1"/>
            <a:r>
              <a:rPr lang="fr-FR" dirty="0"/>
              <a:t>Mise en place de la gestion des sessions</a:t>
            </a:r>
          </a:p>
          <a:p>
            <a:pPr lvl="1"/>
            <a:r>
              <a:rPr lang="fr-FR" dirty="0"/>
              <a:t>Temps nécessaire pour convertir API REST -&gt; API </a:t>
            </a:r>
            <a:r>
              <a:rPr lang="fr-FR" dirty="0" err="1"/>
              <a:t>GraphQL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416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Démo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Finir </a:t>
            </a:r>
            <a:r>
              <a:rPr lang="fr-FR" dirty="0" err="1"/>
              <a:t>Work</a:t>
            </a:r>
            <a:r>
              <a:rPr lang="fr-FR" dirty="0"/>
              <a:t> In Progress</a:t>
            </a:r>
          </a:p>
          <a:p>
            <a:r>
              <a:rPr lang="fr-FR" dirty="0" err="1"/>
              <a:t>Frontend</a:t>
            </a:r>
            <a:endParaRPr lang="fr-FR" dirty="0"/>
          </a:p>
          <a:p>
            <a:pPr lvl="1"/>
            <a:r>
              <a:rPr lang="fr-FR" dirty="0"/>
              <a:t>Mettre en place les session</a:t>
            </a:r>
          </a:p>
          <a:p>
            <a:pPr lvl="1"/>
            <a:r>
              <a:rPr lang="fr-FR" dirty="0"/>
              <a:t>Mettre en place les pages restantes</a:t>
            </a:r>
          </a:p>
          <a:p>
            <a:r>
              <a:rPr lang="fr-FR" dirty="0" err="1"/>
              <a:t>Backend</a:t>
            </a:r>
            <a:endParaRPr lang="fr-FR" dirty="0"/>
          </a:p>
          <a:p>
            <a:pPr lvl="1"/>
            <a:r>
              <a:rPr lang="fr-FR" dirty="0"/>
              <a:t>Ajouter tests d’intégration</a:t>
            </a:r>
          </a:p>
          <a:p>
            <a:r>
              <a:rPr lang="fr-FR" dirty="0"/>
              <a:t>Infrastructure</a:t>
            </a:r>
          </a:p>
          <a:p>
            <a:pPr lvl="1"/>
            <a:r>
              <a:rPr lang="fr-FR" dirty="0"/>
              <a:t>Ajouter tests de charge -&gt; </a:t>
            </a:r>
            <a:r>
              <a:rPr lang="fr-FR" dirty="0" err="1"/>
              <a:t>Jmeter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Sharding</a:t>
            </a:r>
            <a:r>
              <a:rPr lang="fr-FR" dirty="0"/>
              <a:t> du cluster mongo</a:t>
            </a:r>
          </a:p>
          <a:p>
            <a:pPr lvl="1"/>
            <a:r>
              <a:rPr lang="fr-FR" dirty="0" err="1"/>
              <a:t>Scaling</a:t>
            </a:r>
            <a:r>
              <a:rPr lang="fr-FR" dirty="0"/>
              <a:t> des différents service</a:t>
            </a:r>
          </a:p>
        </p:txBody>
      </p:sp>
    </p:spTree>
    <p:extLst>
      <p:ext uri="{BB962C8B-B14F-4D97-AF65-F5344CB8AC3E}">
        <p14:creationId xmlns:p14="http://schemas.microsoft.com/office/powerpoint/2010/main" val="33991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Démo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TWEB</a:t>
            </a:r>
          </a:p>
          <a:p>
            <a:pPr lvl="1"/>
            <a:r>
              <a:rPr lang="fr-FR" dirty="0" err="1"/>
              <a:t>Frontend</a:t>
            </a:r>
            <a:endParaRPr lang="fr-FR" dirty="0"/>
          </a:p>
          <a:p>
            <a:pPr lvl="2"/>
            <a:r>
              <a:rPr lang="fr-FR" dirty="0"/>
              <a:t>Mur utilisateur</a:t>
            </a:r>
          </a:p>
          <a:p>
            <a:pPr lvl="2"/>
            <a:r>
              <a:rPr lang="fr-FR" dirty="0"/>
              <a:t>Notation des producteurs</a:t>
            </a:r>
          </a:p>
          <a:p>
            <a:pPr lvl="2"/>
            <a:r>
              <a:rPr lang="fr-FR" dirty="0"/>
              <a:t>Partie admin</a:t>
            </a:r>
          </a:p>
          <a:p>
            <a:pPr lvl="2"/>
            <a:r>
              <a:rPr lang="fr-FR" dirty="0"/>
              <a:t>Page de paramètres</a:t>
            </a:r>
          </a:p>
          <a:p>
            <a:pPr lvl="1"/>
            <a:r>
              <a:rPr lang="fr-FR" dirty="0" err="1"/>
              <a:t>Backend</a:t>
            </a:r>
            <a:endParaRPr lang="fr-FR" dirty="0"/>
          </a:p>
          <a:p>
            <a:pPr lvl="2"/>
            <a:r>
              <a:rPr lang="fr-FR" dirty="0"/>
              <a:t>Gestion des sessions</a:t>
            </a:r>
          </a:p>
          <a:p>
            <a:pPr lvl="2"/>
            <a:r>
              <a:rPr lang="fr-FR" dirty="0"/>
              <a:t>Gestion des droits</a:t>
            </a:r>
          </a:p>
        </p:txBody>
      </p:sp>
    </p:spTree>
    <p:extLst>
      <p:ext uri="{BB962C8B-B14F-4D97-AF65-F5344CB8AC3E}">
        <p14:creationId xmlns:p14="http://schemas.microsoft.com/office/powerpoint/2010/main" val="33876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239</Words>
  <Application>Microsoft Macintosh PowerPoint</Application>
  <PresentationFormat>Personnalisé</PresentationFormat>
  <Paragraphs>89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Corbel</vt:lpstr>
      <vt:lpstr>Tunnel bleu numérique 16:9</vt:lpstr>
      <vt:lpstr>Food Local – Démo 2</vt:lpstr>
      <vt:lpstr>Sommaire</vt:lpstr>
      <vt:lpstr>Frontend</vt:lpstr>
      <vt:lpstr>Backend</vt:lpstr>
      <vt:lpstr>Infrastructure</vt:lpstr>
      <vt:lpstr>Work In Progress</vt:lpstr>
      <vt:lpstr>Organisation</vt:lpstr>
      <vt:lpstr>Objectifs Démo 3</vt:lpstr>
      <vt:lpstr>Objectifs Démo 3</vt:lpstr>
      <vt:lpstr>Demo3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2018-12-05T20:52:31Z</dcterms:created>
  <dcterms:modified xsi:type="dcterms:W3CDTF">2018-12-06T07:13:25Z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