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custDataLst>
    <p:tags r:id="rId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4061"/>
    <a:srgbClr val="2243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8" autoAdjust="0"/>
    <p:restoredTop sz="94660"/>
  </p:normalViewPr>
  <p:slideViewPr>
    <p:cSldViewPr>
      <p:cViewPr varScale="1">
        <p:scale>
          <a:sx n="112" d="100"/>
          <a:sy n="112" d="100"/>
        </p:scale>
        <p:origin x="158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55119"/>
            <a:ext cx="7772400" cy="1470025"/>
          </a:xfrm>
        </p:spPr>
        <p:txBody>
          <a:bodyPr>
            <a:normAutofit/>
          </a:bodyPr>
          <a:lstStyle>
            <a:lvl1pPr algn="ctr">
              <a:defRPr sz="3200">
                <a:solidFill>
                  <a:srgbClr val="25406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83554"/>
            <a:ext cx="6400800" cy="1197774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20259"/>
            <a:ext cx="1162472" cy="365125"/>
          </a:xfrm>
        </p:spPr>
        <p:txBody>
          <a:bodyPr/>
          <a:lstStyle/>
          <a:p>
            <a:fld id="{E6744CE3-0875-4B69-89C0-6F72D8139561}" type="datetimeFigureOut">
              <a:rPr lang="en-GB" smtClean="0"/>
              <a:t>08/09/2019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63688" y="6520259"/>
            <a:ext cx="561662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24328" y="6520259"/>
            <a:ext cx="720080" cy="365125"/>
          </a:xfrm>
        </p:spPr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562"/>
            <a:ext cx="8229600" cy="1143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08/09/2019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800"/>
            <a:ext cx="8229600" cy="1143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84784"/>
            <a:ext cx="8229600" cy="4641379"/>
          </a:xfrm>
        </p:spPr>
        <p:txBody>
          <a:bodyPr>
            <a:normAutofit/>
          </a:bodyPr>
          <a:lstStyle>
            <a:lvl1pPr marL="0" indent="-228600">
              <a:buFontTx/>
              <a:buNone/>
              <a:tabLst>
                <a:tab pos="228600" algn="l"/>
              </a:tabLst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08/09/2019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756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08/09/2019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08/09/2019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08/09/2019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08/09/2019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08/09/2019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48251"/>
            <a:ext cx="11624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744CE3-0875-4B69-89C0-6F72D8139561}" type="datetimeFigureOut">
              <a:rPr lang="en-GB" smtClean="0"/>
              <a:pPr/>
              <a:t>08/09/2019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3688" y="6448251"/>
            <a:ext cx="56166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66720" y="6448250"/>
            <a:ext cx="72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DADB20D-508E-4C6D-A9E4-257D5607B0F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rgbClr val="25406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457200" y="45562"/>
            <a:ext cx="8229600" cy="1143000"/>
          </a:xfrm>
        </p:spPr>
        <p:txBody>
          <a:bodyPr/>
          <a:lstStyle/>
          <a:p>
            <a:r>
              <a:rPr/>
              <a:t>USA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12959" y="1894657"/>
              <a:ext cx="6208664" cy="340889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12959" y="5148605"/>
              <a:ext cx="6208664" cy="0"/>
            </a:xfrm>
            <a:custGeom>
              <a:avLst/>
              <a:pathLst>
                <a:path w="6208664" h="0">
                  <a:moveTo>
                    <a:pt x="0" y="0"/>
                  </a:moveTo>
                  <a:lnTo>
                    <a:pt x="6208664" y="0"/>
                  </a:lnTo>
                  <a:lnTo>
                    <a:pt x="620866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12959" y="4935032"/>
              <a:ext cx="6208664" cy="0"/>
            </a:xfrm>
            <a:custGeom>
              <a:avLst/>
              <a:pathLst>
                <a:path w="6208664" h="0">
                  <a:moveTo>
                    <a:pt x="0" y="0"/>
                  </a:moveTo>
                  <a:lnTo>
                    <a:pt x="6208664" y="0"/>
                  </a:lnTo>
                  <a:lnTo>
                    <a:pt x="620866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12959" y="4507887"/>
              <a:ext cx="6208664" cy="0"/>
            </a:xfrm>
            <a:custGeom>
              <a:avLst/>
              <a:pathLst>
                <a:path w="6208664" h="0">
                  <a:moveTo>
                    <a:pt x="0" y="0"/>
                  </a:moveTo>
                  <a:lnTo>
                    <a:pt x="6208664" y="0"/>
                  </a:lnTo>
                  <a:lnTo>
                    <a:pt x="620866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12959" y="4080741"/>
              <a:ext cx="6208664" cy="0"/>
            </a:xfrm>
            <a:custGeom>
              <a:avLst/>
              <a:pathLst>
                <a:path w="6208664" h="0">
                  <a:moveTo>
                    <a:pt x="0" y="0"/>
                  </a:moveTo>
                  <a:lnTo>
                    <a:pt x="6208664" y="0"/>
                  </a:lnTo>
                  <a:lnTo>
                    <a:pt x="620866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12959" y="3653596"/>
              <a:ext cx="6208664" cy="0"/>
            </a:xfrm>
            <a:custGeom>
              <a:avLst/>
              <a:pathLst>
                <a:path w="6208664" h="0">
                  <a:moveTo>
                    <a:pt x="0" y="0"/>
                  </a:moveTo>
                  <a:lnTo>
                    <a:pt x="6208664" y="0"/>
                  </a:lnTo>
                  <a:lnTo>
                    <a:pt x="620866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312959" y="3226450"/>
              <a:ext cx="6208664" cy="0"/>
            </a:xfrm>
            <a:custGeom>
              <a:avLst/>
              <a:pathLst>
                <a:path w="6208664" h="0">
                  <a:moveTo>
                    <a:pt x="0" y="0"/>
                  </a:moveTo>
                  <a:lnTo>
                    <a:pt x="6208664" y="0"/>
                  </a:lnTo>
                  <a:lnTo>
                    <a:pt x="620866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312959" y="2799305"/>
              <a:ext cx="6208664" cy="0"/>
            </a:xfrm>
            <a:custGeom>
              <a:avLst/>
              <a:pathLst>
                <a:path w="6208664" h="0">
                  <a:moveTo>
                    <a:pt x="0" y="0"/>
                  </a:moveTo>
                  <a:lnTo>
                    <a:pt x="6208664" y="0"/>
                  </a:lnTo>
                  <a:lnTo>
                    <a:pt x="620866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312959" y="2372159"/>
              <a:ext cx="6208664" cy="0"/>
            </a:xfrm>
            <a:custGeom>
              <a:avLst/>
              <a:pathLst>
                <a:path w="6208664" h="0">
                  <a:moveTo>
                    <a:pt x="0" y="0"/>
                  </a:moveTo>
                  <a:lnTo>
                    <a:pt x="6208664" y="0"/>
                  </a:lnTo>
                  <a:lnTo>
                    <a:pt x="620866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312959" y="1945013"/>
              <a:ext cx="6208664" cy="0"/>
            </a:xfrm>
            <a:custGeom>
              <a:avLst/>
              <a:pathLst>
                <a:path w="6208664" h="0">
                  <a:moveTo>
                    <a:pt x="0" y="0"/>
                  </a:moveTo>
                  <a:lnTo>
                    <a:pt x="6208664" y="0"/>
                  </a:lnTo>
                  <a:lnTo>
                    <a:pt x="620866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52279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9517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73806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88095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023847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66739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09632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452524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595416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738308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881200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024092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16698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309877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3452769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59566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73855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88144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4024338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167230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310122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453014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4595906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738798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88169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502458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16747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10367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453259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559615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573904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5881936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6024828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6167720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6310612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6453504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6596396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6739289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688218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702507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716796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7310857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7453749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1312959" y="4721459"/>
              <a:ext cx="6208664" cy="0"/>
            </a:xfrm>
            <a:custGeom>
              <a:avLst/>
              <a:pathLst>
                <a:path w="6208664" h="0">
                  <a:moveTo>
                    <a:pt x="0" y="0"/>
                  </a:moveTo>
                  <a:lnTo>
                    <a:pt x="6208664" y="0"/>
                  </a:lnTo>
                  <a:lnTo>
                    <a:pt x="620866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312959" y="4294314"/>
              <a:ext cx="6208664" cy="0"/>
            </a:xfrm>
            <a:custGeom>
              <a:avLst/>
              <a:pathLst>
                <a:path w="6208664" h="0">
                  <a:moveTo>
                    <a:pt x="0" y="0"/>
                  </a:moveTo>
                  <a:lnTo>
                    <a:pt x="6208664" y="0"/>
                  </a:lnTo>
                  <a:lnTo>
                    <a:pt x="620866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312959" y="3867168"/>
              <a:ext cx="6208664" cy="0"/>
            </a:xfrm>
            <a:custGeom>
              <a:avLst/>
              <a:pathLst>
                <a:path w="6208664" h="0">
                  <a:moveTo>
                    <a:pt x="0" y="0"/>
                  </a:moveTo>
                  <a:lnTo>
                    <a:pt x="6208664" y="0"/>
                  </a:lnTo>
                  <a:lnTo>
                    <a:pt x="620866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312959" y="3440023"/>
              <a:ext cx="6208664" cy="0"/>
            </a:xfrm>
            <a:custGeom>
              <a:avLst/>
              <a:pathLst>
                <a:path w="6208664" h="0">
                  <a:moveTo>
                    <a:pt x="0" y="0"/>
                  </a:moveTo>
                  <a:lnTo>
                    <a:pt x="6208664" y="0"/>
                  </a:lnTo>
                  <a:lnTo>
                    <a:pt x="620866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312959" y="3012877"/>
              <a:ext cx="6208664" cy="0"/>
            </a:xfrm>
            <a:custGeom>
              <a:avLst/>
              <a:pathLst>
                <a:path w="6208664" h="0">
                  <a:moveTo>
                    <a:pt x="0" y="0"/>
                  </a:moveTo>
                  <a:lnTo>
                    <a:pt x="6208664" y="0"/>
                  </a:lnTo>
                  <a:lnTo>
                    <a:pt x="620866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1312959" y="2585732"/>
              <a:ext cx="6208664" cy="0"/>
            </a:xfrm>
            <a:custGeom>
              <a:avLst/>
              <a:pathLst>
                <a:path w="6208664" h="0">
                  <a:moveTo>
                    <a:pt x="0" y="0"/>
                  </a:moveTo>
                  <a:lnTo>
                    <a:pt x="6208664" y="0"/>
                  </a:lnTo>
                  <a:lnTo>
                    <a:pt x="620866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1312959" y="2158586"/>
              <a:ext cx="6208664" cy="0"/>
            </a:xfrm>
            <a:custGeom>
              <a:avLst/>
              <a:pathLst>
                <a:path w="6208664" h="0">
                  <a:moveTo>
                    <a:pt x="0" y="0"/>
                  </a:moveTo>
                  <a:lnTo>
                    <a:pt x="6208664" y="0"/>
                  </a:lnTo>
                  <a:lnTo>
                    <a:pt x="620866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138083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52372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666617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809509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95240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09529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238186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381078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523970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666862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809754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952646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3095538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323843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338132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352421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3667107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3809999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395289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4095784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4238676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4381568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4524460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4667352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4810244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4953137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5096029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523892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538181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552470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667597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810490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5953382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6096274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6239166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6382058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6524950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666784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681073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6953627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7096519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723941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738230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1563570" y="5117004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1635016" y="5117004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1706462" y="4988420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1777908" y="4988420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1849354" y="4818442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1920800" y="4818442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1992246" y="4818442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063692" y="4818442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135138" y="4818442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206584" y="4756024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278030" y="4731253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349476" y="4731253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420922" y="4672178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2492369" y="4672178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563815" y="4672178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2635261" y="4672178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2706707" y="4672178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2778153" y="4672178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849599" y="4672178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2921045" y="4672178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2992491" y="4656036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063937" y="4656036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135383" y="4641188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206829" y="4641188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278275" y="4641188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349722" y="4641188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421168" y="4641188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492614" y="4641188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564060" y="4641188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635506" y="4641188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706952" y="4614642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3778398" y="4614642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3849844" y="4614642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3921290" y="4614642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3992736" y="4614642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064182" y="4614642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135628" y="4602669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207075" y="46026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278521" y="45274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349967" y="448605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421413" y="438048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492859" y="432365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564305" y="42572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635751" y="416318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707197" y="41241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778643" y="402509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850089" y="397288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921535" y="38947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992981" y="383612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5064427" y="378336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5135874" y="37357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5207320" y="368579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5278766" y="36418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5350212" y="359574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5421658" y="35523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5493104" y="349972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5564550" y="34280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5635996" y="334633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5707442" y="329095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5778888" y="322985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5850334" y="318432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5921780" y="31355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5993227" y="3097135"/>
              <a:ext cx="63202" cy="6320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6064673" y="3052182"/>
              <a:ext cx="63202" cy="6320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6136119" y="3012139"/>
              <a:ext cx="63202" cy="6320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6207565" y="2977054"/>
              <a:ext cx="63202" cy="6320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4238676" y="2049607"/>
              <a:ext cx="3000735" cy="2534182"/>
            </a:xfrm>
            <a:custGeom>
              <a:avLst/>
              <a:pathLst>
                <a:path w="3000735" h="2534182">
                  <a:moveTo>
                    <a:pt x="0" y="2534182"/>
                  </a:moveTo>
                  <a:lnTo>
                    <a:pt x="71446" y="2473844"/>
                  </a:lnTo>
                  <a:lnTo>
                    <a:pt x="142892" y="2413507"/>
                  </a:lnTo>
                  <a:lnTo>
                    <a:pt x="214338" y="2353169"/>
                  </a:lnTo>
                  <a:lnTo>
                    <a:pt x="285784" y="2292831"/>
                  </a:lnTo>
                  <a:lnTo>
                    <a:pt x="357230" y="2232494"/>
                  </a:lnTo>
                  <a:lnTo>
                    <a:pt x="428676" y="2172156"/>
                  </a:lnTo>
                  <a:lnTo>
                    <a:pt x="500122" y="2111818"/>
                  </a:lnTo>
                  <a:lnTo>
                    <a:pt x="571568" y="2051481"/>
                  </a:lnTo>
                  <a:lnTo>
                    <a:pt x="643014" y="1991143"/>
                  </a:lnTo>
                  <a:lnTo>
                    <a:pt x="714460" y="1930805"/>
                  </a:lnTo>
                  <a:lnTo>
                    <a:pt x="785906" y="1870468"/>
                  </a:lnTo>
                  <a:lnTo>
                    <a:pt x="857352" y="1810130"/>
                  </a:lnTo>
                  <a:lnTo>
                    <a:pt x="928799" y="1749792"/>
                  </a:lnTo>
                  <a:lnTo>
                    <a:pt x="1000245" y="1689455"/>
                  </a:lnTo>
                  <a:lnTo>
                    <a:pt x="1071691" y="1629117"/>
                  </a:lnTo>
                  <a:lnTo>
                    <a:pt x="1143137" y="1568779"/>
                  </a:lnTo>
                  <a:lnTo>
                    <a:pt x="1214583" y="1508441"/>
                  </a:lnTo>
                  <a:lnTo>
                    <a:pt x="1286029" y="1448104"/>
                  </a:lnTo>
                  <a:lnTo>
                    <a:pt x="1357475" y="1387766"/>
                  </a:lnTo>
                  <a:lnTo>
                    <a:pt x="1428921" y="1327428"/>
                  </a:lnTo>
                  <a:lnTo>
                    <a:pt x="1500367" y="1267091"/>
                  </a:lnTo>
                  <a:lnTo>
                    <a:pt x="1571813" y="1206753"/>
                  </a:lnTo>
                  <a:lnTo>
                    <a:pt x="1643259" y="1146415"/>
                  </a:lnTo>
                  <a:lnTo>
                    <a:pt x="1714705" y="1086078"/>
                  </a:lnTo>
                  <a:lnTo>
                    <a:pt x="1786152" y="1025740"/>
                  </a:lnTo>
                  <a:lnTo>
                    <a:pt x="1857598" y="965402"/>
                  </a:lnTo>
                  <a:lnTo>
                    <a:pt x="1929044" y="905065"/>
                  </a:lnTo>
                  <a:lnTo>
                    <a:pt x="2000490" y="844727"/>
                  </a:lnTo>
                  <a:lnTo>
                    <a:pt x="2071936" y="784389"/>
                  </a:lnTo>
                  <a:lnTo>
                    <a:pt x="2143382" y="724052"/>
                  </a:lnTo>
                  <a:lnTo>
                    <a:pt x="2214828" y="663714"/>
                  </a:lnTo>
                  <a:lnTo>
                    <a:pt x="2286274" y="603376"/>
                  </a:lnTo>
                  <a:lnTo>
                    <a:pt x="2357720" y="543039"/>
                  </a:lnTo>
                  <a:lnTo>
                    <a:pt x="2429166" y="482701"/>
                  </a:lnTo>
                  <a:lnTo>
                    <a:pt x="2500612" y="422363"/>
                  </a:lnTo>
                  <a:lnTo>
                    <a:pt x="2572058" y="362026"/>
                  </a:lnTo>
                  <a:lnTo>
                    <a:pt x="2643504" y="301688"/>
                  </a:lnTo>
                  <a:lnTo>
                    <a:pt x="2714951" y="241350"/>
                  </a:lnTo>
                  <a:lnTo>
                    <a:pt x="2786397" y="181013"/>
                  </a:lnTo>
                  <a:lnTo>
                    <a:pt x="2857843" y="120675"/>
                  </a:lnTo>
                  <a:lnTo>
                    <a:pt x="2929289" y="60337"/>
                  </a:lnTo>
                  <a:lnTo>
                    <a:pt x="3000735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7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l73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6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79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0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l81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l82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l82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l82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l823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l82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l82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l82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l827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l82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l82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3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2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5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l84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l84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l850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l85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l85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l85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l854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l85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l85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l85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l85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59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3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8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6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7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l87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l872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l877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l87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l87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8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1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l88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l88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l88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l886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l88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l88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l88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l890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l89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l89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l89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l89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l895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l89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899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90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l90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l90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4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l90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l908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l90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l91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l91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l91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3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l91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l91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7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l91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l92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2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l92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l92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l92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l926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l92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l92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l92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l93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l931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l93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l93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l93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l935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l93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l93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l93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l93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l940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l94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l94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l94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l944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l94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l94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l94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l94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l949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l95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l95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l95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l953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l95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l95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l95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l95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l958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l959"/>
            <p:cNvSpPr/>
            <p:nvPr/>
          </p:nvSpPr>
          <p:spPr>
            <a:xfrm>
              <a:off x="1312959" y="5277189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l960"/>
            <p:cNvSpPr/>
            <p:nvPr/>
          </p:nvSpPr>
          <p:spPr>
            <a:xfrm>
              <a:off x="1312959" y="5243367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l961"/>
            <p:cNvSpPr/>
            <p:nvPr/>
          </p:nvSpPr>
          <p:spPr>
            <a:xfrm>
              <a:off x="1312959" y="5214771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l962"/>
            <p:cNvSpPr/>
            <p:nvPr/>
          </p:nvSpPr>
          <p:spPr>
            <a:xfrm>
              <a:off x="1312959" y="5190000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l963"/>
            <p:cNvSpPr/>
            <p:nvPr/>
          </p:nvSpPr>
          <p:spPr>
            <a:xfrm>
              <a:off x="1312959" y="5168150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l964"/>
            <p:cNvSpPr/>
            <p:nvPr/>
          </p:nvSpPr>
          <p:spPr>
            <a:xfrm>
              <a:off x="1312959" y="5148605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l965"/>
            <p:cNvSpPr/>
            <p:nvPr/>
          </p:nvSpPr>
          <p:spPr>
            <a:xfrm>
              <a:off x="1312959" y="5020021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l966"/>
            <p:cNvSpPr/>
            <p:nvPr/>
          </p:nvSpPr>
          <p:spPr>
            <a:xfrm>
              <a:off x="1312959" y="4944805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l967"/>
            <p:cNvSpPr/>
            <p:nvPr/>
          </p:nvSpPr>
          <p:spPr>
            <a:xfrm>
              <a:off x="1312959" y="4891438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l968"/>
            <p:cNvSpPr/>
            <p:nvPr/>
          </p:nvSpPr>
          <p:spPr>
            <a:xfrm>
              <a:off x="1312959" y="4850043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l969"/>
            <p:cNvSpPr/>
            <p:nvPr/>
          </p:nvSpPr>
          <p:spPr>
            <a:xfrm>
              <a:off x="1312959" y="4816221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l970"/>
            <p:cNvSpPr/>
            <p:nvPr/>
          </p:nvSpPr>
          <p:spPr>
            <a:xfrm>
              <a:off x="1312959" y="4787625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l971"/>
            <p:cNvSpPr/>
            <p:nvPr/>
          </p:nvSpPr>
          <p:spPr>
            <a:xfrm>
              <a:off x="1312959" y="4762854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l972"/>
            <p:cNvSpPr/>
            <p:nvPr/>
          </p:nvSpPr>
          <p:spPr>
            <a:xfrm>
              <a:off x="1312959" y="4741005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l973"/>
            <p:cNvSpPr/>
            <p:nvPr/>
          </p:nvSpPr>
          <p:spPr>
            <a:xfrm>
              <a:off x="1312959" y="4721459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l974"/>
            <p:cNvSpPr/>
            <p:nvPr/>
          </p:nvSpPr>
          <p:spPr>
            <a:xfrm>
              <a:off x="1312959" y="4592876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l975"/>
            <p:cNvSpPr/>
            <p:nvPr/>
          </p:nvSpPr>
          <p:spPr>
            <a:xfrm>
              <a:off x="1312959" y="4517659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l976"/>
            <p:cNvSpPr/>
            <p:nvPr/>
          </p:nvSpPr>
          <p:spPr>
            <a:xfrm>
              <a:off x="1312959" y="4464292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l977"/>
            <p:cNvSpPr/>
            <p:nvPr/>
          </p:nvSpPr>
          <p:spPr>
            <a:xfrm>
              <a:off x="1312959" y="4422898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l978"/>
            <p:cNvSpPr/>
            <p:nvPr/>
          </p:nvSpPr>
          <p:spPr>
            <a:xfrm>
              <a:off x="1312959" y="4389076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l979"/>
            <p:cNvSpPr/>
            <p:nvPr/>
          </p:nvSpPr>
          <p:spPr>
            <a:xfrm>
              <a:off x="1312959" y="4360480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l980"/>
            <p:cNvSpPr/>
            <p:nvPr/>
          </p:nvSpPr>
          <p:spPr>
            <a:xfrm>
              <a:off x="1312959" y="4335709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l981"/>
            <p:cNvSpPr/>
            <p:nvPr/>
          </p:nvSpPr>
          <p:spPr>
            <a:xfrm>
              <a:off x="1312959" y="4313859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l982"/>
            <p:cNvSpPr/>
            <p:nvPr/>
          </p:nvSpPr>
          <p:spPr>
            <a:xfrm>
              <a:off x="1312959" y="4294314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l983"/>
            <p:cNvSpPr/>
            <p:nvPr/>
          </p:nvSpPr>
          <p:spPr>
            <a:xfrm>
              <a:off x="1312959" y="4165730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l984"/>
            <p:cNvSpPr/>
            <p:nvPr/>
          </p:nvSpPr>
          <p:spPr>
            <a:xfrm>
              <a:off x="1312959" y="4090514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l985"/>
            <p:cNvSpPr/>
            <p:nvPr/>
          </p:nvSpPr>
          <p:spPr>
            <a:xfrm>
              <a:off x="1312959" y="4037147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l986"/>
            <p:cNvSpPr/>
            <p:nvPr/>
          </p:nvSpPr>
          <p:spPr>
            <a:xfrm>
              <a:off x="1312959" y="3995752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l987"/>
            <p:cNvSpPr/>
            <p:nvPr/>
          </p:nvSpPr>
          <p:spPr>
            <a:xfrm>
              <a:off x="1312959" y="3961930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l988"/>
            <p:cNvSpPr/>
            <p:nvPr/>
          </p:nvSpPr>
          <p:spPr>
            <a:xfrm>
              <a:off x="1312959" y="3933334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l989"/>
            <p:cNvSpPr/>
            <p:nvPr/>
          </p:nvSpPr>
          <p:spPr>
            <a:xfrm>
              <a:off x="1312959" y="3908563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l990"/>
            <p:cNvSpPr/>
            <p:nvPr/>
          </p:nvSpPr>
          <p:spPr>
            <a:xfrm>
              <a:off x="1312959" y="3886714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l991"/>
            <p:cNvSpPr/>
            <p:nvPr/>
          </p:nvSpPr>
          <p:spPr>
            <a:xfrm>
              <a:off x="1312959" y="3867168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l992"/>
            <p:cNvSpPr/>
            <p:nvPr/>
          </p:nvSpPr>
          <p:spPr>
            <a:xfrm>
              <a:off x="1312959" y="3738585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l993"/>
            <p:cNvSpPr/>
            <p:nvPr/>
          </p:nvSpPr>
          <p:spPr>
            <a:xfrm>
              <a:off x="1312959" y="3663368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l994"/>
            <p:cNvSpPr/>
            <p:nvPr/>
          </p:nvSpPr>
          <p:spPr>
            <a:xfrm>
              <a:off x="1312959" y="3610001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l995"/>
            <p:cNvSpPr/>
            <p:nvPr/>
          </p:nvSpPr>
          <p:spPr>
            <a:xfrm>
              <a:off x="1312959" y="3568606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l996"/>
            <p:cNvSpPr/>
            <p:nvPr/>
          </p:nvSpPr>
          <p:spPr>
            <a:xfrm>
              <a:off x="1312959" y="3534785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l997"/>
            <p:cNvSpPr/>
            <p:nvPr/>
          </p:nvSpPr>
          <p:spPr>
            <a:xfrm>
              <a:off x="1312959" y="3506189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l998"/>
            <p:cNvSpPr/>
            <p:nvPr/>
          </p:nvSpPr>
          <p:spPr>
            <a:xfrm>
              <a:off x="1312959" y="3481418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l999"/>
            <p:cNvSpPr/>
            <p:nvPr/>
          </p:nvSpPr>
          <p:spPr>
            <a:xfrm>
              <a:off x="1312959" y="3459568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l1000"/>
            <p:cNvSpPr/>
            <p:nvPr/>
          </p:nvSpPr>
          <p:spPr>
            <a:xfrm>
              <a:off x="1312959" y="3440023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l1001"/>
            <p:cNvSpPr/>
            <p:nvPr/>
          </p:nvSpPr>
          <p:spPr>
            <a:xfrm>
              <a:off x="1312959" y="3311439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l1002"/>
            <p:cNvSpPr/>
            <p:nvPr/>
          </p:nvSpPr>
          <p:spPr>
            <a:xfrm>
              <a:off x="1312959" y="3236223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l1003"/>
            <p:cNvSpPr/>
            <p:nvPr/>
          </p:nvSpPr>
          <p:spPr>
            <a:xfrm>
              <a:off x="1312959" y="3182856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l1004"/>
            <p:cNvSpPr/>
            <p:nvPr/>
          </p:nvSpPr>
          <p:spPr>
            <a:xfrm>
              <a:off x="1312959" y="3141461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l1005"/>
            <p:cNvSpPr/>
            <p:nvPr/>
          </p:nvSpPr>
          <p:spPr>
            <a:xfrm>
              <a:off x="1312959" y="3107639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l1006"/>
            <p:cNvSpPr/>
            <p:nvPr/>
          </p:nvSpPr>
          <p:spPr>
            <a:xfrm>
              <a:off x="1312959" y="3079043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l1007"/>
            <p:cNvSpPr/>
            <p:nvPr/>
          </p:nvSpPr>
          <p:spPr>
            <a:xfrm>
              <a:off x="1312959" y="3054272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l1008"/>
            <p:cNvSpPr/>
            <p:nvPr/>
          </p:nvSpPr>
          <p:spPr>
            <a:xfrm>
              <a:off x="1312959" y="3032422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l1009"/>
            <p:cNvSpPr/>
            <p:nvPr/>
          </p:nvSpPr>
          <p:spPr>
            <a:xfrm>
              <a:off x="1312959" y="3012877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l1010"/>
            <p:cNvSpPr/>
            <p:nvPr/>
          </p:nvSpPr>
          <p:spPr>
            <a:xfrm>
              <a:off x="1312959" y="2884294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l1011"/>
            <p:cNvSpPr/>
            <p:nvPr/>
          </p:nvSpPr>
          <p:spPr>
            <a:xfrm>
              <a:off x="1312959" y="2809077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l1012"/>
            <p:cNvSpPr/>
            <p:nvPr/>
          </p:nvSpPr>
          <p:spPr>
            <a:xfrm>
              <a:off x="1312959" y="2755710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l1013"/>
            <p:cNvSpPr/>
            <p:nvPr/>
          </p:nvSpPr>
          <p:spPr>
            <a:xfrm>
              <a:off x="1312959" y="2714315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l1014"/>
            <p:cNvSpPr/>
            <p:nvPr/>
          </p:nvSpPr>
          <p:spPr>
            <a:xfrm>
              <a:off x="1312959" y="2680493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l1015"/>
            <p:cNvSpPr/>
            <p:nvPr/>
          </p:nvSpPr>
          <p:spPr>
            <a:xfrm>
              <a:off x="1312959" y="2651897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l1016"/>
            <p:cNvSpPr/>
            <p:nvPr/>
          </p:nvSpPr>
          <p:spPr>
            <a:xfrm>
              <a:off x="1312959" y="2627126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l1017"/>
            <p:cNvSpPr/>
            <p:nvPr/>
          </p:nvSpPr>
          <p:spPr>
            <a:xfrm>
              <a:off x="1312959" y="2605277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l1018"/>
            <p:cNvSpPr/>
            <p:nvPr/>
          </p:nvSpPr>
          <p:spPr>
            <a:xfrm>
              <a:off x="1312959" y="2585732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l1019"/>
            <p:cNvSpPr/>
            <p:nvPr/>
          </p:nvSpPr>
          <p:spPr>
            <a:xfrm>
              <a:off x="1312959" y="2457148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l1020"/>
            <p:cNvSpPr/>
            <p:nvPr/>
          </p:nvSpPr>
          <p:spPr>
            <a:xfrm>
              <a:off x="1312959" y="2381932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l1021"/>
            <p:cNvSpPr/>
            <p:nvPr/>
          </p:nvSpPr>
          <p:spPr>
            <a:xfrm>
              <a:off x="1312959" y="2328565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l1022"/>
            <p:cNvSpPr/>
            <p:nvPr/>
          </p:nvSpPr>
          <p:spPr>
            <a:xfrm>
              <a:off x="1312959" y="2287170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l1023"/>
            <p:cNvSpPr/>
            <p:nvPr/>
          </p:nvSpPr>
          <p:spPr>
            <a:xfrm>
              <a:off x="1312959" y="2253348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l1024"/>
            <p:cNvSpPr/>
            <p:nvPr/>
          </p:nvSpPr>
          <p:spPr>
            <a:xfrm>
              <a:off x="1312959" y="2224752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l1025"/>
            <p:cNvSpPr/>
            <p:nvPr/>
          </p:nvSpPr>
          <p:spPr>
            <a:xfrm>
              <a:off x="1312959" y="2199981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l1026"/>
            <p:cNvSpPr/>
            <p:nvPr/>
          </p:nvSpPr>
          <p:spPr>
            <a:xfrm>
              <a:off x="1312959" y="2178131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l1027"/>
            <p:cNvSpPr/>
            <p:nvPr/>
          </p:nvSpPr>
          <p:spPr>
            <a:xfrm>
              <a:off x="1312959" y="2158586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l1028"/>
            <p:cNvSpPr/>
            <p:nvPr/>
          </p:nvSpPr>
          <p:spPr>
            <a:xfrm>
              <a:off x="1312959" y="2030003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l1029"/>
            <p:cNvSpPr/>
            <p:nvPr/>
          </p:nvSpPr>
          <p:spPr>
            <a:xfrm>
              <a:off x="1312959" y="1954786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l1030"/>
            <p:cNvSpPr/>
            <p:nvPr/>
          </p:nvSpPr>
          <p:spPr>
            <a:xfrm>
              <a:off x="1312959" y="1901419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tx1031"/>
            <p:cNvSpPr/>
            <p:nvPr/>
          </p:nvSpPr>
          <p:spPr>
            <a:xfrm>
              <a:off x="1126017" y="46797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33" name="tx1032"/>
            <p:cNvSpPr/>
            <p:nvPr/>
          </p:nvSpPr>
          <p:spPr>
            <a:xfrm>
              <a:off x="1063862" y="425262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034" name="tx1033"/>
            <p:cNvSpPr/>
            <p:nvPr/>
          </p:nvSpPr>
          <p:spPr>
            <a:xfrm>
              <a:off x="970656" y="3811016"/>
              <a:ext cx="279672" cy="961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1,000</a:t>
              </a:r>
            </a:p>
          </p:txBody>
        </p:sp>
        <p:sp>
          <p:nvSpPr>
            <p:cNvPr id="1035" name="tx1034"/>
            <p:cNvSpPr/>
            <p:nvPr/>
          </p:nvSpPr>
          <p:spPr>
            <a:xfrm>
              <a:off x="908500" y="3383870"/>
              <a:ext cx="341828" cy="961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10,000</a:t>
              </a:r>
            </a:p>
          </p:txBody>
        </p:sp>
        <p:sp>
          <p:nvSpPr>
            <p:cNvPr id="1036" name="tx1035"/>
            <p:cNvSpPr/>
            <p:nvPr/>
          </p:nvSpPr>
          <p:spPr>
            <a:xfrm>
              <a:off x="846345" y="2956724"/>
              <a:ext cx="403984" cy="961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100,000</a:t>
              </a:r>
            </a:p>
          </p:txBody>
        </p:sp>
        <p:sp>
          <p:nvSpPr>
            <p:cNvPr id="1037" name="tx1036"/>
            <p:cNvSpPr/>
            <p:nvPr/>
          </p:nvSpPr>
          <p:spPr>
            <a:xfrm>
              <a:off x="753139" y="2529579"/>
              <a:ext cx="497190" cy="961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1,000,000</a:t>
              </a:r>
            </a:p>
          </p:txBody>
        </p:sp>
        <p:sp>
          <p:nvSpPr>
            <p:cNvPr id="1038" name="tx1037"/>
            <p:cNvSpPr/>
            <p:nvPr/>
          </p:nvSpPr>
          <p:spPr>
            <a:xfrm>
              <a:off x="690983" y="2102433"/>
              <a:ext cx="559345" cy="961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10,000,000</a:t>
              </a:r>
            </a:p>
          </p:txBody>
        </p:sp>
        <p:sp>
          <p:nvSpPr>
            <p:cNvPr id="1039" name="pl1038"/>
            <p:cNvSpPr/>
            <p:nvPr/>
          </p:nvSpPr>
          <p:spPr>
            <a:xfrm>
              <a:off x="1278164" y="47214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l1039"/>
            <p:cNvSpPr/>
            <p:nvPr/>
          </p:nvSpPr>
          <p:spPr>
            <a:xfrm>
              <a:off x="1278164" y="42943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l1040"/>
            <p:cNvSpPr/>
            <p:nvPr/>
          </p:nvSpPr>
          <p:spPr>
            <a:xfrm>
              <a:off x="1278164" y="38671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l1041"/>
            <p:cNvSpPr/>
            <p:nvPr/>
          </p:nvSpPr>
          <p:spPr>
            <a:xfrm>
              <a:off x="1278164" y="34400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l1042"/>
            <p:cNvSpPr/>
            <p:nvPr/>
          </p:nvSpPr>
          <p:spPr>
            <a:xfrm>
              <a:off x="1278164" y="30128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l1043"/>
            <p:cNvSpPr/>
            <p:nvPr/>
          </p:nvSpPr>
          <p:spPr>
            <a:xfrm>
              <a:off x="1278164" y="25857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l1044"/>
            <p:cNvSpPr/>
            <p:nvPr/>
          </p:nvSpPr>
          <p:spPr>
            <a:xfrm>
              <a:off x="1278164" y="21585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l1045"/>
            <p:cNvSpPr/>
            <p:nvPr/>
          </p:nvSpPr>
          <p:spPr>
            <a:xfrm>
              <a:off x="1380833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l1046"/>
            <p:cNvSpPr/>
            <p:nvPr/>
          </p:nvSpPr>
          <p:spPr>
            <a:xfrm>
              <a:off x="1523725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l1047"/>
            <p:cNvSpPr/>
            <p:nvPr/>
          </p:nvSpPr>
          <p:spPr>
            <a:xfrm>
              <a:off x="1666617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l1048"/>
            <p:cNvSpPr/>
            <p:nvPr/>
          </p:nvSpPr>
          <p:spPr>
            <a:xfrm>
              <a:off x="1809509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l1049"/>
            <p:cNvSpPr/>
            <p:nvPr/>
          </p:nvSpPr>
          <p:spPr>
            <a:xfrm>
              <a:off x="1952401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l1050"/>
            <p:cNvSpPr/>
            <p:nvPr/>
          </p:nvSpPr>
          <p:spPr>
            <a:xfrm>
              <a:off x="2095293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l1051"/>
            <p:cNvSpPr/>
            <p:nvPr/>
          </p:nvSpPr>
          <p:spPr>
            <a:xfrm>
              <a:off x="2238186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l1052"/>
            <p:cNvSpPr/>
            <p:nvPr/>
          </p:nvSpPr>
          <p:spPr>
            <a:xfrm>
              <a:off x="2381078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l1053"/>
            <p:cNvSpPr/>
            <p:nvPr/>
          </p:nvSpPr>
          <p:spPr>
            <a:xfrm>
              <a:off x="2523970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l1054"/>
            <p:cNvSpPr/>
            <p:nvPr/>
          </p:nvSpPr>
          <p:spPr>
            <a:xfrm>
              <a:off x="2666862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l1055"/>
            <p:cNvSpPr/>
            <p:nvPr/>
          </p:nvSpPr>
          <p:spPr>
            <a:xfrm>
              <a:off x="2809754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l1056"/>
            <p:cNvSpPr/>
            <p:nvPr/>
          </p:nvSpPr>
          <p:spPr>
            <a:xfrm>
              <a:off x="2952646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l1057"/>
            <p:cNvSpPr/>
            <p:nvPr/>
          </p:nvSpPr>
          <p:spPr>
            <a:xfrm>
              <a:off x="3095538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l1058"/>
            <p:cNvSpPr/>
            <p:nvPr/>
          </p:nvSpPr>
          <p:spPr>
            <a:xfrm>
              <a:off x="3238431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l1059"/>
            <p:cNvSpPr/>
            <p:nvPr/>
          </p:nvSpPr>
          <p:spPr>
            <a:xfrm>
              <a:off x="3381323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l1060"/>
            <p:cNvSpPr/>
            <p:nvPr/>
          </p:nvSpPr>
          <p:spPr>
            <a:xfrm>
              <a:off x="3524215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l1061"/>
            <p:cNvSpPr/>
            <p:nvPr/>
          </p:nvSpPr>
          <p:spPr>
            <a:xfrm>
              <a:off x="3667107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l1062"/>
            <p:cNvSpPr/>
            <p:nvPr/>
          </p:nvSpPr>
          <p:spPr>
            <a:xfrm>
              <a:off x="3809999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l1063"/>
            <p:cNvSpPr/>
            <p:nvPr/>
          </p:nvSpPr>
          <p:spPr>
            <a:xfrm>
              <a:off x="3952891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l1064"/>
            <p:cNvSpPr/>
            <p:nvPr/>
          </p:nvSpPr>
          <p:spPr>
            <a:xfrm>
              <a:off x="4095784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l1065"/>
            <p:cNvSpPr/>
            <p:nvPr/>
          </p:nvSpPr>
          <p:spPr>
            <a:xfrm>
              <a:off x="4238676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l1066"/>
            <p:cNvSpPr/>
            <p:nvPr/>
          </p:nvSpPr>
          <p:spPr>
            <a:xfrm>
              <a:off x="4381568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l1067"/>
            <p:cNvSpPr/>
            <p:nvPr/>
          </p:nvSpPr>
          <p:spPr>
            <a:xfrm>
              <a:off x="4524460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l1068"/>
            <p:cNvSpPr/>
            <p:nvPr/>
          </p:nvSpPr>
          <p:spPr>
            <a:xfrm>
              <a:off x="4667352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l1069"/>
            <p:cNvSpPr/>
            <p:nvPr/>
          </p:nvSpPr>
          <p:spPr>
            <a:xfrm>
              <a:off x="4810244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l1070"/>
            <p:cNvSpPr/>
            <p:nvPr/>
          </p:nvSpPr>
          <p:spPr>
            <a:xfrm>
              <a:off x="4953137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l1071"/>
            <p:cNvSpPr/>
            <p:nvPr/>
          </p:nvSpPr>
          <p:spPr>
            <a:xfrm>
              <a:off x="5096029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l1072"/>
            <p:cNvSpPr/>
            <p:nvPr/>
          </p:nvSpPr>
          <p:spPr>
            <a:xfrm>
              <a:off x="5238921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l1073"/>
            <p:cNvSpPr/>
            <p:nvPr/>
          </p:nvSpPr>
          <p:spPr>
            <a:xfrm>
              <a:off x="5381813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l1074"/>
            <p:cNvSpPr/>
            <p:nvPr/>
          </p:nvSpPr>
          <p:spPr>
            <a:xfrm>
              <a:off x="5524705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l1075"/>
            <p:cNvSpPr/>
            <p:nvPr/>
          </p:nvSpPr>
          <p:spPr>
            <a:xfrm>
              <a:off x="5667597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l1076"/>
            <p:cNvSpPr/>
            <p:nvPr/>
          </p:nvSpPr>
          <p:spPr>
            <a:xfrm>
              <a:off x="5810490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l1077"/>
            <p:cNvSpPr/>
            <p:nvPr/>
          </p:nvSpPr>
          <p:spPr>
            <a:xfrm>
              <a:off x="5953382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l1078"/>
            <p:cNvSpPr/>
            <p:nvPr/>
          </p:nvSpPr>
          <p:spPr>
            <a:xfrm>
              <a:off x="6096274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l1079"/>
            <p:cNvSpPr/>
            <p:nvPr/>
          </p:nvSpPr>
          <p:spPr>
            <a:xfrm>
              <a:off x="6239166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l1080"/>
            <p:cNvSpPr/>
            <p:nvPr/>
          </p:nvSpPr>
          <p:spPr>
            <a:xfrm>
              <a:off x="6382058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l1081"/>
            <p:cNvSpPr/>
            <p:nvPr/>
          </p:nvSpPr>
          <p:spPr>
            <a:xfrm>
              <a:off x="6524950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l1082"/>
            <p:cNvSpPr/>
            <p:nvPr/>
          </p:nvSpPr>
          <p:spPr>
            <a:xfrm>
              <a:off x="6667843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l1083"/>
            <p:cNvSpPr/>
            <p:nvPr/>
          </p:nvSpPr>
          <p:spPr>
            <a:xfrm>
              <a:off x="6810735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l1084"/>
            <p:cNvSpPr/>
            <p:nvPr/>
          </p:nvSpPr>
          <p:spPr>
            <a:xfrm>
              <a:off x="6953627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l1085"/>
            <p:cNvSpPr/>
            <p:nvPr/>
          </p:nvSpPr>
          <p:spPr>
            <a:xfrm>
              <a:off x="7096519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l1086"/>
            <p:cNvSpPr/>
            <p:nvPr/>
          </p:nvSpPr>
          <p:spPr>
            <a:xfrm>
              <a:off x="7239411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l1087"/>
            <p:cNvSpPr/>
            <p:nvPr/>
          </p:nvSpPr>
          <p:spPr>
            <a:xfrm>
              <a:off x="7382303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tx1088"/>
            <p:cNvSpPr/>
            <p:nvPr/>
          </p:nvSpPr>
          <p:spPr>
            <a:xfrm rot="-3600000">
              <a:off x="1163076" y="5490215"/>
              <a:ext cx="33555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19</a:t>
              </a:r>
            </a:p>
          </p:txBody>
        </p:sp>
        <p:sp>
          <p:nvSpPr>
            <p:cNvPr id="1090" name="tx1089"/>
            <p:cNvSpPr/>
            <p:nvPr/>
          </p:nvSpPr>
          <p:spPr>
            <a:xfrm rot="-3600000">
              <a:off x="1305969" y="5490215"/>
              <a:ext cx="33555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21</a:t>
              </a:r>
            </a:p>
          </p:txBody>
        </p:sp>
        <p:sp>
          <p:nvSpPr>
            <p:cNvPr id="1091" name="tx1090"/>
            <p:cNvSpPr/>
            <p:nvPr/>
          </p:nvSpPr>
          <p:spPr>
            <a:xfrm rot="-3600000">
              <a:off x="1448837" y="5490174"/>
              <a:ext cx="33555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23</a:t>
              </a:r>
            </a:p>
          </p:txBody>
        </p:sp>
        <p:sp>
          <p:nvSpPr>
            <p:cNvPr id="1092" name="tx1091"/>
            <p:cNvSpPr/>
            <p:nvPr/>
          </p:nvSpPr>
          <p:spPr>
            <a:xfrm rot="-3600000">
              <a:off x="1591753" y="5490215"/>
              <a:ext cx="33555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25</a:t>
              </a:r>
            </a:p>
          </p:txBody>
        </p:sp>
        <p:sp>
          <p:nvSpPr>
            <p:cNvPr id="1093" name="tx1092"/>
            <p:cNvSpPr/>
            <p:nvPr/>
          </p:nvSpPr>
          <p:spPr>
            <a:xfrm rot="-3600000">
              <a:off x="1734645" y="5490215"/>
              <a:ext cx="33555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27</a:t>
              </a:r>
            </a:p>
          </p:txBody>
        </p:sp>
        <p:sp>
          <p:nvSpPr>
            <p:cNvPr id="1094" name="tx1093"/>
            <p:cNvSpPr/>
            <p:nvPr/>
          </p:nvSpPr>
          <p:spPr>
            <a:xfrm rot="-3600000">
              <a:off x="1877537" y="5490215"/>
              <a:ext cx="33555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29</a:t>
              </a:r>
            </a:p>
          </p:txBody>
        </p:sp>
        <p:sp>
          <p:nvSpPr>
            <p:cNvPr id="1095" name="tx1094"/>
            <p:cNvSpPr/>
            <p:nvPr/>
          </p:nvSpPr>
          <p:spPr>
            <a:xfrm rot="-3600000">
              <a:off x="2020406" y="5490174"/>
              <a:ext cx="33555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31</a:t>
              </a:r>
            </a:p>
          </p:txBody>
        </p:sp>
        <p:sp>
          <p:nvSpPr>
            <p:cNvPr id="1096" name="tx1095"/>
            <p:cNvSpPr/>
            <p:nvPr/>
          </p:nvSpPr>
          <p:spPr>
            <a:xfrm rot="-3600000">
              <a:off x="2154031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02</a:t>
              </a:r>
            </a:p>
          </p:txBody>
        </p:sp>
        <p:sp>
          <p:nvSpPr>
            <p:cNvPr id="1097" name="tx1096"/>
            <p:cNvSpPr/>
            <p:nvPr/>
          </p:nvSpPr>
          <p:spPr>
            <a:xfrm rot="-3600000">
              <a:off x="2296923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04</a:t>
              </a:r>
            </a:p>
          </p:txBody>
        </p:sp>
        <p:sp>
          <p:nvSpPr>
            <p:cNvPr id="1098" name="tx1097"/>
            <p:cNvSpPr/>
            <p:nvPr/>
          </p:nvSpPr>
          <p:spPr>
            <a:xfrm rot="-3600000">
              <a:off x="2439815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06</a:t>
              </a:r>
            </a:p>
          </p:txBody>
        </p:sp>
        <p:sp>
          <p:nvSpPr>
            <p:cNvPr id="1099" name="tx1098"/>
            <p:cNvSpPr/>
            <p:nvPr/>
          </p:nvSpPr>
          <p:spPr>
            <a:xfrm rot="-3600000">
              <a:off x="2582707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08</a:t>
              </a:r>
            </a:p>
          </p:txBody>
        </p:sp>
        <p:sp>
          <p:nvSpPr>
            <p:cNvPr id="1100" name="tx1099"/>
            <p:cNvSpPr/>
            <p:nvPr/>
          </p:nvSpPr>
          <p:spPr>
            <a:xfrm rot="-3600000">
              <a:off x="2725600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10</a:t>
              </a:r>
            </a:p>
          </p:txBody>
        </p:sp>
        <p:sp>
          <p:nvSpPr>
            <p:cNvPr id="1101" name="tx1100"/>
            <p:cNvSpPr/>
            <p:nvPr/>
          </p:nvSpPr>
          <p:spPr>
            <a:xfrm rot="-3600000">
              <a:off x="2868515" y="5495620"/>
              <a:ext cx="347940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12</a:t>
              </a:r>
            </a:p>
          </p:txBody>
        </p:sp>
        <p:sp>
          <p:nvSpPr>
            <p:cNvPr id="1102" name="tx1101"/>
            <p:cNvSpPr/>
            <p:nvPr/>
          </p:nvSpPr>
          <p:spPr>
            <a:xfrm rot="-3600000">
              <a:off x="3011408" y="5495620"/>
              <a:ext cx="347940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14</a:t>
              </a:r>
            </a:p>
          </p:txBody>
        </p:sp>
        <p:sp>
          <p:nvSpPr>
            <p:cNvPr id="1103" name="tx1102"/>
            <p:cNvSpPr/>
            <p:nvPr/>
          </p:nvSpPr>
          <p:spPr>
            <a:xfrm rot="-3600000">
              <a:off x="3154276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16</a:t>
              </a:r>
            </a:p>
          </p:txBody>
        </p:sp>
        <p:sp>
          <p:nvSpPr>
            <p:cNvPr id="1104" name="tx1103"/>
            <p:cNvSpPr/>
            <p:nvPr/>
          </p:nvSpPr>
          <p:spPr>
            <a:xfrm rot="-3600000">
              <a:off x="3297168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18</a:t>
              </a:r>
            </a:p>
          </p:txBody>
        </p:sp>
        <p:sp>
          <p:nvSpPr>
            <p:cNvPr id="1105" name="tx1104"/>
            <p:cNvSpPr/>
            <p:nvPr/>
          </p:nvSpPr>
          <p:spPr>
            <a:xfrm rot="-3600000">
              <a:off x="3440060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20</a:t>
              </a:r>
            </a:p>
          </p:txBody>
        </p:sp>
        <p:sp>
          <p:nvSpPr>
            <p:cNvPr id="1106" name="tx1105"/>
            <p:cNvSpPr/>
            <p:nvPr/>
          </p:nvSpPr>
          <p:spPr>
            <a:xfrm rot="-3600000">
              <a:off x="3582976" y="5495620"/>
              <a:ext cx="347940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22</a:t>
              </a:r>
            </a:p>
          </p:txBody>
        </p:sp>
        <p:sp>
          <p:nvSpPr>
            <p:cNvPr id="1107" name="tx1106"/>
            <p:cNvSpPr/>
            <p:nvPr/>
          </p:nvSpPr>
          <p:spPr>
            <a:xfrm rot="-3600000">
              <a:off x="3725868" y="5495620"/>
              <a:ext cx="347940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24</a:t>
              </a:r>
            </a:p>
          </p:txBody>
        </p:sp>
        <p:sp>
          <p:nvSpPr>
            <p:cNvPr id="1108" name="tx1107"/>
            <p:cNvSpPr/>
            <p:nvPr/>
          </p:nvSpPr>
          <p:spPr>
            <a:xfrm rot="-3600000">
              <a:off x="3868737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26</a:t>
              </a:r>
            </a:p>
          </p:txBody>
        </p:sp>
        <p:sp>
          <p:nvSpPr>
            <p:cNvPr id="1109" name="tx1108"/>
            <p:cNvSpPr/>
            <p:nvPr/>
          </p:nvSpPr>
          <p:spPr>
            <a:xfrm rot="-3600000">
              <a:off x="4011629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28</a:t>
              </a:r>
            </a:p>
          </p:txBody>
        </p:sp>
        <p:sp>
          <p:nvSpPr>
            <p:cNvPr id="1110" name="tx1109"/>
            <p:cNvSpPr/>
            <p:nvPr/>
          </p:nvSpPr>
          <p:spPr>
            <a:xfrm rot="-3600000">
              <a:off x="4154603" y="5495532"/>
              <a:ext cx="34783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01</a:t>
              </a:r>
            </a:p>
          </p:txBody>
        </p:sp>
        <p:sp>
          <p:nvSpPr>
            <p:cNvPr id="1111" name="tx1110"/>
            <p:cNvSpPr/>
            <p:nvPr/>
          </p:nvSpPr>
          <p:spPr>
            <a:xfrm rot="-3600000">
              <a:off x="4297472" y="5495491"/>
              <a:ext cx="34783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03</a:t>
              </a:r>
            </a:p>
          </p:txBody>
        </p:sp>
        <p:sp>
          <p:nvSpPr>
            <p:cNvPr id="1112" name="tx1111"/>
            <p:cNvSpPr/>
            <p:nvPr/>
          </p:nvSpPr>
          <p:spPr>
            <a:xfrm rot="-3600000">
              <a:off x="4440387" y="5495532"/>
              <a:ext cx="34783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05</a:t>
              </a:r>
            </a:p>
          </p:txBody>
        </p:sp>
        <p:sp>
          <p:nvSpPr>
            <p:cNvPr id="1113" name="tx1112"/>
            <p:cNvSpPr/>
            <p:nvPr/>
          </p:nvSpPr>
          <p:spPr>
            <a:xfrm rot="-3600000">
              <a:off x="4583280" y="5495532"/>
              <a:ext cx="34783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07</a:t>
              </a:r>
            </a:p>
          </p:txBody>
        </p:sp>
        <p:sp>
          <p:nvSpPr>
            <p:cNvPr id="1114" name="tx1113"/>
            <p:cNvSpPr/>
            <p:nvPr/>
          </p:nvSpPr>
          <p:spPr>
            <a:xfrm rot="-3600000">
              <a:off x="4726172" y="5495532"/>
              <a:ext cx="34783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09</a:t>
              </a:r>
            </a:p>
          </p:txBody>
        </p:sp>
        <p:sp>
          <p:nvSpPr>
            <p:cNvPr id="1115" name="tx1114"/>
            <p:cNvSpPr/>
            <p:nvPr/>
          </p:nvSpPr>
          <p:spPr>
            <a:xfrm rot="-3600000">
              <a:off x="4869088" y="5495573"/>
              <a:ext cx="347831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11</a:t>
              </a:r>
            </a:p>
          </p:txBody>
        </p:sp>
        <p:sp>
          <p:nvSpPr>
            <p:cNvPr id="1116" name="tx1115"/>
            <p:cNvSpPr/>
            <p:nvPr/>
          </p:nvSpPr>
          <p:spPr>
            <a:xfrm rot="-3600000">
              <a:off x="5011932" y="5495491"/>
              <a:ext cx="34783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13</a:t>
              </a:r>
            </a:p>
          </p:txBody>
        </p:sp>
        <p:sp>
          <p:nvSpPr>
            <p:cNvPr id="1117" name="tx1116"/>
            <p:cNvSpPr/>
            <p:nvPr/>
          </p:nvSpPr>
          <p:spPr>
            <a:xfrm rot="-3600000">
              <a:off x="5154848" y="5495532"/>
              <a:ext cx="34783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15</a:t>
              </a:r>
            </a:p>
          </p:txBody>
        </p:sp>
        <p:sp>
          <p:nvSpPr>
            <p:cNvPr id="1118" name="tx1117"/>
            <p:cNvSpPr/>
            <p:nvPr/>
          </p:nvSpPr>
          <p:spPr>
            <a:xfrm rot="-3600000">
              <a:off x="5297764" y="5495573"/>
              <a:ext cx="347831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17</a:t>
              </a:r>
            </a:p>
          </p:txBody>
        </p:sp>
        <p:sp>
          <p:nvSpPr>
            <p:cNvPr id="1119" name="tx1118"/>
            <p:cNvSpPr/>
            <p:nvPr/>
          </p:nvSpPr>
          <p:spPr>
            <a:xfrm rot="-3600000">
              <a:off x="5440633" y="5495532"/>
              <a:ext cx="34783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19</a:t>
              </a:r>
            </a:p>
          </p:txBody>
        </p:sp>
        <p:sp>
          <p:nvSpPr>
            <p:cNvPr id="1120" name="tx1119"/>
            <p:cNvSpPr/>
            <p:nvPr/>
          </p:nvSpPr>
          <p:spPr>
            <a:xfrm rot="-3600000">
              <a:off x="5583548" y="5495573"/>
              <a:ext cx="347831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21</a:t>
              </a:r>
            </a:p>
          </p:txBody>
        </p:sp>
        <p:sp>
          <p:nvSpPr>
            <p:cNvPr id="1121" name="tx1120"/>
            <p:cNvSpPr/>
            <p:nvPr/>
          </p:nvSpPr>
          <p:spPr>
            <a:xfrm rot="-3600000">
              <a:off x="5726393" y="5495491"/>
              <a:ext cx="34783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23</a:t>
              </a:r>
            </a:p>
          </p:txBody>
        </p:sp>
        <p:sp>
          <p:nvSpPr>
            <p:cNvPr id="1122" name="tx1121"/>
            <p:cNvSpPr/>
            <p:nvPr/>
          </p:nvSpPr>
          <p:spPr>
            <a:xfrm rot="-3600000">
              <a:off x="5869309" y="5495532"/>
              <a:ext cx="34783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25</a:t>
              </a:r>
            </a:p>
          </p:txBody>
        </p:sp>
        <p:sp>
          <p:nvSpPr>
            <p:cNvPr id="1123" name="tx1122"/>
            <p:cNvSpPr/>
            <p:nvPr/>
          </p:nvSpPr>
          <p:spPr>
            <a:xfrm rot="-3600000">
              <a:off x="6012225" y="5495573"/>
              <a:ext cx="347831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27</a:t>
              </a:r>
            </a:p>
          </p:txBody>
        </p:sp>
        <p:sp>
          <p:nvSpPr>
            <p:cNvPr id="1124" name="tx1123"/>
            <p:cNvSpPr/>
            <p:nvPr/>
          </p:nvSpPr>
          <p:spPr>
            <a:xfrm rot="-3600000">
              <a:off x="6155093" y="5495532"/>
              <a:ext cx="34783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29</a:t>
              </a:r>
            </a:p>
          </p:txBody>
        </p:sp>
        <p:sp>
          <p:nvSpPr>
            <p:cNvPr id="1125" name="tx1124"/>
            <p:cNvSpPr/>
            <p:nvPr/>
          </p:nvSpPr>
          <p:spPr>
            <a:xfrm rot="-3600000">
              <a:off x="6297962" y="5495491"/>
              <a:ext cx="34783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31</a:t>
              </a:r>
            </a:p>
          </p:txBody>
        </p:sp>
        <p:sp>
          <p:nvSpPr>
            <p:cNvPr id="1126" name="tx1125"/>
            <p:cNvSpPr/>
            <p:nvPr/>
          </p:nvSpPr>
          <p:spPr>
            <a:xfrm rot="-3600000">
              <a:off x="6445767" y="5471863"/>
              <a:ext cx="329277" cy="102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 02</a:t>
              </a:r>
            </a:p>
          </p:txBody>
        </p:sp>
        <p:sp>
          <p:nvSpPr>
            <p:cNvPr id="1127" name="tx1126"/>
            <p:cNvSpPr/>
            <p:nvPr/>
          </p:nvSpPr>
          <p:spPr>
            <a:xfrm rot="-3600000">
              <a:off x="6588659" y="5471863"/>
              <a:ext cx="329277" cy="102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 04</a:t>
              </a:r>
            </a:p>
          </p:txBody>
        </p:sp>
        <p:sp>
          <p:nvSpPr>
            <p:cNvPr id="1128" name="tx1127"/>
            <p:cNvSpPr/>
            <p:nvPr/>
          </p:nvSpPr>
          <p:spPr>
            <a:xfrm rot="-3600000">
              <a:off x="6731551" y="5471863"/>
              <a:ext cx="329277" cy="102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 06</a:t>
              </a:r>
            </a:p>
          </p:txBody>
        </p:sp>
        <p:sp>
          <p:nvSpPr>
            <p:cNvPr id="1129" name="tx1128"/>
            <p:cNvSpPr/>
            <p:nvPr/>
          </p:nvSpPr>
          <p:spPr>
            <a:xfrm rot="-3600000">
              <a:off x="6874443" y="5471863"/>
              <a:ext cx="329277" cy="102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 08</a:t>
              </a:r>
            </a:p>
          </p:txBody>
        </p:sp>
        <p:sp>
          <p:nvSpPr>
            <p:cNvPr id="1130" name="tx1129"/>
            <p:cNvSpPr/>
            <p:nvPr/>
          </p:nvSpPr>
          <p:spPr>
            <a:xfrm rot="-3600000">
              <a:off x="7017335" y="5471863"/>
              <a:ext cx="329277" cy="102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 10</a:t>
              </a:r>
            </a:p>
          </p:txBody>
        </p:sp>
        <p:sp>
          <p:nvSpPr>
            <p:cNvPr id="1131" name="tx1130"/>
            <p:cNvSpPr/>
            <p:nvPr/>
          </p:nvSpPr>
          <p:spPr>
            <a:xfrm rot="-3600000">
              <a:off x="7160227" y="5471863"/>
              <a:ext cx="329277" cy="102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 12</a:t>
              </a:r>
            </a:p>
          </p:txBody>
        </p:sp>
        <p:sp>
          <p:nvSpPr>
            <p:cNvPr id="1132" name="tx1131"/>
            <p:cNvSpPr/>
            <p:nvPr/>
          </p:nvSpPr>
          <p:spPr>
            <a:xfrm>
              <a:off x="4269746" y="5752428"/>
              <a:ext cx="295088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Date</a:t>
              </a:r>
            </a:p>
          </p:txBody>
        </p:sp>
        <p:sp>
          <p:nvSpPr>
            <p:cNvPr id="1133" name="tx1132"/>
            <p:cNvSpPr/>
            <p:nvPr/>
          </p:nvSpPr>
          <p:spPr>
            <a:xfrm rot="-5400000">
              <a:off x="-413184" y="3533554"/>
              <a:ext cx="1948842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Actual (points) / Predicted (line)</a:t>
              </a:r>
            </a:p>
          </p:txBody>
        </p:sp>
        <p:sp>
          <p:nvSpPr>
            <p:cNvPr id="1134" name="rc1133"/>
            <p:cNvSpPr/>
            <p:nvPr/>
          </p:nvSpPr>
          <p:spPr>
            <a:xfrm>
              <a:off x="7660801" y="3100839"/>
              <a:ext cx="956409" cy="9965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5" name="tx1134"/>
            <p:cNvSpPr/>
            <p:nvPr/>
          </p:nvSpPr>
          <p:spPr>
            <a:xfrm>
              <a:off x="7730390" y="3155728"/>
              <a:ext cx="310573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Type</a:t>
              </a:r>
            </a:p>
          </p:txBody>
        </p:sp>
        <p:sp>
          <p:nvSpPr>
            <p:cNvPr id="1136" name="rc1135"/>
            <p:cNvSpPr/>
            <p:nvPr/>
          </p:nvSpPr>
          <p:spPr>
            <a:xfrm>
              <a:off x="7730390" y="336941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t1136"/>
            <p:cNvSpPr/>
            <p:nvPr/>
          </p:nvSpPr>
          <p:spPr>
            <a:xfrm>
              <a:off x="7808517" y="3447543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rc1137"/>
            <p:cNvSpPr/>
            <p:nvPr/>
          </p:nvSpPr>
          <p:spPr>
            <a:xfrm>
              <a:off x="7730390" y="3588873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t1138"/>
            <p:cNvSpPr/>
            <p:nvPr/>
          </p:nvSpPr>
          <p:spPr>
            <a:xfrm>
              <a:off x="7808517" y="366699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rc1139"/>
            <p:cNvSpPr/>
            <p:nvPr/>
          </p:nvSpPr>
          <p:spPr>
            <a:xfrm>
              <a:off x="7730390" y="3808329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t1140"/>
            <p:cNvSpPr/>
            <p:nvPr/>
          </p:nvSpPr>
          <p:spPr>
            <a:xfrm>
              <a:off x="7808517" y="3886455"/>
              <a:ext cx="63202" cy="6320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tx1141"/>
            <p:cNvSpPr/>
            <p:nvPr/>
          </p:nvSpPr>
          <p:spPr>
            <a:xfrm>
              <a:off x="8019435" y="3437835"/>
              <a:ext cx="17391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</a:t>
              </a:r>
            </a:p>
          </p:txBody>
        </p:sp>
        <p:sp>
          <p:nvSpPr>
            <p:cNvPr id="1143" name="tx1142"/>
            <p:cNvSpPr/>
            <p:nvPr/>
          </p:nvSpPr>
          <p:spPr>
            <a:xfrm>
              <a:off x="8019435" y="3635081"/>
              <a:ext cx="528186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Log Linear</a:t>
              </a:r>
            </a:p>
          </p:txBody>
        </p:sp>
        <p:sp>
          <p:nvSpPr>
            <p:cNvPr id="1144" name="tx1143"/>
            <p:cNvSpPr/>
            <p:nvPr/>
          </p:nvSpPr>
          <p:spPr>
            <a:xfrm>
              <a:off x="8019435" y="3876747"/>
              <a:ext cx="22362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Post</a:t>
              </a:r>
            </a:p>
          </p:txBody>
        </p:sp>
        <p:sp>
          <p:nvSpPr>
            <p:cNvPr id="1145" name="tx1144"/>
            <p:cNvSpPr/>
            <p:nvPr/>
          </p:nvSpPr>
          <p:spPr>
            <a:xfrm>
              <a:off x="1312959" y="1632462"/>
              <a:ext cx="3041912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Steve's USA Projection as of 2020-03-28</a:t>
              </a:r>
            </a:p>
          </p:txBody>
        </p:sp>
        <p:sp>
          <p:nvSpPr>
            <p:cNvPr id="1146" name="tx1145"/>
            <p:cNvSpPr/>
            <p:nvPr/>
          </p:nvSpPr>
          <p:spPr>
            <a:xfrm>
              <a:off x="6223286" y="5929206"/>
              <a:ext cx="1298336" cy="1038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Doubling Time:  2.13 days</a:t>
              </a:r>
            </a:p>
          </p:txBody>
        </p:sp>
      </p:grpSp>
      <p:sp xmlns:a="http://schemas.openxmlformats.org/drawingml/2006/main" xmlns:r="http://schemas.openxmlformats.org/officeDocument/2006/relationships" xmlns:p="http://schemas.openxmlformats.org/presentationml/2006/main">
        <p:nvSpPr>
          <p:cNvPr id="1147" name="Slide Number Placeholder 5"/>
          <p:cNvSpPr>
            <a:spLocks noGrp="1"/>
          </p:cNvSpPr>
          <p:nvPr>
            <p:ph type="sldNum" sz="quarter" idx="12"/>
          </p:nvPr>
        </p:nvSpPr>
        <p:spPr>
          <a:xfrm rot="-0">
            <a:off x="7966720" y="6448250"/>
            <a:ext cx="720080" cy="365125"/>
          </a:xfrm>
        </p:spPr>
        <p:txBody>
          <a:bodyPr/>
          <a:lstStyle/>
          <a:p>
            <a:r>
              <a:rPr/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457200" y="45562"/>
            <a:ext cx="8229600" cy="1143000"/>
          </a:xfrm>
        </p:spPr>
        <p:txBody>
          <a:bodyPr/>
          <a:lstStyle/>
          <a:p>
            <a:r>
              <a:rPr/>
              <a:t>New York City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12959" y="1894657"/>
              <a:ext cx="6208664" cy="340889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12959" y="5078400"/>
              <a:ext cx="6208664" cy="0"/>
            </a:xfrm>
            <a:custGeom>
              <a:avLst/>
              <a:pathLst>
                <a:path w="6208664" h="0">
                  <a:moveTo>
                    <a:pt x="0" y="0"/>
                  </a:moveTo>
                  <a:lnTo>
                    <a:pt x="6208664" y="0"/>
                  </a:lnTo>
                  <a:lnTo>
                    <a:pt x="620866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12959" y="4857286"/>
              <a:ext cx="6208664" cy="0"/>
            </a:xfrm>
            <a:custGeom>
              <a:avLst/>
              <a:pathLst>
                <a:path w="6208664" h="0">
                  <a:moveTo>
                    <a:pt x="0" y="0"/>
                  </a:moveTo>
                  <a:lnTo>
                    <a:pt x="6208664" y="0"/>
                  </a:lnTo>
                  <a:lnTo>
                    <a:pt x="620866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12959" y="4415057"/>
              <a:ext cx="6208664" cy="0"/>
            </a:xfrm>
            <a:custGeom>
              <a:avLst/>
              <a:pathLst>
                <a:path w="6208664" h="0">
                  <a:moveTo>
                    <a:pt x="0" y="0"/>
                  </a:moveTo>
                  <a:lnTo>
                    <a:pt x="6208664" y="0"/>
                  </a:lnTo>
                  <a:lnTo>
                    <a:pt x="620866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12959" y="3972829"/>
              <a:ext cx="6208664" cy="0"/>
            </a:xfrm>
            <a:custGeom>
              <a:avLst/>
              <a:pathLst>
                <a:path w="6208664" h="0">
                  <a:moveTo>
                    <a:pt x="0" y="0"/>
                  </a:moveTo>
                  <a:lnTo>
                    <a:pt x="6208664" y="0"/>
                  </a:lnTo>
                  <a:lnTo>
                    <a:pt x="620866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12959" y="3530601"/>
              <a:ext cx="6208664" cy="0"/>
            </a:xfrm>
            <a:custGeom>
              <a:avLst/>
              <a:pathLst>
                <a:path w="6208664" h="0">
                  <a:moveTo>
                    <a:pt x="0" y="0"/>
                  </a:moveTo>
                  <a:lnTo>
                    <a:pt x="6208664" y="0"/>
                  </a:lnTo>
                  <a:lnTo>
                    <a:pt x="620866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312959" y="3088373"/>
              <a:ext cx="6208664" cy="0"/>
            </a:xfrm>
            <a:custGeom>
              <a:avLst/>
              <a:pathLst>
                <a:path w="6208664" h="0">
                  <a:moveTo>
                    <a:pt x="0" y="0"/>
                  </a:moveTo>
                  <a:lnTo>
                    <a:pt x="6208664" y="0"/>
                  </a:lnTo>
                  <a:lnTo>
                    <a:pt x="620866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312959" y="2646144"/>
              <a:ext cx="6208664" cy="0"/>
            </a:xfrm>
            <a:custGeom>
              <a:avLst/>
              <a:pathLst>
                <a:path w="6208664" h="0">
                  <a:moveTo>
                    <a:pt x="0" y="0"/>
                  </a:moveTo>
                  <a:lnTo>
                    <a:pt x="6208664" y="0"/>
                  </a:lnTo>
                  <a:lnTo>
                    <a:pt x="620866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312959" y="2203916"/>
              <a:ext cx="6208664" cy="0"/>
            </a:xfrm>
            <a:custGeom>
              <a:avLst/>
              <a:pathLst>
                <a:path w="6208664" h="0">
                  <a:moveTo>
                    <a:pt x="0" y="0"/>
                  </a:moveTo>
                  <a:lnTo>
                    <a:pt x="6208664" y="0"/>
                  </a:lnTo>
                  <a:lnTo>
                    <a:pt x="620866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52279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9517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73806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88095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023847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166739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309632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52524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595416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738308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881200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024092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16698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309877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452769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359566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73855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88144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4024338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4167230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310122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453014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595906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4738798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88169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502458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516747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310367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453259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59615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573904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5881936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6024828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6167720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6310612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6453504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6596396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6739289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688218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702507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716796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7310857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7453749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1312959" y="4636171"/>
              <a:ext cx="6208664" cy="0"/>
            </a:xfrm>
            <a:custGeom>
              <a:avLst/>
              <a:pathLst>
                <a:path w="6208664" h="0">
                  <a:moveTo>
                    <a:pt x="0" y="0"/>
                  </a:moveTo>
                  <a:lnTo>
                    <a:pt x="6208664" y="0"/>
                  </a:lnTo>
                  <a:lnTo>
                    <a:pt x="620866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1312959" y="4193943"/>
              <a:ext cx="6208664" cy="0"/>
            </a:xfrm>
            <a:custGeom>
              <a:avLst/>
              <a:pathLst>
                <a:path w="6208664" h="0">
                  <a:moveTo>
                    <a:pt x="0" y="0"/>
                  </a:moveTo>
                  <a:lnTo>
                    <a:pt x="6208664" y="0"/>
                  </a:lnTo>
                  <a:lnTo>
                    <a:pt x="620866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312959" y="3751715"/>
              <a:ext cx="6208664" cy="0"/>
            </a:xfrm>
            <a:custGeom>
              <a:avLst/>
              <a:pathLst>
                <a:path w="6208664" h="0">
                  <a:moveTo>
                    <a:pt x="0" y="0"/>
                  </a:moveTo>
                  <a:lnTo>
                    <a:pt x="6208664" y="0"/>
                  </a:lnTo>
                  <a:lnTo>
                    <a:pt x="620866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312959" y="3309487"/>
              <a:ext cx="6208664" cy="0"/>
            </a:xfrm>
            <a:custGeom>
              <a:avLst/>
              <a:pathLst>
                <a:path w="6208664" h="0">
                  <a:moveTo>
                    <a:pt x="0" y="0"/>
                  </a:moveTo>
                  <a:lnTo>
                    <a:pt x="6208664" y="0"/>
                  </a:lnTo>
                  <a:lnTo>
                    <a:pt x="620866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312959" y="2867258"/>
              <a:ext cx="6208664" cy="0"/>
            </a:xfrm>
            <a:custGeom>
              <a:avLst/>
              <a:pathLst>
                <a:path w="6208664" h="0">
                  <a:moveTo>
                    <a:pt x="0" y="0"/>
                  </a:moveTo>
                  <a:lnTo>
                    <a:pt x="6208664" y="0"/>
                  </a:lnTo>
                  <a:lnTo>
                    <a:pt x="620866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312959" y="2425030"/>
              <a:ext cx="6208664" cy="0"/>
            </a:xfrm>
            <a:custGeom>
              <a:avLst/>
              <a:pathLst>
                <a:path w="6208664" h="0">
                  <a:moveTo>
                    <a:pt x="0" y="0"/>
                  </a:moveTo>
                  <a:lnTo>
                    <a:pt x="6208664" y="0"/>
                  </a:lnTo>
                  <a:lnTo>
                    <a:pt x="620866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1312959" y="1982802"/>
              <a:ext cx="6208664" cy="0"/>
            </a:xfrm>
            <a:custGeom>
              <a:avLst/>
              <a:pathLst>
                <a:path w="6208664" h="0">
                  <a:moveTo>
                    <a:pt x="0" y="0"/>
                  </a:moveTo>
                  <a:lnTo>
                    <a:pt x="6208664" y="0"/>
                  </a:lnTo>
                  <a:lnTo>
                    <a:pt x="620866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138083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152372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666617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809509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95240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09529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238186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381078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523970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666862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809754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952646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3095538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323843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338132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352421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3667107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3809999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395289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4095784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4238676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4381568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4524460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4667352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4810244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4953137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5096029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523892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538181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552470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5667597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810490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953382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6096274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6239166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6382058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6524950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666784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681073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6953627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7096519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723941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738230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4421413" y="504679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4492859" y="504679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4564305" y="504679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4635751" y="483580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4707197" y="478055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778643" y="46474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850089" y="46474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921535" y="458626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992981" y="450265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5064427" y="449168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5135874" y="434318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5207320" y="419130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5278766" y="422812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5350212" y="407087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5421658" y="40023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5493104" y="396666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564550" y="382112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635996" y="37122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707442" y="366708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5778888" y="3600000"/>
              <a:ext cx="63202" cy="6320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5850334" y="3579642"/>
              <a:ext cx="63202" cy="6320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5921780" y="3538233"/>
              <a:ext cx="63202" cy="6320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5993227" y="3516026"/>
              <a:ext cx="63202" cy="6320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6064673" y="3471399"/>
              <a:ext cx="63202" cy="6320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6136119" y="3449968"/>
              <a:ext cx="63202" cy="6320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6207565" y="3430648"/>
              <a:ext cx="63202" cy="6320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4453014" y="2049607"/>
              <a:ext cx="2786397" cy="3098997"/>
            </a:xfrm>
            <a:custGeom>
              <a:avLst/>
              <a:pathLst>
                <a:path w="2786397" h="3098997">
                  <a:moveTo>
                    <a:pt x="0" y="3098997"/>
                  </a:moveTo>
                  <a:lnTo>
                    <a:pt x="71446" y="3019536"/>
                  </a:lnTo>
                  <a:lnTo>
                    <a:pt x="142892" y="2940074"/>
                  </a:lnTo>
                  <a:lnTo>
                    <a:pt x="214338" y="2860613"/>
                  </a:lnTo>
                  <a:lnTo>
                    <a:pt x="285784" y="2781151"/>
                  </a:lnTo>
                  <a:lnTo>
                    <a:pt x="357230" y="2701690"/>
                  </a:lnTo>
                  <a:lnTo>
                    <a:pt x="428676" y="2622228"/>
                  </a:lnTo>
                  <a:lnTo>
                    <a:pt x="500122" y="2542767"/>
                  </a:lnTo>
                  <a:lnTo>
                    <a:pt x="571568" y="2463305"/>
                  </a:lnTo>
                  <a:lnTo>
                    <a:pt x="643014" y="2383844"/>
                  </a:lnTo>
                  <a:lnTo>
                    <a:pt x="714460" y="2304382"/>
                  </a:lnTo>
                  <a:lnTo>
                    <a:pt x="785906" y="2224921"/>
                  </a:lnTo>
                  <a:lnTo>
                    <a:pt x="857352" y="2145459"/>
                  </a:lnTo>
                  <a:lnTo>
                    <a:pt x="928799" y="2065998"/>
                  </a:lnTo>
                  <a:lnTo>
                    <a:pt x="1000245" y="1986537"/>
                  </a:lnTo>
                  <a:lnTo>
                    <a:pt x="1071691" y="1907075"/>
                  </a:lnTo>
                  <a:lnTo>
                    <a:pt x="1143137" y="1827614"/>
                  </a:lnTo>
                  <a:lnTo>
                    <a:pt x="1214583" y="1748152"/>
                  </a:lnTo>
                  <a:lnTo>
                    <a:pt x="1286029" y="1668691"/>
                  </a:lnTo>
                  <a:lnTo>
                    <a:pt x="1357475" y="1589229"/>
                  </a:lnTo>
                  <a:lnTo>
                    <a:pt x="1428921" y="1509768"/>
                  </a:lnTo>
                  <a:lnTo>
                    <a:pt x="1500367" y="1430306"/>
                  </a:lnTo>
                  <a:lnTo>
                    <a:pt x="1571813" y="1350845"/>
                  </a:lnTo>
                  <a:lnTo>
                    <a:pt x="1643259" y="1271383"/>
                  </a:lnTo>
                  <a:lnTo>
                    <a:pt x="1714705" y="1191922"/>
                  </a:lnTo>
                  <a:lnTo>
                    <a:pt x="1786152" y="1112460"/>
                  </a:lnTo>
                  <a:lnTo>
                    <a:pt x="1857598" y="1032999"/>
                  </a:lnTo>
                  <a:lnTo>
                    <a:pt x="1929044" y="953537"/>
                  </a:lnTo>
                  <a:lnTo>
                    <a:pt x="2000490" y="874076"/>
                  </a:lnTo>
                  <a:lnTo>
                    <a:pt x="2071936" y="794614"/>
                  </a:lnTo>
                  <a:lnTo>
                    <a:pt x="2143382" y="715153"/>
                  </a:lnTo>
                  <a:lnTo>
                    <a:pt x="2214828" y="635691"/>
                  </a:lnTo>
                  <a:lnTo>
                    <a:pt x="2286274" y="556230"/>
                  </a:lnTo>
                  <a:lnTo>
                    <a:pt x="2357720" y="476768"/>
                  </a:lnTo>
                  <a:lnTo>
                    <a:pt x="2429166" y="397307"/>
                  </a:lnTo>
                  <a:lnTo>
                    <a:pt x="2500612" y="317845"/>
                  </a:lnTo>
                  <a:lnTo>
                    <a:pt x="2572058" y="238384"/>
                  </a:lnTo>
                  <a:lnTo>
                    <a:pt x="2643504" y="158922"/>
                  </a:lnTo>
                  <a:lnTo>
                    <a:pt x="2714951" y="79461"/>
                  </a:lnTo>
                  <a:lnTo>
                    <a:pt x="2786397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7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l73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5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79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0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l81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l82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l82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l822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l82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l82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l82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l82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l827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l82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l82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3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1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5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l84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l849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l85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l85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l85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l85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l854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l85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l85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l85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l858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5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3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7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6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7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l87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l872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6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l87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l87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l87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8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1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l88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l88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l885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l88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l88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l88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l88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l890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l89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l89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l89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l894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l89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l89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899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90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l90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l903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l90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l908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l90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l91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l91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l912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l91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l91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7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8"/>
            <p:cNvSpPr/>
            <p:nvPr/>
          </p:nvSpPr>
          <p:spPr>
            <a:xfrm>
              <a:off x="1312959" y="5254380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l919"/>
            <p:cNvSpPr/>
            <p:nvPr/>
          </p:nvSpPr>
          <p:spPr>
            <a:xfrm>
              <a:off x="1312959" y="5211524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l920"/>
            <p:cNvSpPr/>
            <p:nvPr/>
          </p:nvSpPr>
          <p:spPr>
            <a:xfrm>
              <a:off x="1312959" y="5176508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1"/>
            <p:cNvSpPr/>
            <p:nvPr/>
          </p:nvSpPr>
          <p:spPr>
            <a:xfrm>
              <a:off x="1312959" y="5146902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2"/>
            <p:cNvSpPr/>
            <p:nvPr/>
          </p:nvSpPr>
          <p:spPr>
            <a:xfrm>
              <a:off x="1312959" y="5121256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l923"/>
            <p:cNvSpPr/>
            <p:nvPr/>
          </p:nvSpPr>
          <p:spPr>
            <a:xfrm>
              <a:off x="1312959" y="5098635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l924"/>
            <p:cNvSpPr/>
            <p:nvPr/>
          </p:nvSpPr>
          <p:spPr>
            <a:xfrm>
              <a:off x="1312959" y="5078400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l925"/>
            <p:cNvSpPr/>
            <p:nvPr/>
          </p:nvSpPr>
          <p:spPr>
            <a:xfrm>
              <a:off x="1312959" y="4945276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l926"/>
            <p:cNvSpPr/>
            <p:nvPr/>
          </p:nvSpPr>
          <p:spPr>
            <a:xfrm>
              <a:off x="1312959" y="4867403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l927"/>
            <p:cNvSpPr/>
            <p:nvPr/>
          </p:nvSpPr>
          <p:spPr>
            <a:xfrm>
              <a:off x="1312959" y="4812152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l928"/>
            <p:cNvSpPr/>
            <p:nvPr/>
          </p:nvSpPr>
          <p:spPr>
            <a:xfrm>
              <a:off x="1312959" y="4769295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l929"/>
            <p:cNvSpPr/>
            <p:nvPr/>
          </p:nvSpPr>
          <p:spPr>
            <a:xfrm>
              <a:off x="1312959" y="4734279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l930"/>
            <p:cNvSpPr/>
            <p:nvPr/>
          </p:nvSpPr>
          <p:spPr>
            <a:xfrm>
              <a:off x="1312959" y="4704674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l931"/>
            <p:cNvSpPr/>
            <p:nvPr/>
          </p:nvSpPr>
          <p:spPr>
            <a:xfrm>
              <a:off x="1312959" y="4679028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l932"/>
            <p:cNvSpPr/>
            <p:nvPr/>
          </p:nvSpPr>
          <p:spPr>
            <a:xfrm>
              <a:off x="1312959" y="4656407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l933"/>
            <p:cNvSpPr/>
            <p:nvPr/>
          </p:nvSpPr>
          <p:spPr>
            <a:xfrm>
              <a:off x="1312959" y="4636171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l934"/>
            <p:cNvSpPr/>
            <p:nvPr/>
          </p:nvSpPr>
          <p:spPr>
            <a:xfrm>
              <a:off x="1312959" y="4503048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l935"/>
            <p:cNvSpPr/>
            <p:nvPr/>
          </p:nvSpPr>
          <p:spPr>
            <a:xfrm>
              <a:off x="1312959" y="4425175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l936"/>
            <p:cNvSpPr/>
            <p:nvPr/>
          </p:nvSpPr>
          <p:spPr>
            <a:xfrm>
              <a:off x="1312959" y="4369924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l937"/>
            <p:cNvSpPr/>
            <p:nvPr/>
          </p:nvSpPr>
          <p:spPr>
            <a:xfrm>
              <a:off x="1312959" y="4327067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l938"/>
            <p:cNvSpPr/>
            <p:nvPr/>
          </p:nvSpPr>
          <p:spPr>
            <a:xfrm>
              <a:off x="1312959" y="4292051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l939"/>
            <p:cNvSpPr/>
            <p:nvPr/>
          </p:nvSpPr>
          <p:spPr>
            <a:xfrm>
              <a:off x="1312959" y="4262445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l940"/>
            <p:cNvSpPr/>
            <p:nvPr/>
          </p:nvSpPr>
          <p:spPr>
            <a:xfrm>
              <a:off x="1312959" y="4236800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l941"/>
            <p:cNvSpPr/>
            <p:nvPr/>
          </p:nvSpPr>
          <p:spPr>
            <a:xfrm>
              <a:off x="1312959" y="4214178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l942"/>
            <p:cNvSpPr/>
            <p:nvPr/>
          </p:nvSpPr>
          <p:spPr>
            <a:xfrm>
              <a:off x="1312959" y="4193943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l943"/>
            <p:cNvSpPr/>
            <p:nvPr/>
          </p:nvSpPr>
          <p:spPr>
            <a:xfrm>
              <a:off x="1312959" y="4060819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l944"/>
            <p:cNvSpPr/>
            <p:nvPr/>
          </p:nvSpPr>
          <p:spPr>
            <a:xfrm>
              <a:off x="1312959" y="3982947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l945"/>
            <p:cNvSpPr/>
            <p:nvPr/>
          </p:nvSpPr>
          <p:spPr>
            <a:xfrm>
              <a:off x="1312959" y="3927695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l946"/>
            <p:cNvSpPr/>
            <p:nvPr/>
          </p:nvSpPr>
          <p:spPr>
            <a:xfrm>
              <a:off x="1312959" y="3884839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l947"/>
            <p:cNvSpPr/>
            <p:nvPr/>
          </p:nvSpPr>
          <p:spPr>
            <a:xfrm>
              <a:off x="1312959" y="3849823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l948"/>
            <p:cNvSpPr/>
            <p:nvPr/>
          </p:nvSpPr>
          <p:spPr>
            <a:xfrm>
              <a:off x="1312959" y="3820217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l949"/>
            <p:cNvSpPr/>
            <p:nvPr/>
          </p:nvSpPr>
          <p:spPr>
            <a:xfrm>
              <a:off x="1312959" y="3794571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l950"/>
            <p:cNvSpPr/>
            <p:nvPr/>
          </p:nvSpPr>
          <p:spPr>
            <a:xfrm>
              <a:off x="1312959" y="3771950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l951"/>
            <p:cNvSpPr/>
            <p:nvPr/>
          </p:nvSpPr>
          <p:spPr>
            <a:xfrm>
              <a:off x="1312959" y="3751715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l952"/>
            <p:cNvSpPr/>
            <p:nvPr/>
          </p:nvSpPr>
          <p:spPr>
            <a:xfrm>
              <a:off x="1312959" y="3618591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l953"/>
            <p:cNvSpPr/>
            <p:nvPr/>
          </p:nvSpPr>
          <p:spPr>
            <a:xfrm>
              <a:off x="1312959" y="3540718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l954"/>
            <p:cNvSpPr/>
            <p:nvPr/>
          </p:nvSpPr>
          <p:spPr>
            <a:xfrm>
              <a:off x="1312959" y="3485467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l955"/>
            <p:cNvSpPr/>
            <p:nvPr/>
          </p:nvSpPr>
          <p:spPr>
            <a:xfrm>
              <a:off x="1312959" y="3442611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l956"/>
            <p:cNvSpPr/>
            <p:nvPr/>
          </p:nvSpPr>
          <p:spPr>
            <a:xfrm>
              <a:off x="1312959" y="3407595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l957"/>
            <p:cNvSpPr/>
            <p:nvPr/>
          </p:nvSpPr>
          <p:spPr>
            <a:xfrm>
              <a:off x="1312959" y="3377989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l958"/>
            <p:cNvSpPr/>
            <p:nvPr/>
          </p:nvSpPr>
          <p:spPr>
            <a:xfrm>
              <a:off x="1312959" y="3352343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l959"/>
            <p:cNvSpPr/>
            <p:nvPr/>
          </p:nvSpPr>
          <p:spPr>
            <a:xfrm>
              <a:off x="1312959" y="3329722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l960"/>
            <p:cNvSpPr/>
            <p:nvPr/>
          </p:nvSpPr>
          <p:spPr>
            <a:xfrm>
              <a:off x="1312959" y="3309487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l961"/>
            <p:cNvSpPr/>
            <p:nvPr/>
          </p:nvSpPr>
          <p:spPr>
            <a:xfrm>
              <a:off x="1312959" y="3176363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l962"/>
            <p:cNvSpPr/>
            <p:nvPr/>
          </p:nvSpPr>
          <p:spPr>
            <a:xfrm>
              <a:off x="1312959" y="3098490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l963"/>
            <p:cNvSpPr/>
            <p:nvPr/>
          </p:nvSpPr>
          <p:spPr>
            <a:xfrm>
              <a:off x="1312959" y="3043239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l964"/>
            <p:cNvSpPr/>
            <p:nvPr/>
          </p:nvSpPr>
          <p:spPr>
            <a:xfrm>
              <a:off x="1312959" y="3000382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l965"/>
            <p:cNvSpPr/>
            <p:nvPr/>
          </p:nvSpPr>
          <p:spPr>
            <a:xfrm>
              <a:off x="1312959" y="2965366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l966"/>
            <p:cNvSpPr/>
            <p:nvPr/>
          </p:nvSpPr>
          <p:spPr>
            <a:xfrm>
              <a:off x="1312959" y="2935760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l967"/>
            <p:cNvSpPr/>
            <p:nvPr/>
          </p:nvSpPr>
          <p:spPr>
            <a:xfrm>
              <a:off x="1312959" y="2910115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l968"/>
            <p:cNvSpPr/>
            <p:nvPr/>
          </p:nvSpPr>
          <p:spPr>
            <a:xfrm>
              <a:off x="1312959" y="2887494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l969"/>
            <p:cNvSpPr/>
            <p:nvPr/>
          </p:nvSpPr>
          <p:spPr>
            <a:xfrm>
              <a:off x="1312959" y="2867258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l970"/>
            <p:cNvSpPr/>
            <p:nvPr/>
          </p:nvSpPr>
          <p:spPr>
            <a:xfrm>
              <a:off x="1312959" y="2734135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l971"/>
            <p:cNvSpPr/>
            <p:nvPr/>
          </p:nvSpPr>
          <p:spPr>
            <a:xfrm>
              <a:off x="1312959" y="2656262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l972"/>
            <p:cNvSpPr/>
            <p:nvPr/>
          </p:nvSpPr>
          <p:spPr>
            <a:xfrm>
              <a:off x="1312959" y="2601011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l973"/>
            <p:cNvSpPr/>
            <p:nvPr/>
          </p:nvSpPr>
          <p:spPr>
            <a:xfrm>
              <a:off x="1312959" y="2558154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l974"/>
            <p:cNvSpPr/>
            <p:nvPr/>
          </p:nvSpPr>
          <p:spPr>
            <a:xfrm>
              <a:off x="1312959" y="2523138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l975"/>
            <p:cNvSpPr/>
            <p:nvPr/>
          </p:nvSpPr>
          <p:spPr>
            <a:xfrm>
              <a:off x="1312959" y="2493532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l976"/>
            <p:cNvSpPr/>
            <p:nvPr/>
          </p:nvSpPr>
          <p:spPr>
            <a:xfrm>
              <a:off x="1312959" y="2467887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l977"/>
            <p:cNvSpPr/>
            <p:nvPr/>
          </p:nvSpPr>
          <p:spPr>
            <a:xfrm>
              <a:off x="1312959" y="2445265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l978"/>
            <p:cNvSpPr/>
            <p:nvPr/>
          </p:nvSpPr>
          <p:spPr>
            <a:xfrm>
              <a:off x="1312959" y="2425030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l979"/>
            <p:cNvSpPr/>
            <p:nvPr/>
          </p:nvSpPr>
          <p:spPr>
            <a:xfrm>
              <a:off x="1312959" y="2291906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l980"/>
            <p:cNvSpPr/>
            <p:nvPr/>
          </p:nvSpPr>
          <p:spPr>
            <a:xfrm>
              <a:off x="1312959" y="2214034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l981"/>
            <p:cNvSpPr/>
            <p:nvPr/>
          </p:nvSpPr>
          <p:spPr>
            <a:xfrm>
              <a:off x="1312959" y="2158782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l982"/>
            <p:cNvSpPr/>
            <p:nvPr/>
          </p:nvSpPr>
          <p:spPr>
            <a:xfrm>
              <a:off x="1312959" y="2115926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l983"/>
            <p:cNvSpPr/>
            <p:nvPr/>
          </p:nvSpPr>
          <p:spPr>
            <a:xfrm>
              <a:off x="1312959" y="2080910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l984"/>
            <p:cNvSpPr/>
            <p:nvPr/>
          </p:nvSpPr>
          <p:spPr>
            <a:xfrm>
              <a:off x="1312959" y="2051304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l985"/>
            <p:cNvSpPr/>
            <p:nvPr/>
          </p:nvSpPr>
          <p:spPr>
            <a:xfrm>
              <a:off x="1312959" y="2025658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l986"/>
            <p:cNvSpPr/>
            <p:nvPr/>
          </p:nvSpPr>
          <p:spPr>
            <a:xfrm>
              <a:off x="1312959" y="2003037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l987"/>
            <p:cNvSpPr/>
            <p:nvPr/>
          </p:nvSpPr>
          <p:spPr>
            <a:xfrm>
              <a:off x="1312959" y="1982802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l988"/>
            <p:cNvSpPr/>
            <p:nvPr/>
          </p:nvSpPr>
          <p:spPr>
            <a:xfrm>
              <a:off x="5810490" y="3037374"/>
              <a:ext cx="1428921" cy="595883"/>
            </a:xfrm>
            <a:custGeom>
              <a:avLst/>
              <a:pathLst>
                <a:path w="1428921" h="595883">
                  <a:moveTo>
                    <a:pt x="0" y="595883"/>
                  </a:moveTo>
                  <a:lnTo>
                    <a:pt x="71446" y="566089"/>
                  </a:lnTo>
                  <a:lnTo>
                    <a:pt x="142892" y="536295"/>
                  </a:lnTo>
                  <a:lnTo>
                    <a:pt x="214338" y="506501"/>
                  </a:lnTo>
                  <a:lnTo>
                    <a:pt x="285784" y="476707"/>
                  </a:lnTo>
                  <a:lnTo>
                    <a:pt x="357230" y="446912"/>
                  </a:lnTo>
                  <a:lnTo>
                    <a:pt x="428676" y="417118"/>
                  </a:lnTo>
                  <a:lnTo>
                    <a:pt x="500122" y="387324"/>
                  </a:lnTo>
                  <a:lnTo>
                    <a:pt x="571568" y="357530"/>
                  </a:lnTo>
                  <a:lnTo>
                    <a:pt x="643014" y="327736"/>
                  </a:lnTo>
                  <a:lnTo>
                    <a:pt x="714460" y="297941"/>
                  </a:lnTo>
                  <a:lnTo>
                    <a:pt x="785906" y="268147"/>
                  </a:lnTo>
                  <a:lnTo>
                    <a:pt x="857352" y="238353"/>
                  </a:lnTo>
                  <a:lnTo>
                    <a:pt x="928799" y="208559"/>
                  </a:lnTo>
                  <a:lnTo>
                    <a:pt x="1000245" y="178765"/>
                  </a:lnTo>
                  <a:lnTo>
                    <a:pt x="1071691" y="148970"/>
                  </a:lnTo>
                  <a:lnTo>
                    <a:pt x="1143137" y="119176"/>
                  </a:lnTo>
                  <a:lnTo>
                    <a:pt x="1214583" y="89382"/>
                  </a:lnTo>
                  <a:lnTo>
                    <a:pt x="1286029" y="59588"/>
                  </a:lnTo>
                  <a:lnTo>
                    <a:pt x="1357475" y="29794"/>
                  </a:lnTo>
                  <a:lnTo>
                    <a:pt x="1428921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tx989"/>
            <p:cNvSpPr/>
            <p:nvPr/>
          </p:nvSpPr>
          <p:spPr>
            <a:xfrm>
              <a:off x="1126017" y="459448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991" name="tx990"/>
            <p:cNvSpPr/>
            <p:nvPr/>
          </p:nvSpPr>
          <p:spPr>
            <a:xfrm>
              <a:off x="1063862" y="415225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992" name="tx991"/>
            <p:cNvSpPr/>
            <p:nvPr/>
          </p:nvSpPr>
          <p:spPr>
            <a:xfrm>
              <a:off x="970656" y="3695562"/>
              <a:ext cx="279672" cy="961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1,000</a:t>
              </a:r>
            </a:p>
          </p:txBody>
        </p:sp>
        <p:sp>
          <p:nvSpPr>
            <p:cNvPr id="993" name="tx992"/>
            <p:cNvSpPr/>
            <p:nvPr/>
          </p:nvSpPr>
          <p:spPr>
            <a:xfrm>
              <a:off x="908500" y="3253334"/>
              <a:ext cx="341828" cy="961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10,000</a:t>
              </a:r>
            </a:p>
          </p:txBody>
        </p:sp>
        <p:sp>
          <p:nvSpPr>
            <p:cNvPr id="994" name="tx993"/>
            <p:cNvSpPr/>
            <p:nvPr/>
          </p:nvSpPr>
          <p:spPr>
            <a:xfrm>
              <a:off x="846345" y="2811106"/>
              <a:ext cx="403984" cy="961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100,000</a:t>
              </a:r>
            </a:p>
          </p:txBody>
        </p:sp>
        <p:sp>
          <p:nvSpPr>
            <p:cNvPr id="995" name="tx994"/>
            <p:cNvSpPr/>
            <p:nvPr/>
          </p:nvSpPr>
          <p:spPr>
            <a:xfrm>
              <a:off x="753139" y="2368877"/>
              <a:ext cx="497190" cy="961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1,000,000</a:t>
              </a:r>
            </a:p>
          </p:txBody>
        </p:sp>
        <p:sp>
          <p:nvSpPr>
            <p:cNvPr id="996" name="tx995"/>
            <p:cNvSpPr/>
            <p:nvPr/>
          </p:nvSpPr>
          <p:spPr>
            <a:xfrm>
              <a:off x="690983" y="1926649"/>
              <a:ext cx="559345" cy="961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10,000,000</a:t>
              </a:r>
            </a:p>
          </p:txBody>
        </p:sp>
        <p:sp>
          <p:nvSpPr>
            <p:cNvPr id="997" name="pl996"/>
            <p:cNvSpPr/>
            <p:nvPr/>
          </p:nvSpPr>
          <p:spPr>
            <a:xfrm>
              <a:off x="1278164" y="46361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l997"/>
            <p:cNvSpPr/>
            <p:nvPr/>
          </p:nvSpPr>
          <p:spPr>
            <a:xfrm>
              <a:off x="1278164" y="41939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l998"/>
            <p:cNvSpPr/>
            <p:nvPr/>
          </p:nvSpPr>
          <p:spPr>
            <a:xfrm>
              <a:off x="1278164" y="37517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l999"/>
            <p:cNvSpPr/>
            <p:nvPr/>
          </p:nvSpPr>
          <p:spPr>
            <a:xfrm>
              <a:off x="1278164" y="33094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l1000"/>
            <p:cNvSpPr/>
            <p:nvPr/>
          </p:nvSpPr>
          <p:spPr>
            <a:xfrm>
              <a:off x="1278164" y="28672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l1001"/>
            <p:cNvSpPr/>
            <p:nvPr/>
          </p:nvSpPr>
          <p:spPr>
            <a:xfrm>
              <a:off x="1278164" y="24250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l1002"/>
            <p:cNvSpPr/>
            <p:nvPr/>
          </p:nvSpPr>
          <p:spPr>
            <a:xfrm>
              <a:off x="1278164" y="19828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l1003"/>
            <p:cNvSpPr/>
            <p:nvPr/>
          </p:nvSpPr>
          <p:spPr>
            <a:xfrm>
              <a:off x="1380833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l1004"/>
            <p:cNvSpPr/>
            <p:nvPr/>
          </p:nvSpPr>
          <p:spPr>
            <a:xfrm>
              <a:off x="1523725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l1005"/>
            <p:cNvSpPr/>
            <p:nvPr/>
          </p:nvSpPr>
          <p:spPr>
            <a:xfrm>
              <a:off x="1666617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l1006"/>
            <p:cNvSpPr/>
            <p:nvPr/>
          </p:nvSpPr>
          <p:spPr>
            <a:xfrm>
              <a:off x="1809509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l1007"/>
            <p:cNvSpPr/>
            <p:nvPr/>
          </p:nvSpPr>
          <p:spPr>
            <a:xfrm>
              <a:off x="1952401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l1008"/>
            <p:cNvSpPr/>
            <p:nvPr/>
          </p:nvSpPr>
          <p:spPr>
            <a:xfrm>
              <a:off x="2095293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l1009"/>
            <p:cNvSpPr/>
            <p:nvPr/>
          </p:nvSpPr>
          <p:spPr>
            <a:xfrm>
              <a:off x="2238186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l1010"/>
            <p:cNvSpPr/>
            <p:nvPr/>
          </p:nvSpPr>
          <p:spPr>
            <a:xfrm>
              <a:off x="2381078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l1011"/>
            <p:cNvSpPr/>
            <p:nvPr/>
          </p:nvSpPr>
          <p:spPr>
            <a:xfrm>
              <a:off x="2523970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l1012"/>
            <p:cNvSpPr/>
            <p:nvPr/>
          </p:nvSpPr>
          <p:spPr>
            <a:xfrm>
              <a:off x="2666862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l1013"/>
            <p:cNvSpPr/>
            <p:nvPr/>
          </p:nvSpPr>
          <p:spPr>
            <a:xfrm>
              <a:off x="2809754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l1014"/>
            <p:cNvSpPr/>
            <p:nvPr/>
          </p:nvSpPr>
          <p:spPr>
            <a:xfrm>
              <a:off x="2952646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l1015"/>
            <p:cNvSpPr/>
            <p:nvPr/>
          </p:nvSpPr>
          <p:spPr>
            <a:xfrm>
              <a:off x="3095538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l1016"/>
            <p:cNvSpPr/>
            <p:nvPr/>
          </p:nvSpPr>
          <p:spPr>
            <a:xfrm>
              <a:off x="3238431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l1017"/>
            <p:cNvSpPr/>
            <p:nvPr/>
          </p:nvSpPr>
          <p:spPr>
            <a:xfrm>
              <a:off x="3381323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l1018"/>
            <p:cNvSpPr/>
            <p:nvPr/>
          </p:nvSpPr>
          <p:spPr>
            <a:xfrm>
              <a:off x="3524215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l1019"/>
            <p:cNvSpPr/>
            <p:nvPr/>
          </p:nvSpPr>
          <p:spPr>
            <a:xfrm>
              <a:off x="3667107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l1020"/>
            <p:cNvSpPr/>
            <p:nvPr/>
          </p:nvSpPr>
          <p:spPr>
            <a:xfrm>
              <a:off x="3809999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l1021"/>
            <p:cNvSpPr/>
            <p:nvPr/>
          </p:nvSpPr>
          <p:spPr>
            <a:xfrm>
              <a:off x="3952891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l1022"/>
            <p:cNvSpPr/>
            <p:nvPr/>
          </p:nvSpPr>
          <p:spPr>
            <a:xfrm>
              <a:off x="4095784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l1023"/>
            <p:cNvSpPr/>
            <p:nvPr/>
          </p:nvSpPr>
          <p:spPr>
            <a:xfrm>
              <a:off x="4238676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l1024"/>
            <p:cNvSpPr/>
            <p:nvPr/>
          </p:nvSpPr>
          <p:spPr>
            <a:xfrm>
              <a:off x="4381568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l1025"/>
            <p:cNvSpPr/>
            <p:nvPr/>
          </p:nvSpPr>
          <p:spPr>
            <a:xfrm>
              <a:off x="4524460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l1026"/>
            <p:cNvSpPr/>
            <p:nvPr/>
          </p:nvSpPr>
          <p:spPr>
            <a:xfrm>
              <a:off x="4667352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l1027"/>
            <p:cNvSpPr/>
            <p:nvPr/>
          </p:nvSpPr>
          <p:spPr>
            <a:xfrm>
              <a:off x="4810244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l1028"/>
            <p:cNvSpPr/>
            <p:nvPr/>
          </p:nvSpPr>
          <p:spPr>
            <a:xfrm>
              <a:off x="4953137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l1029"/>
            <p:cNvSpPr/>
            <p:nvPr/>
          </p:nvSpPr>
          <p:spPr>
            <a:xfrm>
              <a:off x="5096029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l1030"/>
            <p:cNvSpPr/>
            <p:nvPr/>
          </p:nvSpPr>
          <p:spPr>
            <a:xfrm>
              <a:off x="5238921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l1031"/>
            <p:cNvSpPr/>
            <p:nvPr/>
          </p:nvSpPr>
          <p:spPr>
            <a:xfrm>
              <a:off x="5381813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l1032"/>
            <p:cNvSpPr/>
            <p:nvPr/>
          </p:nvSpPr>
          <p:spPr>
            <a:xfrm>
              <a:off x="5524705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l1033"/>
            <p:cNvSpPr/>
            <p:nvPr/>
          </p:nvSpPr>
          <p:spPr>
            <a:xfrm>
              <a:off x="5667597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l1034"/>
            <p:cNvSpPr/>
            <p:nvPr/>
          </p:nvSpPr>
          <p:spPr>
            <a:xfrm>
              <a:off x="5810490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l1035"/>
            <p:cNvSpPr/>
            <p:nvPr/>
          </p:nvSpPr>
          <p:spPr>
            <a:xfrm>
              <a:off x="5953382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l1036"/>
            <p:cNvSpPr/>
            <p:nvPr/>
          </p:nvSpPr>
          <p:spPr>
            <a:xfrm>
              <a:off x="6096274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l1037"/>
            <p:cNvSpPr/>
            <p:nvPr/>
          </p:nvSpPr>
          <p:spPr>
            <a:xfrm>
              <a:off x="6239166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l1038"/>
            <p:cNvSpPr/>
            <p:nvPr/>
          </p:nvSpPr>
          <p:spPr>
            <a:xfrm>
              <a:off x="6382058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l1039"/>
            <p:cNvSpPr/>
            <p:nvPr/>
          </p:nvSpPr>
          <p:spPr>
            <a:xfrm>
              <a:off x="6524950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l1040"/>
            <p:cNvSpPr/>
            <p:nvPr/>
          </p:nvSpPr>
          <p:spPr>
            <a:xfrm>
              <a:off x="6667843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l1041"/>
            <p:cNvSpPr/>
            <p:nvPr/>
          </p:nvSpPr>
          <p:spPr>
            <a:xfrm>
              <a:off x="6810735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l1042"/>
            <p:cNvSpPr/>
            <p:nvPr/>
          </p:nvSpPr>
          <p:spPr>
            <a:xfrm>
              <a:off x="6953627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l1043"/>
            <p:cNvSpPr/>
            <p:nvPr/>
          </p:nvSpPr>
          <p:spPr>
            <a:xfrm>
              <a:off x="7096519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l1044"/>
            <p:cNvSpPr/>
            <p:nvPr/>
          </p:nvSpPr>
          <p:spPr>
            <a:xfrm>
              <a:off x="7239411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l1045"/>
            <p:cNvSpPr/>
            <p:nvPr/>
          </p:nvSpPr>
          <p:spPr>
            <a:xfrm>
              <a:off x="7382303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tx1046"/>
            <p:cNvSpPr/>
            <p:nvPr/>
          </p:nvSpPr>
          <p:spPr>
            <a:xfrm rot="-3600000">
              <a:off x="1163076" y="5490215"/>
              <a:ext cx="33555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19</a:t>
              </a:r>
            </a:p>
          </p:txBody>
        </p:sp>
        <p:sp>
          <p:nvSpPr>
            <p:cNvPr id="1048" name="tx1047"/>
            <p:cNvSpPr/>
            <p:nvPr/>
          </p:nvSpPr>
          <p:spPr>
            <a:xfrm rot="-3600000">
              <a:off x="1305969" y="5490215"/>
              <a:ext cx="33555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21</a:t>
              </a:r>
            </a:p>
          </p:txBody>
        </p:sp>
        <p:sp>
          <p:nvSpPr>
            <p:cNvPr id="1049" name="tx1048"/>
            <p:cNvSpPr/>
            <p:nvPr/>
          </p:nvSpPr>
          <p:spPr>
            <a:xfrm rot="-3600000">
              <a:off x="1448837" y="5490174"/>
              <a:ext cx="33555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23</a:t>
              </a:r>
            </a:p>
          </p:txBody>
        </p:sp>
        <p:sp>
          <p:nvSpPr>
            <p:cNvPr id="1050" name="tx1049"/>
            <p:cNvSpPr/>
            <p:nvPr/>
          </p:nvSpPr>
          <p:spPr>
            <a:xfrm rot="-3600000">
              <a:off x="1591753" y="5490215"/>
              <a:ext cx="33555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25</a:t>
              </a:r>
            </a:p>
          </p:txBody>
        </p:sp>
        <p:sp>
          <p:nvSpPr>
            <p:cNvPr id="1051" name="tx1050"/>
            <p:cNvSpPr/>
            <p:nvPr/>
          </p:nvSpPr>
          <p:spPr>
            <a:xfrm rot="-3600000">
              <a:off x="1734645" y="5490215"/>
              <a:ext cx="33555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27</a:t>
              </a:r>
            </a:p>
          </p:txBody>
        </p:sp>
        <p:sp>
          <p:nvSpPr>
            <p:cNvPr id="1052" name="tx1051"/>
            <p:cNvSpPr/>
            <p:nvPr/>
          </p:nvSpPr>
          <p:spPr>
            <a:xfrm rot="-3600000">
              <a:off x="1877537" y="5490215"/>
              <a:ext cx="33555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29</a:t>
              </a:r>
            </a:p>
          </p:txBody>
        </p:sp>
        <p:sp>
          <p:nvSpPr>
            <p:cNvPr id="1053" name="tx1052"/>
            <p:cNvSpPr/>
            <p:nvPr/>
          </p:nvSpPr>
          <p:spPr>
            <a:xfrm rot="-3600000">
              <a:off x="2020406" y="5490174"/>
              <a:ext cx="33555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31</a:t>
              </a:r>
            </a:p>
          </p:txBody>
        </p:sp>
        <p:sp>
          <p:nvSpPr>
            <p:cNvPr id="1054" name="tx1053"/>
            <p:cNvSpPr/>
            <p:nvPr/>
          </p:nvSpPr>
          <p:spPr>
            <a:xfrm rot="-3600000">
              <a:off x="2154031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02</a:t>
              </a:r>
            </a:p>
          </p:txBody>
        </p:sp>
        <p:sp>
          <p:nvSpPr>
            <p:cNvPr id="1055" name="tx1054"/>
            <p:cNvSpPr/>
            <p:nvPr/>
          </p:nvSpPr>
          <p:spPr>
            <a:xfrm rot="-3600000">
              <a:off x="2296923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04</a:t>
              </a:r>
            </a:p>
          </p:txBody>
        </p:sp>
        <p:sp>
          <p:nvSpPr>
            <p:cNvPr id="1056" name="tx1055"/>
            <p:cNvSpPr/>
            <p:nvPr/>
          </p:nvSpPr>
          <p:spPr>
            <a:xfrm rot="-3600000">
              <a:off x="2439815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06</a:t>
              </a:r>
            </a:p>
          </p:txBody>
        </p:sp>
        <p:sp>
          <p:nvSpPr>
            <p:cNvPr id="1057" name="tx1056"/>
            <p:cNvSpPr/>
            <p:nvPr/>
          </p:nvSpPr>
          <p:spPr>
            <a:xfrm rot="-3600000">
              <a:off x="2582707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08</a:t>
              </a:r>
            </a:p>
          </p:txBody>
        </p:sp>
        <p:sp>
          <p:nvSpPr>
            <p:cNvPr id="1058" name="tx1057"/>
            <p:cNvSpPr/>
            <p:nvPr/>
          </p:nvSpPr>
          <p:spPr>
            <a:xfrm rot="-3600000">
              <a:off x="2725600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10</a:t>
              </a:r>
            </a:p>
          </p:txBody>
        </p:sp>
        <p:sp>
          <p:nvSpPr>
            <p:cNvPr id="1059" name="tx1058"/>
            <p:cNvSpPr/>
            <p:nvPr/>
          </p:nvSpPr>
          <p:spPr>
            <a:xfrm rot="-3600000">
              <a:off x="2868515" y="5495620"/>
              <a:ext cx="347940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12</a:t>
              </a:r>
            </a:p>
          </p:txBody>
        </p:sp>
        <p:sp>
          <p:nvSpPr>
            <p:cNvPr id="1060" name="tx1059"/>
            <p:cNvSpPr/>
            <p:nvPr/>
          </p:nvSpPr>
          <p:spPr>
            <a:xfrm rot="-3600000">
              <a:off x="3011408" y="5495620"/>
              <a:ext cx="347940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14</a:t>
              </a:r>
            </a:p>
          </p:txBody>
        </p:sp>
        <p:sp>
          <p:nvSpPr>
            <p:cNvPr id="1061" name="tx1060"/>
            <p:cNvSpPr/>
            <p:nvPr/>
          </p:nvSpPr>
          <p:spPr>
            <a:xfrm rot="-3600000">
              <a:off x="3154276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16</a:t>
              </a:r>
            </a:p>
          </p:txBody>
        </p:sp>
        <p:sp>
          <p:nvSpPr>
            <p:cNvPr id="1062" name="tx1061"/>
            <p:cNvSpPr/>
            <p:nvPr/>
          </p:nvSpPr>
          <p:spPr>
            <a:xfrm rot="-3600000">
              <a:off x="3297168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18</a:t>
              </a:r>
            </a:p>
          </p:txBody>
        </p:sp>
        <p:sp>
          <p:nvSpPr>
            <p:cNvPr id="1063" name="tx1062"/>
            <p:cNvSpPr/>
            <p:nvPr/>
          </p:nvSpPr>
          <p:spPr>
            <a:xfrm rot="-3600000">
              <a:off x="3440060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20</a:t>
              </a:r>
            </a:p>
          </p:txBody>
        </p:sp>
        <p:sp>
          <p:nvSpPr>
            <p:cNvPr id="1064" name="tx1063"/>
            <p:cNvSpPr/>
            <p:nvPr/>
          </p:nvSpPr>
          <p:spPr>
            <a:xfrm rot="-3600000">
              <a:off x="3582976" y="5495620"/>
              <a:ext cx="347940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22</a:t>
              </a:r>
            </a:p>
          </p:txBody>
        </p:sp>
        <p:sp>
          <p:nvSpPr>
            <p:cNvPr id="1065" name="tx1064"/>
            <p:cNvSpPr/>
            <p:nvPr/>
          </p:nvSpPr>
          <p:spPr>
            <a:xfrm rot="-3600000">
              <a:off x="3725868" y="5495620"/>
              <a:ext cx="347940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24</a:t>
              </a:r>
            </a:p>
          </p:txBody>
        </p:sp>
        <p:sp>
          <p:nvSpPr>
            <p:cNvPr id="1066" name="tx1065"/>
            <p:cNvSpPr/>
            <p:nvPr/>
          </p:nvSpPr>
          <p:spPr>
            <a:xfrm rot="-3600000">
              <a:off x="3868737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26</a:t>
              </a:r>
            </a:p>
          </p:txBody>
        </p:sp>
        <p:sp>
          <p:nvSpPr>
            <p:cNvPr id="1067" name="tx1066"/>
            <p:cNvSpPr/>
            <p:nvPr/>
          </p:nvSpPr>
          <p:spPr>
            <a:xfrm rot="-3600000">
              <a:off x="4011629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28</a:t>
              </a:r>
            </a:p>
          </p:txBody>
        </p:sp>
        <p:sp>
          <p:nvSpPr>
            <p:cNvPr id="1068" name="tx1067"/>
            <p:cNvSpPr/>
            <p:nvPr/>
          </p:nvSpPr>
          <p:spPr>
            <a:xfrm rot="-3600000">
              <a:off x="4154603" y="5495532"/>
              <a:ext cx="34783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01</a:t>
              </a:r>
            </a:p>
          </p:txBody>
        </p:sp>
        <p:sp>
          <p:nvSpPr>
            <p:cNvPr id="1069" name="tx1068"/>
            <p:cNvSpPr/>
            <p:nvPr/>
          </p:nvSpPr>
          <p:spPr>
            <a:xfrm rot="-3600000">
              <a:off x="4297472" y="5495491"/>
              <a:ext cx="34783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03</a:t>
              </a:r>
            </a:p>
          </p:txBody>
        </p:sp>
        <p:sp>
          <p:nvSpPr>
            <p:cNvPr id="1070" name="tx1069"/>
            <p:cNvSpPr/>
            <p:nvPr/>
          </p:nvSpPr>
          <p:spPr>
            <a:xfrm rot="-3600000">
              <a:off x="4440387" y="5495532"/>
              <a:ext cx="34783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05</a:t>
              </a:r>
            </a:p>
          </p:txBody>
        </p:sp>
        <p:sp>
          <p:nvSpPr>
            <p:cNvPr id="1071" name="tx1070"/>
            <p:cNvSpPr/>
            <p:nvPr/>
          </p:nvSpPr>
          <p:spPr>
            <a:xfrm rot="-3600000">
              <a:off x="4583280" y="5495532"/>
              <a:ext cx="34783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07</a:t>
              </a:r>
            </a:p>
          </p:txBody>
        </p:sp>
        <p:sp>
          <p:nvSpPr>
            <p:cNvPr id="1072" name="tx1071"/>
            <p:cNvSpPr/>
            <p:nvPr/>
          </p:nvSpPr>
          <p:spPr>
            <a:xfrm rot="-3600000">
              <a:off x="4726172" y="5495532"/>
              <a:ext cx="34783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09</a:t>
              </a:r>
            </a:p>
          </p:txBody>
        </p:sp>
        <p:sp>
          <p:nvSpPr>
            <p:cNvPr id="1073" name="tx1072"/>
            <p:cNvSpPr/>
            <p:nvPr/>
          </p:nvSpPr>
          <p:spPr>
            <a:xfrm rot="-3600000">
              <a:off x="4869088" y="5495573"/>
              <a:ext cx="347831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11</a:t>
              </a:r>
            </a:p>
          </p:txBody>
        </p:sp>
        <p:sp>
          <p:nvSpPr>
            <p:cNvPr id="1074" name="tx1073"/>
            <p:cNvSpPr/>
            <p:nvPr/>
          </p:nvSpPr>
          <p:spPr>
            <a:xfrm rot="-3600000">
              <a:off x="5011932" y="5495491"/>
              <a:ext cx="34783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13</a:t>
              </a:r>
            </a:p>
          </p:txBody>
        </p:sp>
        <p:sp>
          <p:nvSpPr>
            <p:cNvPr id="1075" name="tx1074"/>
            <p:cNvSpPr/>
            <p:nvPr/>
          </p:nvSpPr>
          <p:spPr>
            <a:xfrm rot="-3600000">
              <a:off x="5154848" y="5495532"/>
              <a:ext cx="34783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15</a:t>
              </a:r>
            </a:p>
          </p:txBody>
        </p:sp>
        <p:sp>
          <p:nvSpPr>
            <p:cNvPr id="1076" name="tx1075"/>
            <p:cNvSpPr/>
            <p:nvPr/>
          </p:nvSpPr>
          <p:spPr>
            <a:xfrm rot="-3600000">
              <a:off x="5297764" y="5495573"/>
              <a:ext cx="347831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17</a:t>
              </a:r>
            </a:p>
          </p:txBody>
        </p:sp>
        <p:sp>
          <p:nvSpPr>
            <p:cNvPr id="1077" name="tx1076"/>
            <p:cNvSpPr/>
            <p:nvPr/>
          </p:nvSpPr>
          <p:spPr>
            <a:xfrm rot="-3600000">
              <a:off x="5440633" y="5495532"/>
              <a:ext cx="34783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19</a:t>
              </a:r>
            </a:p>
          </p:txBody>
        </p:sp>
        <p:sp>
          <p:nvSpPr>
            <p:cNvPr id="1078" name="tx1077"/>
            <p:cNvSpPr/>
            <p:nvPr/>
          </p:nvSpPr>
          <p:spPr>
            <a:xfrm rot="-3600000">
              <a:off x="5583548" y="5495573"/>
              <a:ext cx="347831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21</a:t>
              </a:r>
            </a:p>
          </p:txBody>
        </p:sp>
        <p:sp>
          <p:nvSpPr>
            <p:cNvPr id="1079" name="tx1078"/>
            <p:cNvSpPr/>
            <p:nvPr/>
          </p:nvSpPr>
          <p:spPr>
            <a:xfrm rot="-3600000">
              <a:off x="5726393" y="5495491"/>
              <a:ext cx="34783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23</a:t>
              </a:r>
            </a:p>
          </p:txBody>
        </p:sp>
        <p:sp>
          <p:nvSpPr>
            <p:cNvPr id="1080" name="tx1079"/>
            <p:cNvSpPr/>
            <p:nvPr/>
          </p:nvSpPr>
          <p:spPr>
            <a:xfrm rot="-3600000">
              <a:off x="5869309" y="5495532"/>
              <a:ext cx="34783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25</a:t>
              </a:r>
            </a:p>
          </p:txBody>
        </p:sp>
        <p:sp>
          <p:nvSpPr>
            <p:cNvPr id="1081" name="tx1080"/>
            <p:cNvSpPr/>
            <p:nvPr/>
          </p:nvSpPr>
          <p:spPr>
            <a:xfrm rot="-3600000">
              <a:off x="6012225" y="5495573"/>
              <a:ext cx="347831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27</a:t>
              </a:r>
            </a:p>
          </p:txBody>
        </p:sp>
        <p:sp>
          <p:nvSpPr>
            <p:cNvPr id="1082" name="tx1081"/>
            <p:cNvSpPr/>
            <p:nvPr/>
          </p:nvSpPr>
          <p:spPr>
            <a:xfrm rot="-3600000">
              <a:off x="6155093" y="5495532"/>
              <a:ext cx="34783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29</a:t>
              </a:r>
            </a:p>
          </p:txBody>
        </p:sp>
        <p:sp>
          <p:nvSpPr>
            <p:cNvPr id="1083" name="tx1082"/>
            <p:cNvSpPr/>
            <p:nvPr/>
          </p:nvSpPr>
          <p:spPr>
            <a:xfrm rot="-3600000">
              <a:off x="6297962" y="5495491"/>
              <a:ext cx="34783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31</a:t>
              </a:r>
            </a:p>
          </p:txBody>
        </p:sp>
        <p:sp>
          <p:nvSpPr>
            <p:cNvPr id="1084" name="tx1083"/>
            <p:cNvSpPr/>
            <p:nvPr/>
          </p:nvSpPr>
          <p:spPr>
            <a:xfrm rot="-3600000">
              <a:off x="6445767" y="5471863"/>
              <a:ext cx="329277" cy="102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 02</a:t>
              </a:r>
            </a:p>
          </p:txBody>
        </p:sp>
        <p:sp>
          <p:nvSpPr>
            <p:cNvPr id="1085" name="tx1084"/>
            <p:cNvSpPr/>
            <p:nvPr/>
          </p:nvSpPr>
          <p:spPr>
            <a:xfrm rot="-3600000">
              <a:off x="6588659" y="5471863"/>
              <a:ext cx="329277" cy="102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 04</a:t>
              </a:r>
            </a:p>
          </p:txBody>
        </p:sp>
        <p:sp>
          <p:nvSpPr>
            <p:cNvPr id="1086" name="tx1085"/>
            <p:cNvSpPr/>
            <p:nvPr/>
          </p:nvSpPr>
          <p:spPr>
            <a:xfrm rot="-3600000">
              <a:off x="6731551" y="5471863"/>
              <a:ext cx="329277" cy="102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 06</a:t>
              </a:r>
            </a:p>
          </p:txBody>
        </p:sp>
        <p:sp>
          <p:nvSpPr>
            <p:cNvPr id="1087" name="tx1086"/>
            <p:cNvSpPr/>
            <p:nvPr/>
          </p:nvSpPr>
          <p:spPr>
            <a:xfrm rot="-3600000">
              <a:off x="6874443" y="5471863"/>
              <a:ext cx="329277" cy="102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 08</a:t>
              </a:r>
            </a:p>
          </p:txBody>
        </p:sp>
        <p:sp>
          <p:nvSpPr>
            <p:cNvPr id="1088" name="tx1087"/>
            <p:cNvSpPr/>
            <p:nvPr/>
          </p:nvSpPr>
          <p:spPr>
            <a:xfrm rot="-3600000">
              <a:off x="7017335" y="5471863"/>
              <a:ext cx="329277" cy="102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 10</a:t>
              </a:r>
            </a:p>
          </p:txBody>
        </p:sp>
        <p:sp>
          <p:nvSpPr>
            <p:cNvPr id="1089" name="tx1088"/>
            <p:cNvSpPr/>
            <p:nvPr/>
          </p:nvSpPr>
          <p:spPr>
            <a:xfrm rot="-3600000">
              <a:off x="7160227" y="5471863"/>
              <a:ext cx="329277" cy="102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 12</a:t>
              </a:r>
            </a:p>
          </p:txBody>
        </p:sp>
        <p:sp>
          <p:nvSpPr>
            <p:cNvPr id="1090" name="tx1089"/>
            <p:cNvSpPr/>
            <p:nvPr/>
          </p:nvSpPr>
          <p:spPr>
            <a:xfrm>
              <a:off x="4269746" y="5752428"/>
              <a:ext cx="295088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Date</a:t>
              </a:r>
            </a:p>
          </p:txBody>
        </p:sp>
        <p:sp>
          <p:nvSpPr>
            <p:cNvPr id="1091" name="tx1090"/>
            <p:cNvSpPr/>
            <p:nvPr/>
          </p:nvSpPr>
          <p:spPr>
            <a:xfrm rot="-5400000">
              <a:off x="-413184" y="3533554"/>
              <a:ext cx="1948842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Actual (points) / Predicted (line)</a:t>
              </a:r>
            </a:p>
          </p:txBody>
        </p:sp>
        <p:sp>
          <p:nvSpPr>
            <p:cNvPr id="1092" name="rc1091"/>
            <p:cNvSpPr/>
            <p:nvPr/>
          </p:nvSpPr>
          <p:spPr>
            <a:xfrm>
              <a:off x="7660801" y="3100839"/>
              <a:ext cx="956409" cy="9965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3" name="tx1092"/>
            <p:cNvSpPr/>
            <p:nvPr/>
          </p:nvSpPr>
          <p:spPr>
            <a:xfrm>
              <a:off x="7730390" y="3155728"/>
              <a:ext cx="310573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Type</a:t>
              </a:r>
            </a:p>
          </p:txBody>
        </p:sp>
        <p:sp>
          <p:nvSpPr>
            <p:cNvPr id="1094" name="rc1093"/>
            <p:cNvSpPr/>
            <p:nvPr/>
          </p:nvSpPr>
          <p:spPr>
            <a:xfrm>
              <a:off x="7730390" y="336941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t1094"/>
            <p:cNvSpPr/>
            <p:nvPr/>
          </p:nvSpPr>
          <p:spPr>
            <a:xfrm>
              <a:off x="7808517" y="3447543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rc1095"/>
            <p:cNvSpPr/>
            <p:nvPr/>
          </p:nvSpPr>
          <p:spPr>
            <a:xfrm>
              <a:off x="7730390" y="3588873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t1096"/>
            <p:cNvSpPr/>
            <p:nvPr/>
          </p:nvSpPr>
          <p:spPr>
            <a:xfrm>
              <a:off x="7808517" y="366699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rc1097"/>
            <p:cNvSpPr/>
            <p:nvPr/>
          </p:nvSpPr>
          <p:spPr>
            <a:xfrm>
              <a:off x="7730390" y="3808329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t1098"/>
            <p:cNvSpPr/>
            <p:nvPr/>
          </p:nvSpPr>
          <p:spPr>
            <a:xfrm>
              <a:off x="7808517" y="3886455"/>
              <a:ext cx="63202" cy="6320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tx1099"/>
            <p:cNvSpPr/>
            <p:nvPr/>
          </p:nvSpPr>
          <p:spPr>
            <a:xfrm>
              <a:off x="8019435" y="3437835"/>
              <a:ext cx="17391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</a:t>
              </a:r>
            </a:p>
          </p:txBody>
        </p:sp>
        <p:sp>
          <p:nvSpPr>
            <p:cNvPr id="1101" name="tx1100"/>
            <p:cNvSpPr/>
            <p:nvPr/>
          </p:nvSpPr>
          <p:spPr>
            <a:xfrm>
              <a:off x="8019435" y="3635081"/>
              <a:ext cx="528186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Log Linear</a:t>
              </a:r>
            </a:p>
          </p:txBody>
        </p:sp>
        <p:sp>
          <p:nvSpPr>
            <p:cNvPr id="1102" name="tx1101"/>
            <p:cNvSpPr/>
            <p:nvPr/>
          </p:nvSpPr>
          <p:spPr>
            <a:xfrm>
              <a:off x="8019435" y="3876747"/>
              <a:ext cx="22362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Post</a:t>
              </a:r>
            </a:p>
          </p:txBody>
        </p:sp>
        <p:sp>
          <p:nvSpPr>
            <p:cNvPr id="1103" name="tx1102"/>
            <p:cNvSpPr/>
            <p:nvPr/>
          </p:nvSpPr>
          <p:spPr>
            <a:xfrm>
              <a:off x="1312959" y="1632462"/>
              <a:ext cx="375913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Steve's New York City Projection as of 2020-03-28</a:t>
              </a:r>
            </a:p>
          </p:txBody>
        </p:sp>
        <p:sp>
          <p:nvSpPr>
            <p:cNvPr id="1104" name="tx1103"/>
            <p:cNvSpPr/>
            <p:nvPr/>
          </p:nvSpPr>
          <p:spPr>
            <a:xfrm>
              <a:off x="5334991" y="5928170"/>
              <a:ext cx="2186632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Doubling Time:  1.67 days (now:  4.47 days)</a:t>
              </a:r>
            </a:p>
          </p:txBody>
        </p:sp>
      </p:grpSp>
      <p:sp xmlns:a="http://schemas.openxmlformats.org/drawingml/2006/main" xmlns:r="http://schemas.openxmlformats.org/officeDocument/2006/relationships" xmlns:p="http://schemas.openxmlformats.org/presentationml/2006/main">
        <p:nvSpPr>
          <p:cNvPr id="1105" name="Slide Number Placeholder 5"/>
          <p:cNvSpPr>
            <a:spLocks noGrp="1"/>
          </p:cNvSpPr>
          <p:nvPr>
            <p:ph type="sldNum" sz="quarter" idx="12"/>
          </p:nvPr>
        </p:nvSpPr>
        <p:spPr>
          <a:xfrm rot="-0">
            <a:off x="7966720" y="6448250"/>
            <a:ext cx="720080" cy="365125"/>
          </a:xfrm>
        </p:spPr>
        <p:txBody>
          <a:bodyPr/>
          <a:lstStyle/>
          <a:p>
            <a:r>
              <a:rPr/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457200" y="45562"/>
            <a:ext cx="8229600" cy="1143000"/>
          </a:xfrm>
        </p:spPr>
        <p:txBody>
          <a:bodyPr/>
          <a:lstStyle/>
          <a:p>
            <a:r>
              <a:rPr/>
              <a:t>Santa Clara and San Mateo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95441" y="1894657"/>
              <a:ext cx="6426181" cy="340889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95441" y="5148605"/>
              <a:ext cx="6426181" cy="0"/>
            </a:xfrm>
            <a:custGeom>
              <a:avLst/>
              <a:pathLst>
                <a:path w="6426181" h="0">
                  <a:moveTo>
                    <a:pt x="0" y="0"/>
                  </a:moveTo>
                  <a:lnTo>
                    <a:pt x="6426181" y="0"/>
                  </a:lnTo>
                  <a:lnTo>
                    <a:pt x="642618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095441" y="4792208"/>
              <a:ext cx="6426181" cy="0"/>
            </a:xfrm>
            <a:custGeom>
              <a:avLst/>
              <a:pathLst>
                <a:path w="6426181" h="0">
                  <a:moveTo>
                    <a:pt x="0" y="0"/>
                  </a:moveTo>
                  <a:lnTo>
                    <a:pt x="6426181" y="0"/>
                  </a:lnTo>
                  <a:lnTo>
                    <a:pt x="642618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095441" y="4079413"/>
              <a:ext cx="6426181" cy="0"/>
            </a:xfrm>
            <a:custGeom>
              <a:avLst/>
              <a:pathLst>
                <a:path w="6426181" h="0">
                  <a:moveTo>
                    <a:pt x="0" y="0"/>
                  </a:moveTo>
                  <a:lnTo>
                    <a:pt x="6426181" y="0"/>
                  </a:lnTo>
                  <a:lnTo>
                    <a:pt x="642618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095441" y="3366618"/>
              <a:ext cx="6426181" cy="0"/>
            </a:xfrm>
            <a:custGeom>
              <a:avLst/>
              <a:pathLst>
                <a:path w="6426181" h="0">
                  <a:moveTo>
                    <a:pt x="0" y="0"/>
                  </a:moveTo>
                  <a:lnTo>
                    <a:pt x="6426181" y="0"/>
                  </a:lnTo>
                  <a:lnTo>
                    <a:pt x="642618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095441" y="2653823"/>
              <a:ext cx="6426181" cy="0"/>
            </a:xfrm>
            <a:custGeom>
              <a:avLst/>
              <a:pathLst>
                <a:path w="6426181" h="0">
                  <a:moveTo>
                    <a:pt x="0" y="0"/>
                  </a:moveTo>
                  <a:lnTo>
                    <a:pt x="6426181" y="0"/>
                  </a:lnTo>
                  <a:lnTo>
                    <a:pt x="642618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095441" y="1941028"/>
              <a:ext cx="6426181" cy="0"/>
            </a:xfrm>
            <a:custGeom>
              <a:avLst/>
              <a:pathLst>
                <a:path w="6426181" h="0">
                  <a:moveTo>
                    <a:pt x="0" y="0"/>
                  </a:moveTo>
                  <a:lnTo>
                    <a:pt x="6426181" y="0"/>
                  </a:lnTo>
                  <a:lnTo>
                    <a:pt x="642618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239642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38754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5439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683337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831236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979134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127032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27493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422829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570727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71862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866524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014422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162320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310219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458117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60601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3753914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901812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4049710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4197609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4345507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49340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641304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789202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4937100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5084998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5232897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538079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52869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676592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824490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5972388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6120287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626818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641608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6563982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6711880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6859778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7007677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715557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730347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745137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1095441" y="4435810"/>
              <a:ext cx="6426181" cy="0"/>
            </a:xfrm>
            <a:custGeom>
              <a:avLst/>
              <a:pathLst>
                <a:path w="6426181" h="0">
                  <a:moveTo>
                    <a:pt x="0" y="0"/>
                  </a:moveTo>
                  <a:lnTo>
                    <a:pt x="6426181" y="0"/>
                  </a:lnTo>
                  <a:lnTo>
                    <a:pt x="642618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1095441" y="3723015"/>
              <a:ext cx="6426181" cy="0"/>
            </a:xfrm>
            <a:custGeom>
              <a:avLst/>
              <a:pathLst>
                <a:path w="6426181" h="0">
                  <a:moveTo>
                    <a:pt x="0" y="0"/>
                  </a:moveTo>
                  <a:lnTo>
                    <a:pt x="6426181" y="0"/>
                  </a:lnTo>
                  <a:lnTo>
                    <a:pt x="642618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1095441" y="3010220"/>
              <a:ext cx="6426181" cy="0"/>
            </a:xfrm>
            <a:custGeom>
              <a:avLst/>
              <a:pathLst>
                <a:path w="6426181" h="0">
                  <a:moveTo>
                    <a:pt x="0" y="0"/>
                  </a:moveTo>
                  <a:lnTo>
                    <a:pt x="6426181" y="0"/>
                  </a:lnTo>
                  <a:lnTo>
                    <a:pt x="642618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1095441" y="2297425"/>
              <a:ext cx="6426181" cy="0"/>
            </a:xfrm>
            <a:custGeom>
              <a:avLst/>
              <a:pathLst>
                <a:path w="6426181" h="0">
                  <a:moveTo>
                    <a:pt x="0" y="0"/>
                  </a:moveTo>
                  <a:lnTo>
                    <a:pt x="6426181" y="0"/>
                  </a:lnTo>
                  <a:lnTo>
                    <a:pt x="642618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16569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313592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461490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09388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1757286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190518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05308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20098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348880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496778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644676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79257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94047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308837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3236270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3384168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3532066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367996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382786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397576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4123659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4271558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4419456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4567354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471525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486315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5011049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5158948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5306846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5454744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560264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575054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5898439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6046338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6194236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6342134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6490032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663793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6785829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6933727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7081626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7229524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7377422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2021482" y="5117004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2095431" y="5117004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2169380" y="5117004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2243329" y="4902431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317278" y="4902431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391228" y="4902431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465177" y="4902431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539126" y="4902431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613075" y="4902431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687024" y="4902431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760973" y="4902431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834923" y="4902431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908872" y="4902431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982821" y="4902431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056770" y="4902431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130719" y="4902431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204668" y="4902431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278617" y="4902431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352567" y="4902431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426516" y="4902431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500465" y="4902431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574414" y="4902431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648363" y="4902431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722312" y="4902431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796262" y="4902431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870211" y="4902431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944160" y="4902431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018109" y="4902431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092058" y="4902431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166007" y="4776914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239957" y="4776914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313906" y="440420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387855" y="432299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461804" y="432299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535753" y="416013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609702" y="416013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683651" y="402537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757601" y="397506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831550" y="389384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905499" y="386004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979448" y="383444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5053397" y="383444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5127346" y="369452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5201296" y="362733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5275245" y="357426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5349194" y="351118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5423143" y="34487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5497092" y="340163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571041" y="336611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644990" y="334519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718940" y="3283903"/>
              <a:ext cx="63202" cy="6320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5792889" y="3247903"/>
              <a:ext cx="63202" cy="6320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5866838" y="3216991"/>
              <a:ext cx="63202" cy="6320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5940787" y="3171669"/>
              <a:ext cx="63202" cy="6320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6014736" y="3124610"/>
              <a:ext cx="63202" cy="6320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6088685" y="3073087"/>
              <a:ext cx="63202" cy="6320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6162635" y="3042706"/>
              <a:ext cx="63202" cy="6320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4345507" y="2049607"/>
              <a:ext cx="2884017" cy="2355089"/>
            </a:xfrm>
            <a:custGeom>
              <a:avLst/>
              <a:pathLst>
                <a:path w="2884017" h="2355089">
                  <a:moveTo>
                    <a:pt x="0" y="2355089"/>
                  </a:moveTo>
                  <a:lnTo>
                    <a:pt x="73949" y="2294702"/>
                  </a:lnTo>
                  <a:lnTo>
                    <a:pt x="147898" y="2234315"/>
                  </a:lnTo>
                  <a:lnTo>
                    <a:pt x="221847" y="2173928"/>
                  </a:lnTo>
                  <a:lnTo>
                    <a:pt x="295796" y="2113542"/>
                  </a:lnTo>
                  <a:lnTo>
                    <a:pt x="369745" y="2053155"/>
                  </a:lnTo>
                  <a:lnTo>
                    <a:pt x="443694" y="1992768"/>
                  </a:lnTo>
                  <a:lnTo>
                    <a:pt x="517644" y="1932381"/>
                  </a:lnTo>
                  <a:lnTo>
                    <a:pt x="591593" y="1871994"/>
                  </a:lnTo>
                  <a:lnTo>
                    <a:pt x="665542" y="1811607"/>
                  </a:lnTo>
                  <a:lnTo>
                    <a:pt x="739491" y="1751220"/>
                  </a:lnTo>
                  <a:lnTo>
                    <a:pt x="813440" y="1690833"/>
                  </a:lnTo>
                  <a:lnTo>
                    <a:pt x="887389" y="1630446"/>
                  </a:lnTo>
                  <a:lnTo>
                    <a:pt x="961339" y="1570059"/>
                  </a:lnTo>
                  <a:lnTo>
                    <a:pt x="1035288" y="1509672"/>
                  </a:lnTo>
                  <a:lnTo>
                    <a:pt x="1109237" y="1449285"/>
                  </a:lnTo>
                  <a:lnTo>
                    <a:pt x="1183186" y="1388899"/>
                  </a:lnTo>
                  <a:lnTo>
                    <a:pt x="1257135" y="1328512"/>
                  </a:lnTo>
                  <a:lnTo>
                    <a:pt x="1331084" y="1268125"/>
                  </a:lnTo>
                  <a:lnTo>
                    <a:pt x="1405033" y="1207738"/>
                  </a:lnTo>
                  <a:lnTo>
                    <a:pt x="1478983" y="1147351"/>
                  </a:lnTo>
                  <a:lnTo>
                    <a:pt x="1552932" y="1086964"/>
                  </a:lnTo>
                  <a:lnTo>
                    <a:pt x="1626881" y="1026577"/>
                  </a:lnTo>
                  <a:lnTo>
                    <a:pt x="1700830" y="966190"/>
                  </a:lnTo>
                  <a:lnTo>
                    <a:pt x="1774779" y="905803"/>
                  </a:lnTo>
                  <a:lnTo>
                    <a:pt x="1848728" y="845416"/>
                  </a:lnTo>
                  <a:lnTo>
                    <a:pt x="1922678" y="785029"/>
                  </a:lnTo>
                  <a:lnTo>
                    <a:pt x="1996627" y="724642"/>
                  </a:lnTo>
                  <a:lnTo>
                    <a:pt x="2070576" y="664256"/>
                  </a:lnTo>
                  <a:lnTo>
                    <a:pt x="2144525" y="603869"/>
                  </a:lnTo>
                  <a:lnTo>
                    <a:pt x="2218474" y="543482"/>
                  </a:lnTo>
                  <a:lnTo>
                    <a:pt x="2292423" y="483095"/>
                  </a:lnTo>
                  <a:lnTo>
                    <a:pt x="2366373" y="422708"/>
                  </a:lnTo>
                  <a:lnTo>
                    <a:pt x="2440322" y="362321"/>
                  </a:lnTo>
                  <a:lnTo>
                    <a:pt x="2514271" y="301934"/>
                  </a:lnTo>
                  <a:lnTo>
                    <a:pt x="2588220" y="241547"/>
                  </a:lnTo>
                  <a:lnTo>
                    <a:pt x="2662169" y="181160"/>
                  </a:lnTo>
                  <a:lnTo>
                    <a:pt x="2736118" y="120773"/>
                  </a:lnTo>
                  <a:lnTo>
                    <a:pt x="2810067" y="60386"/>
                  </a:lnTo>
                  <a:lnTo>
                    <a:pt x="2884017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6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l73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799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l81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l82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l821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l82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l82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l82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l82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l826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l82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l82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l82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30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l84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8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l84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l85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l85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l85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l853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l85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l85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l85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l857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l85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5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2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6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6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7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l871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l87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5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l87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l87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l87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80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l88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l884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l88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l88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l88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l88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l889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l89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l89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l89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l893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l89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l89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l89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8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89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90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l902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l90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l907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l90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l90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l91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l911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l91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l91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l916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l91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l920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l92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l92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l925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l92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l92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l92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l929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l93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l93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l93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l93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l934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l93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l93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l93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l938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l93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l94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l94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l94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l943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l944"/>
            <p:cNvSpPr/>
            <p:nvPr/>
          </p:nvSpPr>
          <p:spPr>
            <a:xfrm>
              <a:off x="1095441" y="5259018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l945"/>
            <p:cNvSpPr/>
            <p:nvPr/>
          </p:nvSpPr>
          <p:spPr>
            <a:xfrm>
              <a:off x="1095441" y="5217682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l946"/>
            <p:cNvSpPr/>
            <p:nvPr/>
          </p:nvSpPr>
          <p:spPr>
            <a:xfrm>
              <a:off x="1095441" y="5181221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l947"/>
            <p:cNvSpPr/>
            <p:nvPr/>
          </p:nvSpPr>
          <p:spPr>
            <a:xfrm>
              <a:off x="1095441" y="5148605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l948"/>
            <p:cNvSpPr/>
            <p:nvPr/>
          </p:nvSpPr>
          <p:spPr>
            <a:xfrm>
              <a:off x="1095441" y="4934032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l949"/>
            <p:cNvSpPr/>
            <p:nvPr/>
          </p:nvSpPr>
          <p:spPr>
            <a:xfrm>
              <a:off x="1095441" y="4808515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l950"/>
            <p:cNvSpPr/>
            <p:nvPr/>
          </p:nvSpPr>
          <p:spPr>
            <a:xfrm>
              <a:off x="1095441" y="4719460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l951"/>
            <p:cNvSpPr/>
            <p:nvPr/>
          </p:nvSpPr>
          <p:spPr>
            <a:xfrm>
              <a:off x="1095441" y="4650383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l952"/>
            <p:cNvSpPr/>
            <p:nvPr/>
          </p:nvSpPr>
          <p:spPr>
            <a:xfrm>
              <a:off x="1095441" y="4593943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l953"/>
            <p:cNvSpPr/>
            <p:nvPr/>
          </p:nvSpPr>
          <p:spPr>
            <a:xfrm>
              <a:off x="1095441" y="4546223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l954"/>
            <p:cNvSpPr/>
            <p:nvPr/>
          </p:nvSpPr>
          <p:spPr>
            <a:xfrm>
              <a:off x="1095441" y="4504887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l955"/>
            <p:cNvSpPr/>
            <p:nvPr/>
          </p:nvSpPr>
          <p:spPr>
            <a:xfrm>
              <a:off x="1095441" y="4468426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l956"/>
            <p:cNvSpPr/>
            <p:nvPr/>
          </p:nvSpPr>
          <p:spPr>
            <a:xfrm>
              <a:off x="1095441" y="4435810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l957"/>
            <p:cNvSpPr/>
            <p:nvPr/>
          </p:nvSpPr>
          <p:spPr>
            <a:xfrm>
              <a:off x="1095441" y="4221237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l958"/>
            <p:cNvSpPr/>
            <p:nvPr/>
          </p:nvSpPr>
          <p:spPr>
            <a:xfrm>
              <a:off x="1095441" y="4095720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l959"/>
            <p:cNvSpPr/>
            <p:nvPr/>
          </p:nvSpPr>
          <p:spPr>
            <a:xfrm>
              <a:off x="1095441" y="4006665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l960"/>
            <p:cNvSpPr/>
            <p:nvPr/>
          </p:nvSpPr>
          <p:spPr>
            <a:xfrm>
              <a:off x="1095441" y="3937588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l961"/>
            <p:cNvSpPr/>
            <p:nvPr/>
          </p:nvSpPr>
          <p:spPr>
            <a:xfrm>
              <a:off x="1095441" y="3881148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l962"/>
            <p:cNvSpPr/>
            <p:nvPr/>
          </p:nvSpPr>
          <p:spPr>
            <a:xfrm>
              <a:off x="1095441" y="3833428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l963"/>
            <p:cNvSpPr/>
            <p:nvPr/>
          </p:nvSpPr>
          <p:spPr>
            <a:xfrm>
              <a:off x="1095441" y="3792092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l964"/>
            <p:cNvSpPr/>
            <p:nvPr/>
          </p:nvSpPr>
          <p:spPr>
            <a:xfrm>
              <a:off x="1095441" y="3755631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l965"/>
            <p:cNvSpPr/>
            <p:nvPr/>
          </p:nvSpPr>
          <p:spPr>
            <a:xfrm>
              <a:off x="1095441" y="3723015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l966"/>
            <p:cNvSpPr/>
            <p:nvPr/>
          </p:nvSpPr>
          <p:spPr>
            <a:xfrm>
              <a:off x="1095441" y="3508442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l967"/>
            <p:cNvSpPr/>
            <p:nvPr/>
          </p:nvSpPr>
          <p:spPr>
            <a:xfrm>
              <a:off x="1095441" y="3382925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l968"/>
            <p:cNvSpPr/>
            <p:nvPr/>
          </p:nvSpPr>
          <p:spPr>
            <a:xfrm>
              <a:off x="1095441" y="3293870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l969"/>
            <p:cNvSpPr/>
            <p:nvPr/>
          </p:nvSpPr>
          <p:spPr>
            <a:xfrm>
              <a:off x="1095441" y="3224793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l970"/>
            <p:cNvSpPr/>
            <p:nvPr/>
          </p:nvSpPr>
          <p:spPr>
            <a:xfrm>
              <a:off x="1095441" y="3168353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l971"/>
            <p:cNvSpPr/>
            <p:nvPr/>
          </p:nvSpPr>
          <p:spPr>
            <a:xfrm>
              <a:off x="1095441" y="3120633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l972"/>
            <p:cNvSpPr/>
            <p:nvPr/>
          </p:nvSpPr>
          <p:spPr>
            <a:xfrm>
              <a:off x="1095441" y="3079297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l973"/>
            <p:cNvSpPr/>
            <p:nvPr/>
          </p:nvSpPr>
          <p:spPr>
            <a:xfrm>
              <a:off x="1095441" y="3042836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l974"/>
            <p:cNvSpPr/>
            <p:nvPr/>
          </p:nvSpPr>
          <p:spPr>
            <a:xfrm>
              <a:off x="1095441" y="3010220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l975"/>
            <p:cNvSpPr/>
            <p:nvPr/>
          </p:nvSpPr>
          <p:spPr>
            <a:xfrm>
              <a:off x="1095441" y="2795647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l976"/>
            <p:cNvSpPr/>
            <p:nvPr/>
          </p:nvSpPr>
          <p:spPr>
            <a:xfrm>
              <a:off x="1095441" y="2670130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l977"/>
            <p:cNvSpPr/>
            <p:nvPr/>
          </p:nvSpPr>
          <p:spPr>
            <a:xfrm>
              <a:off x="1095441" y="2581075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l978"/>
            <p:cNvSpPr/>
            <p:nvPr/>
          </p:nvSpPr>
          <p:spPr>
            <a:xfrm>
              <a:off x="1095441" y="2511998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l979"/>
            <p:cNvSpPr/>
            <p:nvPr/>
          </p:nvSpPr>
          <p:spPr>
            <a:xfrm>
              <a:off x="1095441" y="2455558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l980"/>
            <p:cNvSpPr/>
            <p:nvPr/>
          </p:nvSpPr>
          <p:spPr>
            <a:xfrm>
              <a:off x="1095441" y="2407838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l981"/>
            <p:cNvSpPr/>
            <p:nvPr/>
          </p:nvSpPr>
          <p:spPr>
            <a:xfrm>
              <a:off x="1095441" y="2366502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l982"/>
            <p:cNvSpPr/>
            <p:nvPr/>
          </p:nvSpPr>
          <p:spPr>
            <a:xfrm>
              <a:off x="1095441" y="2330041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l983"/>
            <p:cNvSpPr/>
            <p:nvPr/>
          </p:nvSpPr>
          <p:spPr>
            <a:xfrm>
              <a:off x="1095441" y="2297425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l984"/>
            <p:cNvSpPr/>
            <p:nvPr/>
          </p:nvSpPr>
          <p:spPr>
            <a:xfrm>
              <a:off x="1095441" y="2082852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l985"/>
            <p:cNvSpPr/>
            <p:nvPr/>
          </p:nvSpPr>
          <p:spPr>
            <a:xfrm>
              <a:off x="1095441" y="1957336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l986"/>
            <p:cNvSpPr/>
            <p:nvPr/>
          </p:nvSpPr>
          <p:spPr>
            <a:xfrm>
              <a:off x="5750541" y="2489753"/>
              <a:ext cx="1478983" cy="832572"/>
            </a:xfrm>
            <a:custGeom>
              <a:avLst/>
              <a:pathLst>
                <a:path w="1478983" h="832572">
                  <a:moveTo>
                    <a:pt x="0" y="832572"/>
                  </a:moveTo>
                  <a:lnTo>
                    <a:pt x="73949" y="790944"/>
                  </a:lnTo>
                  <a:lnTo>
                    <a:pt x="147898" y="749315"/>
                  </a:lnTo>
                  <a:lnTo>
                    <a:pt x="221847" y="707686"/>
                  </a:lnTo>
                  <a:lnTo>
                    <a:pt x="295796" y="666058"/>
                  </a:lnTo>
                  <a:lnTo>
                    <a:pt x="369745" y="624429"/>
                  </a:lnTo>
                  <a:lnTo>
                    <a:pt x="443694" y="582801"/>
                  </a:lnTo>
                  <a:lnTo>
                    <a:pt x="517644" y="541172"/>
                  </a:lnTo>
                  <a:lnTo>
                    <a:pt x="591593" y="499543"/>
                  </a:lnTo>
                  <a:lnTo>
                    <a:pt x="665542" y="457915"/>
                  </a:lnTo>
                  <a:lnTo>
                    <a:pt x="739491" y="416286"/>
                  </a:lnTo>
                  <a:lnTo>
                    <a:pt x="813440" y="374657"/>
                  </a:lnTo>
                  <a:lnTo>
                    <a:pt x="887389" y="333029"/>
                  </a:lnTo>
                  <a:lnTo>
                    <a:pt x="961339" y="291400"/>
                  </a:lnTo>
                  <a:lnTo>
                    <a:pt x="1035288" y="249771"/>
                  </a:lnTo>
                  <a:lnTo>
                    <a:pt x="1109237" y="208143"/>
                  </a:lnTo>
                  <a:lnTo>
                    <a:pt x="1183186" y="166514"/>
                  </a:lnTo>
                  <a:lnTo>
                    <a:pt x="1257135" y="124885"/>
                  </a:lnTo>
                  <a:lnTo>
                    <a:pt x="1331084" y="83257"/>
                  </a:lnTo>
                  <a:lnTo>
                    <a:pt x="1405033" y="41628"/>
                  </a:lnTo>
                  <a:lnTo>
                    <a:pt x="1478983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tx987"/>
            <p:cNvSpPr/>
            <p:nvPr/>
          </p:nvSpPr>
          <p:spPr>
            <a:xfrm>
              <a:off x="908500" y="439411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989" name="tx988"/>
            <p:cNvSpPr/>
            <p:nvPr/>
          </p:nvSpPr>
          <p:spPr>
            <a:xfrm>
              <a:off x="846345" y="368132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990" name="tx989"/>
            <p:cNvSpPr/>
            <p:nvPr/>
          </p:nvSpPr>
          <p:spPr>
            <a:xfrm>
              <a:off x="753139" y="2954067"/>
              <a:ext cx="279672" cy="961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1,000</a:t>
              </a:r>
            </a:p>
          </p:txBody>
        </p:sp>
        <p:sp>
          <p:nvSpPr>
            <p:cNvPr id="991" name="tx990"/>
            <p:cNvSpPr/>
            <p:nvPr/>
          </p:nvSpPr>
          <p:spPr>
            <a:xfrm>
              <a:off x="690983" y="2241272"/>
              <a:ext cx="341828" cy="961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10,000</a:t>
              </a:r>
            </a:p>
          </p:txBody>
        </p:sp>
        <p:sp>
          <p:nvSpPr>
            <p:cNvPr id="992" name="pl991"/>
            <p:cNvSpPr/>
            <p:nvPr/>
          </p:nvSpPr>
          <p:spPr>
            <a:xfrm>
              <a:off x="1060647" y="44358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l992"/>
            <p:cNvSpPr/>
            <p:nvPr/>
          </p:nvSpPr>
          <p:spPr>
            <a:xfrm>
              <a:off x="1060647" y="37230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l993"/>
            <p:cNvSpPr/>
            <p:nvPr/>
          </p:nvSpPr>
          <p:spPr>
            <a:xfrm>
              <a:off x="1060647" y="30102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l994"/>
            <p:cNvSpPr/>
            <p:nvPr/>
          </p:nvSpPr>
          <p:spPr>
            <a:xfrm>
              <a:off x="1060647" y="22974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l995"/>
            <p:cNvSpPr/>
            <p:nvPr/>
          </p:nvSpPr>
          <p:spPr>
            <a:xfrm>
              <a:off x="1165693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l996"/>
            <p:cNvSpPr/>
            <p:nvPr/>
          </p:nvSpPr>
          <p:spPr>
            <a:xfrm>
              <a:off x="1313592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l997"/>
            <p:cNvSpPr/>
            <p:nvPr/>
          </p:nvSpPr>
          <p:spPr>
            <a:xfrm>
              <a:off x="1461490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l998"/>
            <p:cNvSpPr/>
            <p:nvPr/>
          </p:nvSpPr>
          <p:spPr>
            <a:xfrm>
              <a:off x="1609388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l999"/>
            <p:cNvSpPr/>
            <p:nvPr/>
          </p:nvSpPr>
          <p:spPr>
            <a:xfrm>
              <a:off x="1757286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l1000"/>
            <p:cNvSpPr/>
            <p:nvPr/>
          </p:nvSpPr>
          <p:spPr>
            <a:xfrm>
              <a:off x="1905185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l1001"/>
            <p:cNvSpPr/>
            <p:nvPr/>
          </p:nvSpPr>
          <p:spPr>
            <a:xfrm>
              <a:off x="2053083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l1002"/>
            <p:cNvSpPr/>
            <p:nvPr/>
          </p:nvSpPr>
          <p:spPr>
            <a:xfrm>
              <a:off x="2200981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l1003"/>
            <p:cNvSpPr/>
            <p:nvPr/>
          </p:nvSpPr>
          <p:spPr>
            <a:xfrm>
              <a:off x="2348880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l1004"/>
            <p:cNvSpPr/>
            <p:nvPr/>
          </p:nvSpPr>
          <p:spPr>
            <a:xfrm>
              <a:off x="2496778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l1005"/>
            <p:cNvSpPr/>
            <p:nvPr/>
          </p:nvSpPr>
          <p:spPr>
            <a:xfrm>
              <a:off x="2644676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l1006"/>
            <p:cNvSpPr/>
            <p:nvPr/>
          </p:nvSpPr>
          <p:spPr>
            <a:xfrm>
              <a:off x="2792575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l1007"/>
            <p:cNvSpPr/>
            <p:nvPr/>
          </p:nvSpPr>
          <p:spPr>
            <a:xfrm>
              <a:off x="2940473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l1008"/>
            <p:cNvSpPr/>
            <p:nvPr/>
          </p:nvSpPr>
          <p:spPr>
            <a:xfrm>
              <a:off x="3088371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l1009"/>
            <p:cNvSpPr/>
            <p:nvPr/>
          </p:nvSpPr>
          <p:spPr>
            <a:xfrm>
              <a:off x="3236270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l1010"/>
            <p:cNvSpPr/>
            <p:nvPr/>
          </p:nvSpPr>
          <p:spPr>
            <a:xfrm>
              <a:off x="3384168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l1011"/>
            <p:cNvSpPr/>
            <p:nvPr/>
          </p:nvSpPr>
          <p:spPr>
            <a:xfrm>
              <a:off x="3532066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l1012"/>
            <p:cNvSpPr/>
            <p:nvPr/>
          </p:nvSpPr>
          <p:spPr>
            <a:xfrm>
              <a:off x="3679965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l1013"/>
            <p:cNvSpPr/>
            <p:nvPr/>
          </p:nvSpPr>
          <p:spPr>
            <a:xfrm>
              <a:off x="3827863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l1014"/>
            <p:cNvSpPr/>
            <p:nvPr/>
          </p:nvSpPr>
          <p:spPr>
            <a:xfrm>
              <a:off x="3975761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l1015"/>
            <p:cNvSpPr/>
            <p:nvPr/>
          </p:nvSpPr>
          <p:spPr>
            <a:xfrm>
              <a:off x="4123659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l1016"/>
            <p:cNvSpPr/>
            <p:nvPr/>
          </p:nvSpPr>
          <p:spPr>
            <a:xfrm>
              <a:off x="4271558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l1017"/>
            <p:cNvSpPr/>
            <p:nvPr/>
          </p:nvSpPr>
          <p:spPr>
            <a:xfrm>
              <a:off x="4419456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l1018"/>
            <p:cNvSpPr/>
            <p:nvPr/>
          </p:nvSpPr>
          <p:spPr>
            <a:xfrm>
              <a:off x="4567354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l1019"/>
            <p:cNvSpPr/>
            <p:nvPr/>
          </p:nvSpPr>
          <p:spPr>
            <a:xfrm>
              <a:off x="4715253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l1020"/>
            <p:cNvSpPr/>
            <p:nvPr/>
          </p:nvSpPr>
          <p:spPr>
            <a:xfrm>
              <a:off x="4863151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l1021"/>
            <p:cNvSpPr/>
            <p:nvPr/>
          </p:nvSpPr>
          <p:spPr>
            <a:xfrm>
              <a:off x="5011049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l1022"/>
            <p:cNvSpPr/>
            <p:nvPr/>
          </p:nvSpPr>
          <p:spPr>
            <a:xfrm>
              <a:off x="5158948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l1023"/>
            <p:cNvSpPr/>
            <p:nvPr/>
          </p:nvSpPr>
          <p:spPr>
            <a:xfrm>
              <a:off x="5306846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l1024"/>
            <p:cNvSpPr/>
            <p:nvPr/>
          </p:nvSpPr>
          <p:spPr>
            <a:xfrm>
              <a:off x="5454744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l1025"/>
            <p:cNvSpPr/>
            <p:nvPr/>
          </p:nvSpPr>
          <p:spPr>
            <a:xfrm>
              <a:off x="5602643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l1026"/>
            <p:cNvSpPr/>
            <p:nvPr/>
          </p:nvSpPr>
          <p:spPr>
            <a:xfrm>
              <a:off x="5750541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l1027"/>
            <p:cNvSpPr/>
            <p:nvPr/>
          </p:nvSpPr>
          <p:spPr>
            <a:xfrm>
              <a:off x="5898439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l1028"/>
            <p:cNvSpPr/>
            <p:nvPr/>
          </p:nvSpPr>
          <p:spPr>
            <a:xfrm>
              <a:off x="6046338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l1029"/>
            <p:cNvSpPr/>
            <p:nvPr/>
          </p:nvSpPr>
          <p:spPr>
            <a:xfrm>
              <a:off x="6194236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l1030"/>
            <p:cNvSpPr/>
            <p:nvPr/>
          </p:nvSpPr>
          <p:spPr>
            <a:xfrm>
              <a:off x="6342134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l1031"/>
            <p:cNvSpPr/>
            <p:nvPr/>
          </p:nvSpPr>
          <p:spPr>
            <a:xfrm>
              <a:off x="6490032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l1032"/>
            <p:cNvSpPr/>
            <p:nvPr/>
          </p:nvSpPr>
          <p:spPr>
            <a:xfrm>
              <a:off x="6637931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l1033"/>
            <p:cNvSpPr/>
            <p:nvPr/>
          </p:nvSpPr>
          <p:spPr>
            <a:xfrm>
              <a:off x="6785829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l1034"/>
            <p:cNvSpPr/>
            <p:nvPr/>
          </p:nvSpPr>
          <p:spPr>
            <a:xfrm>
              <a:off x="6933727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l1035"/>
            <p:cNvSpPr/>
            <p:nvPr/>
          </p:nvSpPr>
          <p:spPr>
            <a:xfrm>
              <a:off x="7081626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l1036"/>
            <p:cNvSpPr/>
            <p:nvPr/>
          </p:nvSpPr>
          <p:spPr>
            <a:xfrm>
              <a:off x="7229524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l1037"/>
            <p:cNvSpPr/>
            <p:nvPr/>
          </p:nvSpPr>
          <p:spPr>
            <a:xfrm>
              <a:off x="7377422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tx1038"/>
            <p:cNvSpPr/>
            <p:nvPr/>
          </p:nvSpPr>
          <p:spPr>
            <a:xfrm rot="-3600000">
              <a:off x="947937" y="5490215"/>
              <a:ext cx="33555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19</a:t>
              </a:r>
            </a:p>
          </p:txBody>
        </p:sp>
        <p:sp>
          <p:nvSpPr>
            <p:cNvPr id="1040" name="tx1039"/>
            <p:cNvSpPr/>
            <p:nvPr/>
          </p:nvSpPr>
          <p:spPr>
            <a:xfrm rot="-3600000">
              <a:off x="1095835" y="5490215"/>
              <a:ext cx="33555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21</a:t>
              </a:r>
            </a:p>
          </p:txBody>
        </p:sp>
        <p:sp>
          <p:nvSpPr>
            <p:cNvPr id="1041" name="tx1040"/>
            <p:cNvSpPr/>
            <p:nvPr/>
          </p:nvSpPr>
          <p:spPr>
            <a:xfrm rot="-3600000">
              <a:off x="1243710" y="5490174"/>
              <a:ext cx="33555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23</a:t>
              </a:r>
            </a:p>
          </p:txBody>
        </p:sp>
        <p:sp>
          <p:nvSpPr>
            <p:cNvPr id="1042" name="tx1041"/>
            <p:cNvSpPr/>
            <p:nvPr/>
          </p:nvSpPr>
          <p:spPr>
            <a:xfrm rot="-3600000">
              <a:off x="1391632" y="5490215"/>
              <a:ext cx="33555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25</a:t>
              </a:r>
            </a:p>
          </p:txBody>
        </p:sp>
        <p:sp>
          <p:nvSpPr>
            <p:cNvPr id="1043" name="tx1042"/>
            <p:cNvSpPr/>
            <p:nvPr/>
          </p:nvSpPr>
          <p:spPr>
            <a:xfrm rot="-3600000">
              <a:off x="1539530" y="5490215"/>
              <a:ext cx="33555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27</a:t>
              </a:r>
            </a:p>
          </p:txBody>
        </p:sp>
        <p:sp>
          <p:nvSpPr>
            <p:cNvPr id="1044" name="tx1043"/>
            <p:cNvSpPr/>
            <p:nvPr/>
          </p:nvSpPr>
          <p:spPr>
            <a:xfrm rot="-3600000">
              <a:off x="1687429" y="5490215"/>
              <a:ext cx="33555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29</a:t>
              </a:r>
            </a:p>
          </p:txBody>
        </p:sp>
        <p:sp>
          <p:nvSpPr>
            <p:cNvPr id="1045" name="tx1044"/>
            <p:cNvSpPr/>
            <p:nvPr/>
          </p:nvSpPr>
          <p:spPr>
            <a:xfrm rot="-3600000">
              <a:off x="1835303" y="5490174"/>
              <a:ext cx="33555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31</a:t>
              </a:r>
            </a:p>
          </p:txBody>
        </p:sp>
        <p:sp>
          <p:nvSpPr>
            <p:cNvPr id="1046" name="tx1045"/>
            <p:cNvSpPr/>
            <p:nvPr/>
          </p:nvSpPr>
          <p:spPr>
            <a:xfrm rot="-3600000">
              <a:off x="1973935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02</a:t>
              </a:r>
            </a:p>
          </p:txBody>
        </p:sp>
        <p:sp>
          <p:nvSpPr>
            <p:cNvPr id="1047" name="tx1046"/>
            <p:cNvSpPr/>
            <p:nvPr/>
          </p:nvSpPr>
          <p:spPr>
            <a:xfrm rot="-3600000">
              <a:off x="2121833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04</a:t>
              </a:r>
            </a:p>
          </p:txBody>
        </p:sp>
        <p:sp>
          <p:nvSpPr>
            <p:cNvPr id="1048" name="tx1047"/>
            <p:cNvSpPr/>
            <p:nvPr/>
          </p:nvSpPr>
          <p:spPr>
            <a:xfrm rot="-3600000">
              <a:off x="2269731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06</a:t>
              </a:r>
            </a:p>
          </p:txBody>
        </p:sp>
        <p:sp>
          <p:nvSpPr>
            <p:cNvPr id="1049" name="tx1048"/>
            <p:cNvSpPr/>
            <p:nvPr/>
          </p:nvSpPr>
          <p:spPr>
            <a:xfrm rot="-3600000">
              <a:off x="2417630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08</a:t>
              </a:r>
            </a:p>
          </p:txBody>
        </p:sp>
        <p:sp>
          <p:nvSpPr>
            <p:cNvPr id="1050" name="tx1049"/>
            <p:cNvSpPr/>
            <p:nvPr/>
          </p:nvSpPr>
          <p:spPr>
            <a:xfrm rot="-3600000">
              <a:off x="2565528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10</a:t>
              </a:r>
            </a:p>
          </p:txBody>
        </p:sp>
        <p:sp>
          <p:nvSpPr>
            <p:cNvPr id="1051" name="tx1050"/>
            <p:cNvSpPr/>
            <p:nvPr/>
          </p:nvSpPr>
          <p:spPr>
            <a:xfrm rot="-3600000">
              <a:off x="2713450" y="5495620"/>
              <a:ext cx="347940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12</a:t>
              </a:r>
            </a:p>
          </p:txBody>
        </p:sp>
        <p:sp>
          <p:nvSpPr>
            <p:cNvPr id="1052" name="tx1051"/>
            <p:cNvSpPr/>
            <p:nvPr/>
          </p:nvSpPr>
          <p:spPr>
            <a:xfrm rot="-3600000">
              <a:off x="2861348" y="5495620"/>
              <a:ext cx="347940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14</a:t>
              </a:r>
            </a:p>
          </p:txBody>
        </p:sp>
        <p:sp>
          <p:nvSpPr>
            <p:cNvPr id="1053" name="tx1052"/>
            <p:cNvSpPr/>
            <p:nvPr/>
          </p:nvSpPr>
          <p:spPr>
            <a:xfrm rot="-3600000">
              <a:off x="3009223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16</a:t>
              </a:r>
            </a:p>
          </p:txBody>
        </p:sp>
        <p:sp>
          <p:nvSpPr>
            <p:cNvPr id="1054" name="tx1053"/>
            <p:cNvSpPr/>
            <p:nvPr/>
          </p:nvSpPr>
          <p:spPr>
            <a:xfrm rot="-3600000">
              <a:off x="3157121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18</a:t>
              </a:r>
            </a:p>
          </p:txBody>
        </p:sp>
        <p:sp>
          <p:nvSpPr>
            <p:cNvPr id="1055" name="tx1054"/>
            <p:cNvSpPr/>
            <p:nvPr/>
          </p:nvSpPr>
          <p:spPr>
            <a:xfrm rot="-3600000">
              <a:off x="3305019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20</a:t>
              </a:r>
            </a:p>
          </p:txBody>
        </p:sp>
        <p:sp>
          <p:nvSpPr>
            <p:cNvPr id="1056" name="tx1055"/>
            <p:cNvSpPr/>
            <p:nvPr/>
          </p:nvSpPr>
          <p:spPr>
            <a:xfrm rot="-3600000">
              <a:off x="3452941" y="5495620"/>
              <a:ext cx="347940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22</a:t>
              </a:r>
            </a:p>
          </p:txBody>
        </p:sp>
        <p:sp>
          <p:nvSpPr>
            <p:cNvPr id="1057" name="tx1056"/>
            <p:cNvSpPr/>
            <p:nvPr/>
          </p:nvSpPr>
          <p:spPr>
            <a:xfrm rot="-3600000">
              <a:off x="3600840" y="5495620"/>
              <a:ext cx="347940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24</a:t>
              </a:r>
            </a:p>
          </p:txBody>
        </p:sp>
        <p:sp>
          <p:nvSpPr>
            <p:cNvPr id="1058" name="tx1057"/>
            <p:cNvSpPr/>
            <p:nvPr/>
          </p:nvSpPr>
          <p:spPr>
            <a:xfrm rot="-3600000">
              <a:off x="3748714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26</a:t>
              </a:r>
            </a:p>
          </p:txBody>
        </p:sp>
        <p:sp>
          <p:nvSpPr>
            <p:cNvPr id="1059" name="tx1058"/>
            <p:cNvSpPr/>
            <p:nvPr/>
          </p:nvSpPr>
          <p:spPr>
            <a:xfrm rot="-3600000">
              <a:off x="3896613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28</a:t>
              </a:r>
            </a:p>
          </p:txBody>
        </p:sp>
        <p:sp>
          <p:nvSpPr>
            <p:cNvPr id="1060" name="tx1059"/>
            <p:cNvSpPr/>
            <p:nvPr/>
          </p:nvSpPr>
          <p:spPr>
            <a:xfrm rot="-3600000">
              <a:off x="4044593" y="5495532"/>
              <a:ext cx="34783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01</a:t>
              </a:r>
            </a:p>
          </p:txBody>
        </p:sp>
        <p:sp>
          <p:nvSpPr>
            <p:cNvPr id="1061" name="tx1060"/>
            <p:cNvSpPr/>
            <p:nvPr/>
          </p:nvSpPr>
          <p:spPr>
            <a:xfrm rot="-3600000">
              <a:off x="4192468" y="5495491"/>
              <a:ext cx="34783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03</a:t>
              </a:r>
            </a:p>
          </p:txBody>
        </p:sp>
        <p:sp>
          <p:nvSpPr>
            <p:cNvPr id="1062" name="tx1061"/>
            <p:cNvSpPr/>
            <p:nvPr/>
          </p:nvSpPr>
          <p:spPr>
            <a:xfrm rot="-3600000">
              <a:off x="4340390" y="5495532"/>
              <a:ext cx="34783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05</a:t>
              </a:r>
            </a:p>
          </p:txBody>
        </p:sp>
        <p:sp>
          <p:nvSpPr>
            <p:cNvPr id="1063" name="tx1062"/>
            <p:cNvSpPr/>
            <p:nvPr/>
          </p:nvSpPr>
          <p:spPr>
            <a:xfrm rot="-3600000">
              <a:off x="4488288" y="5495532"/>
              <a:ext cx="34783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07</a:t>
              </a:r>
            </a:p>
          </p:txBody>
        </p:sp>
        <p:sp>
          <p:nvSpPr>
            <p:cNvPr id="1064" name="tx1063"/>
            <p:cNvSpPr/>
            <p:nvPr/>
          </p:nvSpPr>
          <p:spPr>
            <a:xfrm rot="-3600000">
              <a:off x="4636186" y="5495532"/>
              <a:ext cx="34783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09</a:t>
              </a:r>
            </a:p>
          </p:txBody>
        </p:sp>
        <p:sp>
          <p:nvSpPr>
            <p:cNvPr id="1065" name="tx1064"/>
            <p:cNvSpPr/>
            <p:nvPr/>
          </p:nvSpPr>
          <p:spPr>
            <a:xfrm rot="-3600000">
              <a:off x="4784108" y="5495573"/>
              <a:ext cx="347831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11</a:t>
              </a:r>
            </a:p>
          </p:txBody>
        </p:sp>
        <p:sp>
          <p:nvSpPr>
            <p:cNvPr id="1066" name="tx1065"/>
            <p:cNvSpPr/>
            <p:nvPr/>
          </p:nvSpPr>
          <p:spPr>
            <a:xfrm rot="-3600000">
              <a:off x="4931959" y="5495491"/>
              <a:ext cx="34783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13</a:t>
              </a:r>
            </a:p>
          </p:txBody>
        </p:sp>
        <p:sp>
          <p:nvSpPr>
            <p:cNvPr id="1067" name="tx1066"/>
            <p:cNvSpPr/>
            <p:nvPr/>
          </p:nvSpPr>
          <p:spPr>
            <a:xfrm rot="-3600000">
              <a:off x="5079881" y="5495532"/>
              <a:ext cx="34783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15</a:t>
              </a:r>
            </a:p>
          </p:txBody>
        </p:sp>
        <p:sp>
          <p:nvSpPr>
            <p:cNvPr id="1068" name="tx1067"/>
            <p:cNvSpPr/>
            <p:nvPr/>
          </p:nvSpPr>
          <p:spPr>
            <a:xfrm rot="-3600000">
              <a:off x="5227803" y="5495573"/>
              <a:ext cx="347831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17</a:t>
              </a:r>
            </a:p>
          </p:txBody>
        </p:sp>
        <p:sp>
          <p:nvSpPr>
            <p:cNvPr id="1069" name="tx1068"/>
            <p:cNvSpPr/>
            <p:nvPr/>
          </p:nvSpPr>
          <p:spPr>
            <a:xfrm rot="-3600000">
              <a:off x="5375678" y="5495532"/>
              <a:ext cx="34783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19</a:t>
              </a:r>
            </a:p>
          </p:txBody>
        </p:sp>
        <p:sp>
          <p:nvSpPr>
            <p:cNvPr id="1070" name="tx1069"/>
            <p:cNvSpPr/>
            <p:nvPr/>
          </p:nvSpPr>
          <p:spPr>
            <a:xfrm rot="-3600000">
              <a:off x="5523600" y="5495573"/>
              <a:ext cx="347831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21</a:t>
              </a:r>
            </a:p>
          </p:txBody>
        </p:sp>
        <p:sp>
          <p:nvSpPr>
            <p:cNvPr id="1071" name="tx1070"/>
            <p:cNvSpPr/>
            <p:nvPr/>
          </p:nvSpPr>
          <p:spPr>
            <a:xfrm rot="-3600000">
              <a:off x="5671451" y="5495491"/>
              <a:ext cx="34783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23</a:t>
              </a:r>
            </a:p>
          </p:txBody>
        </p:sp>
        <p:sp>
          <p:nvSpPr>
            <p:cNvPr id="1072" name="tx1071"/>
            <p:cNvSpPr/>
            <p:nvPr/>
          </p:nvSpPr>
          <p:spPr>
            <a:xfrm rot="-3600000">
              <a:off x="5819373" y="5495532"/>
              <a:ext cx="34783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25</a:t>
              </a:r>
            </a:p>
          </p:txBody>
        </p:sp>
        <p:sp>
          <p:nvSpPr>
            <p:cNvPr id="1073" name="tx1072"/>
            <p:cNvSpPr/>
            <p:nvPr/>
          </p:nvSpPr>
          <p:spPr>
            <a:xfrm rot="-3600000">
              <a:off x="5967295" y="5495573"/>
              <a:ext cx="347831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27</a:t>
              </a:r>
            </a:p>
          </p:txBody>
        </p:sp>
        <p:sp>
          <p:nvSpPr>
            <p:cNvPr id="1074" name="tx1073"/>
            <p:cNvSpPr/>
            <p:nvPr/>
          </p:nvSpPr>
          <p:spPr>
            <a:xfrm rot="-3600000">
              <a:off x="6115169" y="5495532"/>
              <a:ext cx="34783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29</a:t>
              </a:r>
            </a:p>
          </p:txBody>
        </p:sp>
        <p:sp>
          <p:nvSpPr>
            <p:cNvPr id="1075" name="tx1074"/>
            <p:cNvSpPr/>
            <p:nvPr/>
          </p:nvSpPr>
          <p:spPr>
            <a:xfrm rot="-3600000">
              <a:off x="6263044" y="5495491"/>
              <a:ext cx="34783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31</a:t>
              </a:r>
            </a:p>
          </p:txBody>
        </p:sp>
        <p:sp>
          <p:nvSpPr>
            <p:cNvPr id="1076" name="tx1075"/>
            <p:cNvSpPr/>
            <p:nvPr/>
          </p:nvSpPr>
          <p:spPr>
            <a:xfrm rot="-3600000">
              <a:off x="6415855" y="5471863"/>
              <a:ext cx="329277" cy="102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 02</a:t>
              </a:r>
            </a:p>
          </p:txBody>
        </p:sp>
        <p:sp>
          <p:nvSpPr>
            <p:cNvPr id="1077" name="tx1076"/>
            <p:cNvSpPr/>
            <p:nvPr/>
          </p:nvSpPr>
          <p:spPr>
            <a:xfrm rot="-3600000">
              <a:off x="6563753" y="5471863"/>
              <a:ext cx="329277" cy="102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 04</a:t>
              </a:r>
            </a:p>
          </p:txBody>
        </p:sp>
        <p:sp>
          <p:nvSpPr>
            <p:cNvPr id="1078" name="tx1077"/>
            <p:cNvSpPr/>
            <p:nvPr/>
          </p:nvSpPr>
          <p:spPr>
            <a:xfrm rot="-3600000">
              <a:off x="6711651" y="5471863"/>
              <a:ext cx="329277" cy="102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 06</a:t>
              </a:r>
            </a:p>
          </p:txBody>
        </p:sp>
        <p:sp>
          <p:nvSpPr>
            <p:cNvPr id="1079" name="tx1078"/>
            <p:cNvSpPr/>
            <p:nvPr/>
          </p:nvSpPr>
          <p:spPr>
            <a:xfrm rot="-3600000">
              <a:off x="6859550" y="5471863"/>
              <a:ext cx="329277" cy="102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 08</a:t>
              </a:r>
            </a:p>
          </p:txBody>
        </p:sp>
        <p:sp>
          <p:nvSpPr>
            <p:cNvPr id="1080" name="tx1079"/>
            <p:cNvSpPr/>
            <p:nvPr/>
          </p:nvSpPr>
          <p:spPr>
            <a:xfrm rot="-3600000">
              <a:off x="7007448" y="5471863"/>
              <a:ext cx="329277" cy="102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 10</a:t>
              </a:r>
            </a:p>
          </p:txBody>
        </p:sp>
        <p:sp>
          <p:nvSpPr>
            <p:cNvPr id="1081" name="tx1080"/>
            <p:cNvSpPr/>
            <p:nvPr/>
          </p:nvSpPr>
          <p:spPr>
            <a:xfrm rot="-3600000">
              <a:off x="7155346" y="5471863"/>
              <a:ext cx="329277" cy="102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 12</a:t>
              </a:r>
            </a:p>
          </p:txBody>
        </p:sp>
        <p:sp>
          <p:nvSpPr>
            <p:cNvPr id="1082" name="tx1081"/>
            <p:cNvSpPr/>
            <p:nvPr/>
          </p:nvSpPr>
          <p:spPr>
            <a:xfrm>
              <a:off x="4160988" y="5752428"/>
              <a:ext cx="295088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Date</a:t>
              </a:r>
            </a:p>
          </p:txBody>
        </p:sp>
        <p:sp>
          <p:nvSpPr>
            <p:cNvPr id="1083" name="tx1082"/>
            <p:cNvSpPr/>
            <p:nvPr/>
          </p:nvSpPr>
          <p:spPr>
            <a:xfrm rot="-5400000">
              <a:off x="-413184" y="3533554"/>
              <a:ext cx="1948842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Actual (points) / Predicted (line)</a:t>
              </a:r>
            </a:p>
          </p:txBody>
        </p:sp>
        <p:sp>
          <p:nvSpPr>
            <p:cNvPr id="1084" name="rc1083"/>
            <p:cNvSpPr/>
            <p:nvPr/>
          </p:nvSpPr>
          <p:spPr>
            <a:xfrm>
              <a:off x="7660801" y="3100839"/>
              <a:ext cx="956409" cy="9965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5" name="tx1084"/>
            <p:cNvSpPr/>
            <p:nvPr/>
          </p:nvSpPr>
          <p:spPr>
            <a:xfrm>
              <a:off x="7730390" y="3155728"/>
              <a:ext cx="310573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Type</a:t>
              </a:r>
            </a:p>
          </p:txBody>
        </p:sp>
        <p:sp>
          <p:nvSpPr>
            <p:cNvPr id="1086" name="rc1085"/>
            <p:cNvSpPr/>
            <p:nvPr/>
          </p:nvSpPr>
          <p:spPr>
            <a:xfrm>
              <a:off x="7730390" y="336941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t1086"/>
            <p:cNvSpPr/>
            <p:nvPr/>
          </p:nvSpPr>
          <p:spPr>
            <a:xfrm>
              <a:off x="7808517" y="3447543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rc1087"/>
            <p:cNvSpPr/>
            <p:nvPr/>
          </p:nvSpPr>
          <p:spPr>
            <a:xfrm>
              <a:off x="7730390" y="3588873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t1088"/>
            <p:cNvSpPr/>
            <p:nvPr/>
          </p:nvSpPr>
          <p:spPr>
            <a:xfrm>
              <a:off x="7808517" y="366699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rc1089"/>
            <p:cNvSpPr/>
            <p:nvPr/>
          </p:nvSpPr>
          <p:spPr>
            <a:xfrm>
              <a:off x="7730390" y="3808329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t1090"/>
            <p:cNvSpPr/>
            <p:nvPr/>
          </p:nvSpPr>
          <p:spPr>
            <a:xfrm>
              <a:off x="7808517" y="3886455"/>
              <a:ext cx="63202" cy="6320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tx1091"/>
            <p:cNvSpPr/>
            <p:nvPr/>
          </p:nvSpPr>
          <p:spPr>
            <a:xfrm>
              <a:off x="8019435" y="3437835"/>
              <a:ext cx="17391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</a:t>
              </a:r>
            </a:p>
          </p:txBody>
        </p:sp>
        <p:sp>
          <p:nvSpPr>
            <p:cNvPr id="1093" name="tx1092"/>
            <p:cNvSpPr/>
            <p:nvPr/>
          </p:nvSpPr>
          <p:spPr>
            <a:xfrm>
              <a:off x="8019435" y="3635081"/>
              <a:ext cx="528186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Log Linear</a:t>
              </a:r>
            </a:p>
          </p:txBody>
        </p:sp>
        <p:sp>
          <p:nvSpPr>
            <p:cNvPr id="1094" name="tx1093"/>
            <p:cNvSpPr/>
            <p:nvPr/>
          </p:nvSpPr>
          <p:spPr>
            <a:xfrm>
              <a:off x="8019435" y="3876747"/>
              <a:ext cx="22362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Post</a:t>
              </a:r>
            </a:p>
          </p:txBody>
        </p:sp>
        <p:sp>
          <p:nvSpPr>
            <p:cNvPr id="1095" name="tx1094"/>
            <p:cNvSpPr/>
            <p:nvPr/>
          </p:nvSpPr>
          <p:spPr>
            <a:xfrm>
              <a:off x="1095441" y="1632462"/>
              <a:ext cx="4766116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Steve's Santa Clara and San Mateo Projection as of 2020-03-28</a:t>
              </a:r>
            </a:p>
          </p:txBody>
        </p:sp>
        <p:sp>
          <p:nvSpPr>
            <p:cNvPr id="1096" name="tx1095"/>
            <p:cNvSpPr/>
            <p:nvPr/>
          </p:nvSpPr>
          <p:spPr>
            <a:xfrm>
              <a:off x="5334991" y="5928170"/>
              <a:ext cx="2186632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Doubling Time:  3.55 days (now:  5.15 days)</a:t>
              </a:r>
            </a:p>
          </p:txBody>
        </p:sp>
      </p:grpSp>
      <p:sp xmlns:a="http://schemas.openxmlformats.org/drawingml/2006/main" xmlns:r="http://schemas.openxmlformats.org/officeDocument/2006/relationships" xmlns:p="http://schemas.openxmlformats.org/presentationml/2006/main">
        <p:nvSpPr>
          <p:cNvPr id="1097" name="Slide Number Placeholder 5"/>
          <p:cNvSpPr>
            <a:spLocks noGrp="1"/>
          </p:cNvSpPr>
          <p:nvPr>
            <p:ph type="sldNum" sz="quarter" idx="12"/>
          </p:nvPr>
        </p:nvSpPr>
        <p:spPr>
          <a:xfrm rot="-0">
            <a:off x="7966720" y="6448250"/>
            <a:ext cx="720080" cy="365125"/>
          </a:xfrm>
        </p:spPr>
        <p:txBody>
          <a:bodyPr/>
          <a:lstStyle/>
          <a:p>
            <a:r>
              <a:rPr/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457200" y="45562"/>
            <a:ext cx="8229600" cy="1143000"/>
          </a:xfrm>
        </p:spPr>
        <p:txBody>
          <a:bodyPr/>
          <a:lstStyle/>
          <a:p>
            <a:r>
              <a:rPr/>
              <a:t>Santa Francisco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33286" y="1894657"/>
              <a:ext cx="6488337" cy="340889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33286" y="4950175"/>
              <a:ext cx="6488337" cy="0"/>
            </a:xfrm>
            <a:custGeom>
              <a:avLst/>
              <a:pathLst>
                <a:path w="6488337" h="0">
                  <a:moveTo>
                    <a:pt x="0" y="0"/>
                  </a:moveTo>
                  <a:lnTo>
                    <a:pt x="6488337" y="0"/>
                  </a:lnTo>
                  <a:lnTo>
                    <a:pt x="64883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033286" y="3952886"/>
              <a:ext cx="6488337" cy="0"/>
            </a:xfrm>
            <a:custGeom>
              <a:avLst/>
              <a:pathLst>
                <a:path w="6488337" h="0">
                  <a:moveTo>
                    <a:pt x="0" y="0"/>
                  </a:moveTo>
                  <a:lnTo>
                    <a:pt x="6488337" y="0"/>
                  </a:lnTo>
                  <a:lnTo>
                    <a:pt x="64883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033286" y="2955598"/>
              <a:ext cx="6488337" cy="0"/>
            </a:xfrm>
            <a:custGeom>
              <a:avLst/>
              <a:pathLst>
                <a:path w="6488337" h="0">
                  <a:moveTo>
                    <a:pt x="0" y="0"/>
                  </a:moveTo>
                  <a:lnTo>
                    <a:pt x="6488337" y="0"/>
                  </a:lnTo>
                  <a:lnTo>
                    <a:pt x="64883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033286" y="1958309"/>
              <a:ext cx="6488337" cy="0"/>
            </a:xfrm>
            <a:custGeom>
              <a:avLst/>
              <a:pathLst>
                <a:path w="6488337" h="0">
                  <a:moveTo>
                    <a:pt x="0" y="0"/>
                  </a:moveTo>
                  <a:lnTo>
                    <a:pt x="6488337" y="0"/>
                  </a:lnTo>
                  <a:lnTo>
                    <a:pt x="64883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178882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328210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77539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626868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776197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925526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074854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22418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373512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52284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672170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821499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970827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120156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6948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418814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56814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71747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866800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016129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165458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4314787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4464116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4613444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76277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912102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506143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5210760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5360089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5509417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5658746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80807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957404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610673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625606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6405390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6554719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6704048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6853377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7002706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7152034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730136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7450692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1033286" y="4451530"/>
              <a:ext cx="6488337" cy="0"/>
            </a:xfrm>
            <a:custGeom>
              <a:avLst/>
              <a:pathLst>
                <a:path w="6488337" h="0">
                  <a:moveTo>
                    <a:pt x="0" y="0"/>
                  </a:moveTo>
                  <a:lnTo>
                    <a:pt x="6488337" y="0"/>
                  </a:lnTo>
                  <a:lnTo>
                    <a:pt x="64883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1033286" y="3454242"/>
              <a:ext cx="6488337" cy="0"/>
            </a:xfrm>
            <a:custGeom>
              <a:avLst/>
              <a:pathLst>
                <a:path w="6488337" h="0">
                  <a:moveTo>
                    <a:pt x="0" y="0"/>
                  </a:moveTo>
                  <a:lnTo>
                    <a:pt x="6488337" y="0"/>
                  </a:lnTo>
                  <a:lnTo>
                    <a:pt x="64883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1033286" y="2456954"/>
              <a:ext cx="6488337" cy="0"/>
            </a:xfrm>
            <a:custGeom>
              <a:avLst/>
              <a:pathLst>
                <a:path w="6488337" h="0">
                  <a:moveTo>
                    <a:pt x="0" y="0"/>
                  </a:moveTo>
                  <a:lnTo>
                    <a:pt x="6488337" y="0"/>
                  </a:lnTo>
                  <a:lnTo>
                    <a:pt x="64883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1104217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1253546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140287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552204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01532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85086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000190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149519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298848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448176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59750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746834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89616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3045492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319482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3344149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3493478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3642807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3792136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394146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4090794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4240122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438945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4538780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4688109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4837438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4986766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513609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5285424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543475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5584082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573341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5882739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6032068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6181397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6330726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648005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662938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6778712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692804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7077370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7226699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7376028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4507179" y="5117004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4581843" y="5117004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4656508" y="446556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4731172" y="446556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4805836" y="424431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4880501" y="424431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4955165" y="416534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5029830" y="416534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5104494" y="405918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5179158" y="397398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5253823" y="385326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5328487" y="381950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5403152" y="378817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5477816" y="371427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5552480" y="357712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5627145" y="349815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5701809" y="349815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5776474" y="338930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5851138" y="330568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5925803" y="32412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6000467" y="3172900"/>
              <a:ext cx="63202" cy="6320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6075131" y="3075280"/>
              <a:ext cx="63202" cy="6320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6149796" y="2978245"/>
              <a:ext cx="63202" cy="6320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4688109" y="2049607"/>
              <a:ext cx="2538589" cy="2455144"/>
            </a:xfrm>
            <a:custGeom>
              <a:avLst/>
              <a:pathLst>
                <a:path w="2538589" h="2455144">
                  <a:moveTo>
                    <a:pt x="0" y="2455144"/>
                  </a:moveTo>
                  <a:lnTo>
                    <a:pt x="74664" y="2382934"/>
                  </a:lnTo>
                  <a:lnTo>
                    <a:pt x="149328" y="2310724"/>
                  </a:lnTo>
                  <a:lnTo>
                    <a:pt x="223993" y="2238514"/>
                  </a:lnTo>
                  <a:lnTo>
                    <a:pt x="298657" y="2166304"/>
                  </a:lnTo>
                  <a:lnTo>
                    <a:pt x="373322" y="2094094"/>
                  </a:lnTo>
                  <a:lnTo>
                    <a:pt x="447986" y="2021884"/>
                  </a:lnTo>
                  <a:lnTo>
                    <a:pt x="522650" y="1949673"/>
                  </a:lnTo>
                  <a:lnTo>
                    <a:pt x="597315" y="1877463"/>
                  </a:lnTo>
                  <a:lnTo>
                    <a:pt x="671979" y="1805253"/>
                  </a:lnTo>
                  <a:lnTo>
                    <a:pt x="746644" y="1733043"/>
                  </a:lnTo>
                  <a:lnTo>
                    <a:pt x="821308" y="1660833"/>
                  </a:lnTo>
                  <a:lnTo>
                    <a:pt x="895972" y="1588623"/>
                  </a:lnTo>
                  <a:lnTo>
                    <a:pt x="970637" y="1516413"/>
                  </a:lnTo>
                  <a:lnTo>
                    <a:pt x="1045301" y="1444202"/>
                  </a:lnTo>
                  <a:lnTo>
                    <a:pt x="1119966" y="1371992"/>
                  </a:lnTo>
                  <a:lnTo>
                    <a:pt x="1194630" y="1299782"/>
                  </a:lnTo>
                  <a:lnTo>
                    <a:pt x="1269294" y="1227572"/>
                  </a:lnTo>
                  <a:lnTo>
                    <a:pt x="1343959" y="1155362"/>
                  </a:lnTo>
                  <a:lnTo>
                    <a:pt x="1418623" y="1083152"/>
                  </a:lnTo>
                  <a:lnTo>
                    <a:pt x="1493288" y="1010942"/>
                  </a:lnTo>
                  <a:lnTo>
                    <a:pt x="1567952" y="938731"/>
                  </a:lnTo>
                  <a:lnTo>
                    <a:pt x="1642617" y="866521"/>
                  </a:lnTo>
                  <a:lnTo>
                    <a:pt x="1717281" y="794311"/>
                  </a:lnTo>
                  <a:lnTo>
                    <a:pt x="1791945" y="722101"/>
                  </a:lnTo>
                  <a:lnTo>
                    <a:pt x="1866610" y="649891"/>
                  </a:lnTo>
                  <a:lnTo>
                    <a:pt x="1941274" y="577681"/>
                  </a:lnTo>
                  <a:lnTo>
                    <a:pt x="2015939" y="505471"/>
                  </a:lnTo>
                  <a:lnTo>
                    <a:pt x="2090603" y="433260"/>
                  </a:lnTo>
                  <a:lnTo>
                    <a:pt x="2165267" y="361050"/>
                  </a:lnTo>
                  <a:lnTo>
                    <a:pt x="2239932" y="288840"/>
                  </a:lnTo>
                  <a:lnTo>
                    <a:pt x="2314596" y="216630"/>
                  </a:lnTo>
                  <a:lnTo>
                    <a:pt x="2389261" y="144420"/>
                  </a:lnTo>
                  <a:lnTo>
                    <a:pt x="2463925" y="72210"/>
                  </a:lnTo>
                  <a:lnTo>
                    <a:pt x="2538589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5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l73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2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8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79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2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l81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l820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l82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l82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l82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l82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l825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l82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l82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l82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l829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3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3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l847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l84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l85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l85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l852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l85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l85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l85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l856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l85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l85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5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1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5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6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70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l87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l87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4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l87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l87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l879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8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l883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l88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l88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l88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l88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l888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l88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l89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l89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l892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l89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l89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l89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l89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7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89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90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1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l90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l90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6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l907"/>
            <p:cNvSpPr/>
            <p:nvPr/>
          </p:nvSpPr>
          <p:spPr>
            <a:xfrm>
              <a:off x="1033286" y="5148605"/>
              <a:ext cx="35999" cy="0"/>
            </a:xfrm>
            <a:custGeom>
              <a:avLst/>
              <a:pathLst>
                <a:path w="35999" h="0">
                  <a:moveTo>
                    <a:pt x="0" y="0"/>
                  </a:moveTo>
                  <a:lnTo>
                    <a:pt x="35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l908"/>
            <p:cNvSpPr/>
            <p:nvPr/>
          </p:nvSpPr>
          <p:spPr>
            <a:xfrm>
              <a:off x="1033286" y="4972991"/>
              <a:ext cx="35999" cy="0"/>
            </a:xfrm>
            <a:custGeom>
              <a:avLst/>
              <a:pathLst>
                <a:path w="35999" h="0">
                  <a:moveTo>
                    <a:pt x="0" y="0"/>
                  </a:moveTo>
                  <a:lnTo>
                    <a:pt x="35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l909"/>
            <p:cNvSpPr/>
            <p:nvPr/>
          </p:nvSpPr>
          <p:spPr>
            <a:xfrm>
              <a:off x="1033286" y="4848391"/>
              <a:ext cx="35999" cy="0"/>
            </a:xfrm>
            <a:custGeom>
              <a:avLst/>
              <a:pathLst>
                <a:path w="35999" h="0">
                  <a:moveTo>
                    <a:pt x="0" y="0"/>
                  </a:moveTo>
                  <a:lnTo>
                    <a:pt x="35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l910"/>
            <p:cNvSpPr/>
            <p:nvPr/>
          </p:nvSpPr>
          <p:spPr>
            <a:xfrm>
              <a:off x="1033286" y="4751744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l911"/>
            <p:cNvSpPr/>
            <p:nvPr/>
          </p:nvSpPr>
          <p:spPr>
            <a:xfrm>
              <a:off x="1033286" y="4672778"/>
              <a:ext cx="35999" cy="0"/>
            </a:xfrm>
            <a:custGeom>
              <a:avLst/>
              <a:pathLst>
                <a:path w="35999" h="0">
                  <a:moveTo>
                    <a:pt x="0" y="0"/>
                  </a:moveTo>
                  <a:lnTo>
                    <a:pt x="35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l912"/>
            <p:cNvSpPr/>
            <p:nvPr/>
          </p:nvSpPr>
          <p:spPr>
            <a:xfrm>
              <a:off x="1033286" y="4606012"/>
              <a:ext cx="35999" cy="0"/>
            </a:xfrm>
            <a:custGeom>
              <a:avLst/>
              <a:pathLst>
                <a:path w="35999" h="0">
                  <a:moveTo>
                    <a:pt x="0" y="0"/>
                  </a:moveTo>
                  <a:lnTo>
                    <a:pt x="35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3"/>
            <p:cNvSpPr/>
            <p:nvPr/>
          </p:nvSpPr>
          <p:spPr>
            <a:xfrm>
              <a:off x="1033286" y="4548178"/>
              <a:ext cx="35999" cy="0"/>
            </a:xfrm>
            <a:custGeom>
              <a:avLst/>
              <a:pathLst>
                <a:path w="35999" h="0">
                  <a:moveTo>
                    <a:pt x="0" y="0"/>
                  </a:moveTo>
                  <a:lnTo>
                    <a:pt x="35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4"/>
            <p:cNvSpPr/>
            <p:nvPr/>
          </p:nvSpPr>
          <p:spPr>
            <a:xfrm>
              <a:off x="1033286" y="4497164"/>
              <a:ext cx="35999" cy="0"/>
            </a:xfrm>
            <a:custGeom>
              <a:avLst/>
              <a:pathLst>
                <a:path w="35999" h="0">
                  <a:moveTo>
                    <a:pt x="0" y="0"/>
                  </a:moveTo>
                  <a:lnTo>
                    <a:pt x="35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l915"/>
            <p:cNvSpPr/>
            <p:nvPr/>
          </p:nvSpPr>
          <p:spPr>
            <a:xfrm>
              <a:off x="1033286" y="4451530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l916"/>
            <p:cNvSpPr/>
            <p:nvPr/>
          </p:nvSpPr>
          <p:spPr>
            <a:xfrm>
              <a:off x="1033286" y="4151317"/>
              <a:ext cx="35999" cy="0"/>
            </a:xfrm>
            <a:custGeom>
              <a:avLst/>
              <a:pathLst>
                <a:path w="35999" h="0">
                  <a:moveTo>
                    <a:pt x="0" y="0"/>
                  </a:moveTo>
                  <a:lnTo>
                    <a:pt x="35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7"/>
            <p:cNvSpPr/>
            <p:nvPr/>
          </p:nvSpPr>
          <p:spPr>
            <a:xfrm>
              <a:off x="1033286" y="3975703"/>
              <a:ext cx="35999" cy="0"/>
            </a:xfrm>
            <a:custGeom>
              <a:avLst/>
              <a:pathLst>
                <a:path w="35999" h="0">
                  <a:moveTo>
                    <a:pt x="0" y="0"/>
                  </a:moveTo>
                  <a:lnTo>
                    <a:pt x="35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8"/>
            <p:cNvSpPr/>
            <p:nvPr/>
          </p:nvSpPr>
          <p:spPr>
            <a:xfrm>
              <a:off x="1033286" y="3851103"/>
              <a:ext cx="35999" cy="0"/>
            </a:xfrm>
            <a:custGeom>
              <a:avLst/>
              <a:pathLst>
                <a:path w="35999" h="0">
                  <a:moveTo>
                    <a:pt x="0" y="0"/>
                  </a:moveTo>
                  <a:lnTo>
                    <a:pt x="35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l919"/>
            <p:cNvSpPr/>
            <p:nvPr/>
          </p:nvSpPr>
          <p:spPr>
            <a:xfrm>
              <a:off x="1033286" y="3754456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l920"/>
            <p:cNvSpPr/>
            <p:nvPr/>
          </p:nvSpPr>
          <p:spPr>
            <a:xfrm>
              <a:off x="1033286" y="3675489"/>
              <a:ext cx="35999" cy="0"/>
            </a:xfrm>
            <a:custGeom>
              <a:avLst/>
              <a:pathLst>
                <a:path w="35999" h="0">
                  <a:moveTo>
                    <a:pt x="0" y="0"/>
                  </a:moveTo>
                  <a:lnTo>
                    <a:pt x="35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1"/>
            <p:cNvSpPr/>
            <p:nvPr/>
          </p:nvSpPr>
          <p:spPr>
            <a:xfrm>
              <a:off x="1033286" y="3608724"/>
              <a:ext cx="35999" cy="0"/>
            </a:xfrm>
            <a:custGeom>
              <a:avLst/>
              <a:pathLst>
                <a:path w="35999" h="0">
                  <a:moveTo>
                    <a:pt x="0" y="0"/>
                  </a:moveTo>
                  <a:lnTo>
                    <a:pt x="35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2"/>
            <p:cNvSpPr/>
            <p:nvPr/>
          </p:nvSpPr>
          <p:spPr>
            <a:xfrm>
              <a:off x="1033286" y="3550889"/>
              <a:ext cx="35999" cy="0"/>
            </a:xfrm>
            <a:custGeom>
              <a:avLst/>
              <a:pathLst>
                <a:path w="35999" h="0">
                  <a:moveTo>
                    <a:pt x="0" y="0"/>
                  </a:moveTo>
                  <a:lnTo>
                    <a:pt x="35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l923"/>
            <p:cNvSpPr/>
            <p:nvPr/>
          </p:nvSpPr>
          <p:spPr>
            <a:xfrm>
              <a:off x="1033286" y="3499875"/>
              <a:ext cx="35999" cy="0"/>
            </a:xfrm>
            <a:custGeom>
              <a:avLst/>
              <a:pathLst>
                <a:path w="35999" h="0">
                  <a:moveTo>
                    <a:pt x="0" y="0"/>
                  </a:moveTo>
                  <a:lnTo>
                    <a:pt x="35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l924"/>
            <p:cNvSpPr/>
            <p:nvPr/>
          </p:nvSpPr>
          <p:spPr>
            <a:xfrm>
              <a:off x="1033286" y="3454242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l925"/>
            <p:cNvSpPr/>
            <p:nvPr/>
          </p:nvSpPr>
          <p:spPr>
            <a:xfrm>
              <a:off x="1033286" y="3154028"/>
              <a:ext cx="35999" cy="0"/>
            </a:xfrm>
            <a:custGeom>
              <a:avLst/>
              <a:pathLst>
                <a:path w="35999" h="0">
                  <a:moveTo>
                    <a:pt x="0" y="0"/>
                  </a:moveTo>
                  <a:lnTo>
                    <a:pt x="35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l926"/>
            <p:cNvSpPr/>
            <p:nvPr/>
          </p:nvSpPr>
          <p:spPr>
            <a:xfrm>
              <a:off x="1033286" y="2978414"/>
              <a:ext cx="35999" cy="0"/>
            </a:xfrm>
            <a:custGeom>
              <a:avLst/>
              <a:pathLst>
                <a:path w="35999" h="0">
                  <a:moveTo>
                    <a:pt x="0" y="0"/>
                  </a:moveTo>
                  <a:lnTo>
                    <a:pt x="35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l927"/>
            <p:cNvSpPr/>
            <p:nvPr/>
          </p:nvSpPr>
          <p:spPr>
            <a:xfrm>
              <a:off x="1033286" y="2853815"/>
              <a:ext cx="35999" cy="0"/>
            </a:xfrm>
            <a:custGeom>
              <a:avLst/>
              <a:pathLst>
                <a:path w="35999" h="0">
                  <a:moveTo>
                    <a:pt x="0" y="0"/>
                  </a:moveTo>
                  <a:lnTo>
                    <a:pt x="35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l928"/>
            <p:cNvSpPr/>
            <p:nvPr/>
          </p:nvSpPr>
          <p:spPr>
            <a:xfrm>
              <a:off x="1033286" y="2757167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l929"/>
            <p:cNvSpPr/>
            <p:nvPr/>
          </p:nvSpPr>
          <p:spPr>
            <a:xfrm>
              <a:off x="1033286" y="2678201"/>
              <a:ext cx="35999" cy="0"/>
            </a:xfrm>
            <a:custGeom>
              <a:avLst/>
              <a:pathLst>
                <a:path w="35999" h="0">
                  <a:moveTo>
                    <a:pt x="0" y="0"/>
                  </a:moveTo>
                  <a:lnTo>
                    <a:pt x="35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l930"/>
            <p:cNvSpPr/>
            <p:nvPr/>
          </p:nvSpPr>
          <p:spPr>
            <a:xfrm>
              <a:off x="1033286" y="2611436"/>
              <a:ext cx="35999" cy="0"/>
            </a:xfrm>
            <a:custGeom>
              <a:avLst/>
              <a:pathLst>
                <a:path w="35999" h="0">
                  <a:moveTo>
                    <a:pt x="0" y="0"/>
                  </a:moveTo>
                  <a:lnTo>
                    <a:pt x="35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l931"/>
            <p:cNvSpPr/>
            <p:nvPr/>
          </p:nvSpPr>
          <p:spPr>
            <a:xfrm>
              <a:off x="1033286" y="2553601"/>
              <a:ext cx="35999" cy="0"/>
            </a:xfrm>
            <a:custGeom>
              <a:avLst/>
              <a:pathLst>
                <a:path w="35999" h="0">
                  <a:moveTo>
                    <a:pt x="0" y="0"/>
                  </a:moveTo>
                  <a:lnTo>
                    <a:pt x="35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l932"/>
            <p:cNvSpPr/>
            <p:nvPr/>
          </p:nvSpPr>
          <p:spPr>
            <a:xfrm>
              <a:off x="1033286" y="2502587"/>
              <a:ext cx="35999" cy="0"/>
            </a:xfrm>
            <a:custGeom>
              <a:avLst/>
              <a:pathLst>
                <a:path w="35999" h="0">
                  <a:moveTo>
                    <a:pt x="0" y="0"/>
                  </a:moveTo>
                  <a:lnTo>
                    <a:pt x="35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l933"/>
            <p:cNvSpPr/>
            <p:nvPr/>
          </p:nvSpPr>
          <p:spPr>
            <a:xfrm>
              <a:off x="1033286" y="2456954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l934"/>
            <p:cNvSpPr/>
            <p:nvPr/>
          </p:nvSpPr>
          <p:spPr>
            <a:xfrm>
              <a:off x="1033286" y="2156740"/>
              <a:ext cx="35999" cy="0"/>
            </a:xfrm>
            <a:custGeom>
              <a:avLst/>
              <a:pathLst>
                <a:path w="35999" h="0">
                  <a:moveTo>
                    <a:pt x="0" y="0"/>
                  </a:moveTo>
                  <a:lnTo>
                    <a:pt x="35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l935"/>
            <p:cNvSpPr/>
            <p:nvPr/>
          </p:nvSpPr>
          <p:spPr>
            <a:xfrm>
              <a:off x="1033286" y="1981126"/>
              <a:ext cx="35999" cy="0"/>
            </a:xfrm>
            <a:custGeom>
              <a:avLst/>
              <a:pathLst>
                <a:path w="35999" h="0">
                  <a:moveTo>
                    <a:pt x="0" y="0"/>
                  </a:moveTo>
                  <a:lnTo>
                    <a:pt x="35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tx936"/>
            <p:cNvSpPr/>
            <p:nvPr/>
          </p:nvSpPr>
          <p:spPr>
            <a:xfrm>
              <a:off x="846345" y="440983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938" name="tx937"/>
            <p:cNvSpPr/>
            <p:nvPr/>
          </p:nvSpPr>
          <p:spPr>
            <a:xfrm>
              <a:off x="784189" y="341255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939" name="tx938"/>
            <p:cNvSpPr/>
            <p:nvPr/>
          </p:nvSpPr>
          <p:spPr>
            <a:xfrm>
              <a:off x="690983" y="2400801"/>
              <a:ext cx="279672" cy="961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1,000</a:t>
              </a:r>
            </a:p>
          </p:txBody>
        </p:sp>
        <p:sp>
          <p:nvSpPr>
            <p:cNvPr id="940" name="pl939"/>
            <p:cNvSpPr/>
            <p:nvPr/>
          </p:nvSpPr>
          <p:spPr>
            <a:xfrm>
              <a:off x="998491" y="44515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l940"/>
            <p:cNvSpPr/>
            <p:nvPr/>
          </p:nvSpPr>
          <p:spPr>
            <a:xfrm>
              <a:off x="998491" y="34542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l941"/>
            <p:cNvSpPr/>
            <p:nvPr/>
          </p:nvSpPr>
          <p:spPr>
            <a:xfrm>
              <a:off x="998491" y="24569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l942"/>
            <p:cNvSpPr/>
            <p:nvPr/>
          </p:nvSpPr>
          <p:spPr>
            <a:xfrm>
              <a:off x="1104217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l943"/>
            <p:cNvSpPr/>
            <p:nvPr/>
          </p:nvSpPr>
          <p:spPr>
            <a:xfrm>
              <a:off x="1253546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l944"/>
            <p:cNvSpPr/>
            <p:nvPr/>
          </p:nvSpPr>
          <p:spPr>
            <a:xfrm>
              <a:off x="1402875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l945"/>
            <p:cNvSpPr/>
            <p:nvPr/>
          </p:nvSpPr>
          <p:spPr>
            <a:xfrm>
              <a:off x="1552204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l946"/>
            <p:cNvSpPr/>
            <p:nvPr/>
          </p:nvSpPr>
          <p:spPr>
            <a:xfrm>
              <a:off x="1701532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l947"/>
            <p:cNvSpPr/>
            <p:nvPr/>
          </p:nvSpPr>
          <p:spPr>
            <a:xfrm>
              <a:off x="1850861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l948"/>
            <p:cNvSpPr/>
            <p:nvPr/>
          </p:nvSpPr>
          <p:spPr>
            <a:xfrm>
              <a:off x="2000190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l949"/>
            <p:cNvSpPr/>
            <p:nvPr/>
          </p:nvSpPr>
          <p:spPr>
            <a:xfrm>
              <a:off x="2149519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l950"/>
            <p:cNvSpPr/>
            <p:nvPr/>
          </p:nvSpPr>
          <p:spPr>
            <a:xfrm>
              <a:off x="2298848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l951"/>
            <p:cNvSpPr/>
            <p:nvPr/>
          </p:nvSpPr>
          <p:spPr>
            <a:xfrm>
              <a:off x="2448176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l952"/>
            <p:cNvSpPr/>
            <p:nvPr/>
          </p:nvSpPr>
          <p:spPr>
            <a:xfrm>
              <a:off x="2597505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l953"/>
            <p:cNvSpPr/>
            <p:nvPr/>
          </p:nvSpPr>
          <p:spPr>
            <a:xfrm>
              <a:off x="2746834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l954"/>
            <p:cNvSpPr/>
            <p:nvPr/>
          </p:nvSpPr>
          <p:spPr>
            <a:xfrm>
              <a:off x="2896163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l955"/>
            <p:cNvSpPr/>
            <p:nvPr/>
          </p:nvSpPr>
          <p:spPr>
            <a:xfrm>
              <a:off x="3045492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l956"/>
            <p:cNvSpPr/>
            <p:nvPr/>
          </p:nvSpPr>
          <p:spPr>
            <a:xfrm>
              <a:off x="3194821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l957"/>
            <p:cNvSpPr/>
            <p:nvPr/>
          </p:nvSpPr>
          <p:spPr>
            <a:xfrm>
              <a:off x="3344149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l958"/>
            <p:cNvSpPr/>
            <p:nvPr/>
          </p:nvSpPr>
          <p:spPr>
            <a:xfrm>
              <a:off x="3493478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l959"/>
            <p:cNvSpPr/>
            <p:nvPr/>
          </p:nvSpPr>
          <p:spPr>
            <a:xfrm>
              <a:off x="3642807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l960"/>
            <p:cNvSpPr/>
            <p:nvPr/>
          </p:nvSpPr>
          <p:spPr>
            <a:xfrm>
              <a:off x="3792136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l961"/>
            <p:cNvSpPr/>
            <p:nvPr/>
          </p:nvSpPr>
          <p:spPr>
            <a:xfrm>
              <a:off x="3941465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l962"/>
            <p:cNvSpPr/>
            <p:nvPr/>
          </p:nvSpPr>
          <p:spPr>
            <a:xfrm>
              <a:off x="4090794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l963"/>
            <p:cNvSpPr/>
            <p:nvPr/>
          </p:nvSpPr>
          <p:spPr>
            <a:xfrm>
              <a:off x="4240122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l964"/>
            <p:cNvSpPr/>
            <p:nvPr/>
          </p:nvSpPr>
          <p:spPr>
            <a:xfrm>
              <a:off x="4389451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l965"/>
            <p:cNvSpPr/>
            <p:nvPr/>
          </p:nvSpPr>
          <p:spPr>
            <a:xfrm>
              <a:off x="4538780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l966"/>
            <p:cNvSpPr/>
            <p:nvPr/>
          </p:nvSpPr>
          <p:spPr>
            <a:xfrm>
              <a:off x="4688109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l967"/>
            <p:cNvSpPr/>
            <p:nvPr/>
          </p:nvSpPr>
          <p:spPr>
            <a:xfrm>
              <a:off x="4837438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l968"/>
            <p:cNvSpPr/>
            <p:nvPr/>
          </p:nvSpPr>
          <p:spPr>
            <a:xfrm>
              <a:off x="4986766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l969"/>
            <p:cNvSpPr/>
            <p:nvPr/>
          </p:nvSpPr>
          <p:spPr>
            <a:xfrm>
              <a:off x="5136095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l970"/>
            <p:cNvSpPr/>
            <p:nvPr/>
          </p:nvSpPr>
          <p:spPr>
            <a:xfrm>
              <a:off x="5285424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l971"/>
            <p:cNvSpPr/>
            <p:nvPr/>
          </p:nvSpPr>
          <p:spPr>
            <a:xfrm>
              <a:off x="5434753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l972"/>
            <p:cNvSpPr/>
            <p:nvPr/>
          </p:nvSpPr>
          <p:spPr>
            <a:xfrm>
              <a:off x="5584082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l973"/>
            <p:cNvSpPr/>
            <p:nvPr/>
          </p:nvSpPr>
          <p:spPr>
            <a:xfrm>
              <a:off x="5733411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l974"/>
            <p:cNvSpPr/>
            <p:nvPr/>
          </p:nvSpPr>
          <p:spPr>
            <a:xfrm>
              <a:off x="5882739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l975"/>
            <p:cNvSpPr/>
            <p:nvPr/>
          </p:nvSpPr>
          <p:spPr>
            <a:xfrm>
              <a:off x="6032068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l976"/>
            <p:cNvSpPr/>
            <p:nvPr/>
          </p:nvSpPr>
          <p:spPr>
            <a:xfrm>
              <a:off x="6181397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l977"/>
            <p:cNvSpPr/>
            <p:nvPr/>
          </p:nvSpPr>
          <p:spPr>
            <a:xfrm>
              <a:off x="6330726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l978"/>
            <p:cNvSpPr/>
            <p:nvPr/>
          </p:nvSpPr>
          <p:spPr>
            <a:xfrm>
              <a:off x="6480055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l979"/>
            <p:cNvSpPr/>
            <p:nvPr/>
          </p:nvSpPr>
          <p:spPr>
            <a:xfrm>
              <a:off x="6629383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l980"/>
            <p:cNvSpPr/>
            <p:nvPr/>
          </p:nvSpPr>
          <p:spPr>
            <a:xfrm>
              <a:off x="6778712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l981"/>
            <p:cNvSpPr/>
            <p:nvPr/>
          </p:nvSpPr>
          <p:spPr>
            <a:xfrm>
              <a:off x="6928041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l982"/>
            <p:cNvSpPr/>
            <p:nvPr/>
          </p:nvSpPr>
          <p:spPr>
            <a:xfrm>
              <a:off x="7077370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l983"/>
            <p:cNvSpPr/>
            <p:nvPr/>
          </p:nvSpPr>
          <p:spPr>
            <a:xfrm>
              <a:off x="7226699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l984"/>
            <p:cNvSpPr/>
            <p:nvPr/>
          </p:nvSpPr>
          <p:spPr>
            <a:xfrm>
              <a:off x="7376028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tx985"/>
            <p:cNvSpPr/>
            <p:nvPr/>
          </p:nvSpPr>
          <p:spPr>
            <a:xfrm rot="-3600000">
              <a:off x="886461" y="5490215"/>
              <a:ext cx="33555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19</a:t>
              </a:r>
            </a:p>
          </p:txBody>
        </p:sp>
        <p:sp>
          <p:nvSpPr>
            <p:cNvPr id="987" name="tx986"/>
            <p:cNvSpPr/>
            <p:nvPr/>
          </p:nvSpPr>
          <p:spPr>
            <a:xfrm rot="-3600000">
              <a:off x="1035790" y="5490215"/>
              <a:ext cx="33555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21</a:t>
              </a:r>
            </a:p>
          </p:txBody>
        </p:sp>
        <p:sp>
          <p:nvSpPr>
            <p:cNvPr id="988" name="tx987"/>
            <p:cNvSpPr/>
            <p:nvPr/>
          </p:nvSpPr>
          <p:spPr>
            <a:xfrm rot="-3600000">
              <a:off x="1185095" y="5490174"/>
              <a:ext cx="33555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23</a:t>
              </a:r>
            </a:p>
          </p:txBody>
        </p:sp>
        <p:sp>
          <p:nvSpPr>
            <p:cNvPr id="989" name="tx988"/>
            <p:cNvSpPr/>
            <p:nvPr/>
          </p:nvSpPr>
          <p:spPr>
            <a:xfrm rot="-3600000">
              <a:off x="1334447" y="5490215"/>
              <a:ext cx="33555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25</a:t>
              </a:r>
            </a:p>
          </p:txBody>
        </p:sp>
        <p:sp>
          <p:nvSpPr>
            <p:cNvPr id="990" name="tx989"/>
            <p:cNvSpPr/>
            <p:nvPr/>
          </p:nvSpPr>
          <p:spPr>
            <a:xfrm rot="-3600000">
              <a:off x="1483776" y="5490215"/>
              <a:ext cx="33555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27</a:t>
              </a:r>
            </a:p>
          </p:txBody>
        </p:sp>
        <p:sp>
          <p:nvSpPr>
            <p:cNvPr id="991" name="tx990"/>
            <p:cNvSpPr/>
            <p:nvPr/>
          </p:nvSpPr>
          <p:spPr>
            <a:xfrm rot="-3600000">
              <a:off x="1633105" y="5490215"/>
              <a:ext cx="33555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29</a:t>
              </a:r>
            </a:p>
          </p:txBody>
        </p:sp>
        <p:sp>
          <p:nvSpPr>
            <p:cNvPr id="992" name="tx991"/>
            <p:cNvSpPr/>
            <p:nvPr/>
          </p:nvSpPr>
          <p:spPr>
            <a:xfrm rot="-3600000">
              <a:off x="1782410" y="5490174"/>
              <a:ext cx="33555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31</a:t>
              </a:r>
            </a:p>
          </p:txBody>
        </p:sp>
        <p:sp>
          <p:nvSpPr>
            <p:cNvPr id="993" name="tx992"/>
            <p:cNvSpPr/>
            <p:nvPr/>
          </p:nvSpPr>
          <p:spPr>
            <a:xfrm rot="-3600000">
              <a:off x="1922472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02</a:t>
              </a:r>
            </a:p>
          </p:txBody>
        </p:sp>
        <p:sp>
          <p:nvSpPr>
            <p:cNvPr id="994" name="tx993"/>
            <p:cNvSpPr/>
            <p:nvPr/>
          </p:nvSpPr>
          <p:spPr>
            <a:xfrm rot="-3600000">
              <a:off x="2071801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04</a:t>
              </a:r>
            </a:p>
          </p:txBody>
        </p:sp>
        <p:sp>
          <p:nvSpPr>
            <p:cNvPr id="995" name="tx994"/>
            <p:cNvSpPr/>
            <p:nvPr/>
          </p:nvSpPr>
          <p:spPr>
            <a:xfrm rot="-3600000">
              <a:off x="2221130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06</a:t>
              </a:r>
            </a:p>
          </p:txBody>
        </p:sp>
        <p:sp>
          <p:nvSpPr>
            <p:cNvPr id="996" name="tx995"/>
            <p:cNvSpPr/>
            <p:nvPr/>
          </p:nvSpPr>
          <p:spPr>
            <a:xfrm rot="-3600000">
              <a:off x="2370459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08</a:t>
              </a:r>
            </a:p>
          </p:txBody>
        </p:sp>
        <p:sp>
          <p:nvSpPr>
            <p:cNvPr id="997" name="tx996"/>
            <p:cNvSpPr/>
            <p:nvPr/>
          </p:nvSpPr>
          <p:spPr>
            <a:xfrm rot="-3600000">
              <a:off x="2519787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10</a:t>
              </a:r>
            </a:p>
          </p:txBody>
        </p:sp>
        <p:sp>
          <p:nvSpPr>
            <p:cNvPr id="998" name="tx997"/>
            <p:cNvSpPr/>
            <p:nvPr/>
          </p:nvSpPr>
          <p:spPr>
            <a:xfrm rot="-3600000">
              <a:off x="2669140" y="5495620"/>
              <a:ext cx="347940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12</a:t>
              </a:r>
            </a:p>
          </p:txBody>
        </p:sp>
        <p:sp>
          <p:nvSpPr>
            <p:cNvPr id="999" name="tx998"/>
            <p:cNvSpPr/>
            <p:nvPr/>
          </p:nvSpPr>
          <p:spPr>
            <a:xfrm rot="-3600000">
              <a:off x="2818469" y="5495620"/>
              <a:ext cx="347940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14</a:t>
              </a:r>
            </a:p>
          </p:txBody>
        </p:sp>
        <p:sp>
          <p:nvSpPr>
            <p:cNvPr id="1000" name="tx999"/>
            <p:cNvSpPr/>
            <p:nvPr/>
          </p:nvSpPr>
          <p:spPr>
            <a:xfrm rot="-3600000">
              <a:off x="2967774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16</a:t>
              </a:r>
            </a:p>
          </p:txBody>
        </p:sp>
        <p:sp>
          <p:nvSpPr>
            <p:cNvPr id="1001" name="tx1000"/>
            <p:cNvSpPr/>
            <p:nvPr/>
          </p:nvSpPr>
          <p:spPr>
            <a:xfrm rot="-3600000">
              <a:off x="3117103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18</a:t>
              </a:r>
            </a:p>
          </p:txBody>
        </p:sp>
        <p:sp>
          <p:nvSpPr>
            <p:cNvPr id="1002" name="tx1001"/>
            <p:cNvSpPr/>
            <p:nvPr/>
          </p:nvSpPr>
          <p:spPr>
            <a:xfrm rot="-3600000">
              <a:off x="3266432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20</a:t>
              </a:r>
            </a:p>
          </p:txBody>
        </p:sp>
        <p:sp>
          <p:nvSpPr>
            <p:cNvPr id="1003" name="tx1002"/>
            <p:cNvSpPr/>
            <p:nvPr/>
          </p:nvSpPr>
          <p:spPr>
            <a:xfrm rot="-3600000">
              <a:off x="3415784" y="5495620"/>
              <a:ext cx="347940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22</a:t>
              </a:r>
            </a:p>
          </p:txBody>
        </p:sp>
        <p:sp>
          <p:nvSpPr>
            <p:cNvPr id="1004" name="tx1003"/>
            <p:cNvSpPr/>
            <p:nvPr/>
          </p:nvSpPr>
          <p:spPr>
            <a:xfrm rot="-3600000">
              <a:off x="3565113" y="5495620"/>
              <a:ext cx="347940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24</a:t>
              </a:r>
            </a:p>
          </p:txBody>
        </p:sp>
        <p:sp>
          <p:nvSpPr>
            <p:cNvPr id="1005" name="tx1004"/>
            <p:cNvSpPr/>
            <p:nvPr/>
          </p:nvSpPr>
          <p:spPr>
            <a:xfrm rot="-3600000">
              <a:off x="3714418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26</a:t>
              </a:r>
            </a:p>
          </p:txBody>
        </p:sp>
        <p:sp>
          <p:nvSpPr>
            <p:cNvPr id="1006" name="tx1005"/>
            <p:cNvSpPr/>
            <p:nvPr/>
          </p:nvSpPr>
          <p:spPr>
            <a:xfrm rot="-3600000">
              <a:off x="3863747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28</a:t>
              </a:r>
            </a:p>
          </p:txBody>
        </p:sp>
        <p:sp>
          <p:nvSpPr>
            <p:cNvPr id="1007" name="tx1006"/>
            <p:cNvSpPr/>
            <p:nvPr/>
          </p:nvSpPr>
          <p:spPr>
            <a:xfrm rot="-3600000">
              <a:off x="4013157" y="5495532"/>
              <a:ext cx="34783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01</a:t>
              </a:r>
            </a:p>
          </p:txBody>
        </p:sp>
        <p:sp>
          <p:nvSpPr>
            <p:cNvPr id="1008" name="tx1007"/>
            <p:cNvSpPr/>
            <p:nvPr/>
          </p:nvSpPr>
          <p:spPr>
            <a:xfrm rot="-3600000">
              <a:off x="4162463" y="5495491"/>
              <a:ext cx="34783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03</a:t>
              </a:r>
            </a:p>
          </p:txBody>
        </p:sp>
        <p:sp>
          <p:nvSpPr>
            <p:cNvPr id="1009" name="tx1008"/>
            <p:cNvSpPr/>
            <p:nvPr/>
          </p:nvSpPr>
          <p:spPr>
            <a:xfrm rot="-3600000">
              <a:off x="4311815" y="5495532"/>
              <a:ext cx="34783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05</a:t>
              </a:r>
            </a:p>
          </p:txBody>
        </p:sp>
        <p:sp>
          <p:nvSpPr>
            <p:cNvPr id="1010" name="tx1009"/>
            <p:cNvSpPr/>
            <p:nvPr/>
          </p:nvSpPr>
          <p:spPr>
            <a:xfrm rot="-3600000">
              <a:off x="4461144" y="5495532"/>
              <a:ext cx="34783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07</a:t>
              </a:r>
            </a:p>
          </p:txBody>
        </p:sp>
        <p:sp>
          <p:nvSpPr>
            <p:cNvPr id="1011" name="tx1010"/>
            <p:cNvSpPr/>
            <p:nvPr/>
          </p:nvSpPr>
          <p:spPr>
            <a:xfrm rot="-3600000">
              <a:off x="4610473" y="5495532"/>
              <a:ext cx="34783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09</a:t>
              </a:r>
            </a:p>
          </p:txBody>
        </p:sp>
        <p:sp>
          <p:nvSpPr>
            <p:cNvPr id="1012" name="tx1011"/>
            <p:cNvSpPr/>
            <p:nvPr/>
          </p:nvSpPr>
          <p:spPr>
            <a:xfrm rot="-3600000">
              <a:off x="4759825" y="5495573"/>
              <a:ext cx="347831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11</a:t>
              </a:r>
            </a:p>
          </p:txBody>
        </p:sp>
        <p:sp>
          <p:nvSpPr>
            <p:cNvPr id="1013" name="tx1012"/>
            <p:cNvSpPr/>
            <p:nvPr/>
          </p:nvSpPr>
          <p:spPr>
            <a:xfrm rot="-3600000">
              <a:off x="4909107" y="5495491"/>
              <a:ext cx="34783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13</a:t>
              </a:r>
            </a:p>
          </p:txBody>
        </p:sp>
        <p:sp>
          <p:nvSpPr>
            <p:cNvPr id="1014" name="tx1013"/>
            <p:cNvSpPr/>
            <p:nvPr/>
          </p:nvSpPr>
          <p:spPr>
            <a:xfrm rot="-3600000">
              <a:off x="5058459" y="5495532"/>
              <a:ext cx="34783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15</a:t>
              </a:r>
            </a:p>
          </p:txBody>
        </p:sp>
        <p:sp>
          <p:nvSpPr>
            <p:cNvPr id="1015" name="tx1014"/>
            <p:cNvSpPr/>
            <p:nvPr/>
          </p:nvSpPr>
          <p:spPr>
            <a:xfrm rot="-3600000">
              <a:off x="5207812" y="5495573"/>
              <a:ext cx="347831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17</a:t>
              </a:r>
            </a:p>
          </p:txBody>
        </p:sp>
        <p:sp>
          <p:nvSpPr>
            <p:cNvPr id="1016" name="tx1015"/>
            <p:cNvSpPr/>
            <p:nvPr/>
          </p:nvSpPr>
          <p:spPr>
            <a:xfrm rot="-3600000">
              <a:off x="5357117" y="5495532"/>
              <a:ext cx="34783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19</a:t>
              </a:r>
            </a:p>
          </p:txBody>
        </p:sp>
        <p:sp>
          <p:nvSpPr>
            <p:cNvPr id="1017" name="tx1016"/>
            <p:cNvSpPr/>
            <p:nvPr/>
          </p:nvSpPr>
          <p:spPr>
            <a:xfrm rot="-3600000">
              <a:off x="5506469" y="5495573"/>
              <a:ext cx="347831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21</a:t>
              </a:r>
            </a:p>
          </p:txBody>
        </p:sp>
        <p:sp>
          <p:nvSpPr>
            <p:cNvPr id="1018" name="tx1017"/>
            <p:cNvSpPr/>
            <p:nvPr/>
          </p:nvSpPr>
          <p:spPr>
            <a:xfrm rot="-3600000">
              <a:off x="5655751" y="5495491"/>
              <a:ext cx="34783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23</a:t>
              </a:r>
            </a:p>
          </p:txBody>
        </p:sp>
        <p:sp>
          <p:nvSpPr>
            <p:cNvPr id="1019" name="tx1018"/>
            <p:cNvSpPr/>
            <p:nvPr/>
          </p:nvSpPr>
          <p:spPr>
            <a:xfrm rot="-3600000">
              <a:off x="5805103" y="5495532"/>
              <a:ext cx="34783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25</a:t>
              </a:r>
            </a:p>
          </p:txBody>
        </p:sp>
        <p:sp>
          <p:nvSpPr>
            <p:cNvPr id="1020" name="tx1019"/>
            <p:cNvSpPr/>
            <p:nvPr/>
          </p:nvSpPr>
          <p:spPr>
            <a:xfrm rot="-3600000">
              <a:off x="5954456" y="5495573"/>
              <a:ext cx="347831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27</a:t>
              </a:r>
            </a:p>
          </p:txBody>
        </p:sp>
        <p:sp>
          <p:nvSpPr>
            <p:cNvPr id="1021" name="tx1020"/>
            <p:cNvSpPr/>
            <p:nvPr/>
          </p:nvSpPr>
          <p:spPr>
            <a:xfrm rot="-3600000">
              <a:off x="6103761" y="5495532"/>
              <a:ext cx="34783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29</a:t>
              </a:r>
            </a:p>
          </p:txBody>
        </p:sp>
        <p:sp>
          <p:nvSpPr>
            <p:cNvPr id="1022" name="tx1021"/>
            <p:cNvSpPr/>
            <p:nvPr/>
          </p:nvSpPr>
          <p:spPr>
            <a:xfrm rot="-3600000">
              <a:off x="6253066" y="5495491"/>
              <a:ext cx="34783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31</a:t>
              </a:r>
            </a:p>
          </p:txBody>
        </p:sp>
        <p:sp>
          <p:nvSpPr>
            <p:cNvPr id="1023" name="tx1022"/>
            <p:cNvSpPr/>
            <p:nvPr/>
          </p:nvSpPr>
          <p:spPr>
            <a:xfrm rot="-3600000">
              <a:off x="6407308" y="5471863"/>
              <a:ext cx="329277" cy="102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 02</a:t>
              </a:r>
            </a:p>
          </p:txBody>
        </p:sp>
        <p:sp>
          <p:nvSpPr>
            <p:cNvPr id="1024" name="tx1023"/>
            <p:cNvSpPr/>
            <p:nvPr/>
          </p:nvSpPr>
          <p:spPr>
            <a:xfrm rot="-3600000">
              <a:off x="6556636" y="5471863"/>
              <a:ext cx="329277" cy="102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 04</a:t>
              </a:r>
            </a:p>
          </p:txBody>
        </p:sp>
        <p:sp>
          <p:nvSpPr>
            <p:cNvPr id="1025" name="tx1024"/>
            <p:cNvSpPr/>
            <p:nvPr/>
          </p:nvSpPr>
          <p:spPr>
            <a:xfrm rot="-3600000">
              <a:off x="6705965" y="5471863"/>
              <a:ext cx="329277" cy="102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 06</a:t>
              </a:r>
            </a:p>
          </p:txBody>
        </p:sp>
        <p:sp>
          <p:nvSpPr>
            <p:cNvPr id="1026" name="tx1025"/>
            <p:cNvSpPr/>
            <p:nvPr/>
          </p:nvSpPr>
          <p:spPr>
            <a:xfrm rot="-3600000">
              <a:off x="6855294" y="5471863"/>
              <a:ext cx="329277" cy="102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 08</a:t>
              </a:r>
            </a:p>
          </p:txBody>
        </p:sp>
        <p:sp>
          <p:nvSpPr>
            <p:cNvPr id="1027" name="tx1026"/>
            <p:cNvSpPr/>
            <p:nvPr/>
          </p:nvSpPr>
          <p:spPr>
            <a:xfrm rot="-3600000">
              <a:off x="7004623" y="5471863"/>
              <a:ext cx="329277" cy="102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 10</a:t>
              </a:r>
            </a:p>
          </p:txBody>
        </p:sp>
        <p:sp>
          <p:nvSpPr>
            <p:cNvPr id="1028" name="tx1027"/>
            <p:cNvSpPr/>
            <p:nvPr/>
          </p:nvSpPr>
          <p:spPr>
            <a:xfrm rot="-3600000">
              <a:off x="7153952" y="5471863"/>
              <a:ext cx="329277" cy="102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 12</a:t>
              </a:r>
            </a:p>
          </p:txBody>
        </p:sp>
        <p:sp>
          <p:nvSpPr>
            <p:cNvPr id="1029" name="tx1028"/>
            <p:cNvSpPr/>
            <p:nvPr/>
          </p:nvSpPr>
          <p:spPr>
            <a:xfrm>
              <a:off x="4129910" y="5752428"/>
              <a:ext cx="295088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Date</a:t>
              </a:r>
            </a:p>
          </p:txBody>
        </p:sp>
        <p:sp>
          <p:nvSpPr>
            <p:cNvPr id="1030" name="tx1029"/>
            <p:cNvSpPr/>
            <p:nvPr/>
          </p:nvSpPr>
          <p:spPr>
            <a:xfrm rot="-5400000">
              <a:off x="-413184" y="3533554"/>
              <a:ext cx="1948842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Actual (points) / Predicted (line)</a:t>
              </a:r>
            </a:p>
          </p:txBody>
        </p:sp>
        <p:sp>
          <p:nvSpPr>
            <p:cNvPr id="1031" name="rc1030"/>
            <p:cNvSpPr/>
            <p:nvPr/>
          </p:nvSpPr>
          <p:spPr>
            <a:xfrm>
              <a:off x="7660801" y="3100839"/>
              <a:ext cx="956409" cy="9965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2" name="tx1031"/>
            <p:cNvSpPr/>
            <p:nvPr/>
          </p:nvSpPr>
          <p:spPr>
            <a:xfrm>
              <a:off x="7730390" y="3155728"/>
              <a:ext cx="310573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Type</a:t>
              </a:r>
            </a:p>
          </p:txBody>
        </p:sp>
        <p:sp>
          <p:nvSpPr>
            <p:cNvPr id="1033" name="rc1032"/>
            <p:cNvSpPr/>
            <p:nvPr/>
          </p:nvSpPr>
          <p:spPr>
            <a:xfrm>
              <a:off x="7730390" y="336941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t1033"/>
            <p:cNvSpPr/>
            <p:nvPr/>
          </p:nvSpPr>
          <p:spPr>
            <a:xfrm>
              <a:off x="7808517" y="3447543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rc1034"/>
            <p:cNvSpPr/>
            <p:nvPr/>
          </p:nvSpPr>
          <p:spPr>
            <a:xfrm>
              <a:off x="7730390" y="3588873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t1035"/>
            <p:cNvSpPr/>
            <p:nvPr/>
          </p:nvSpPr>
          <p:spPr>
            <a:xfrm>
              <a:off x="7808517" y="366699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rc1036"/>
            <p:cNvSpPr/>
            <p:nvPr/>
          </p:nvSpPr>
          <p:spPr>
            <a:xfrm>
              <a:off x="7730390" y="3808329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t1037"/>
            <p:cNvSpPr/>
            <p:nvPr/>
          </p:nvSpPr>
          <p:spPr>
            <a:xfrm>
              <a:off x="7808517" y="3886455"/>
              <a:ext cx="63202" cy="6320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tx1038"/>
            <p:cNvSpPr/>
            <p:nvPr/>
          </p:nvSpPr>
          <p:spPr>
            <a:xfrm>
              <a:off x="8019435" y="3437835"/>
              <a:ext cx="17391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</a:t>
              </a:r>
            </a:p>
          </p:txBody>
        </p:sp>
        <p:sp>
          <p:nvSpPr>
            <p:cNvPr id="1040" name="tx1039"/>
            <p:cNvSpPr/>
            <p:nvPr/>
          </p:nvSpPr>
          <p:spPr>
            <a:xfrm>
              <a:off x="8019435" y="3635081"/>
              <a:ext cx="528186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Log Linear</a:t>
              </a:r>
            </a:p>
          </p:txBody>
        </p:sp>
        <p:sp>
          <p:nvSpPr>
            <p:cNvPr id="1041" name="tx1040"/>
            <p:cNvSpPr/>
            <p:nvPr/>
          </p:nvSpPr>
          <p:spPr>
            <a:xfrm>
              <a:off x="8019435" y="3876747"/>
              <a:ext cx="22362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Post</a:t>
              </a:r>
            </a:p>
          </p:txBody>
        </p:sp>
        <p:sp>
          <p:nvSpPr>
            <p:cNvPr id="1042" name="tx1041"/>
            <p:cNvSpPr/>
            <p:nvPr/>
          </p:nvSpPr>
          <p:spPr>
            <a:xfrm>
              <a:off x="1033286" y="1632462"/>
              <a:ext cx="3908516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Steve's Santa Francisco Projection as of 2020-03-28</a:t>
              </a:r>
            </a:p>
          </p:txBody>
        </p:sp>
        <p:sp>
          <p:nvSpPr>
            <p:cNvPr id="1043" name="tx1042"/>
            <p:cNvSpPr/>
            <p:nvPr/>
          </p:nvSpPr>
          <p:spPr>
            <a:xfrm>
              <a:off x="6223286" y="5929206"/>
              <a:ext cx="1298336" cy="1038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Doubling Time:  4.16 days</a:t>
              </a:r>
            </a:p>
          </p:txBody>
        </p:sp>
      </p:grpSp>
      <p:sp xmlns:a="http://schemas.openxmlformats.org/drawingml/2006/main" xmlns:r="http://schemas.openxmlformats.org/officeDocument/2006/relationships" xmlns:p="http://schemas.openxmlformats.org/presentationml/2006/main">
        <p:nvSpPr>
          <p:cNvPr id="1044" name="Slide Number Placeholder 5"/>
          <p:cNvSpPr>
            <a:spLocks noGrp="1"/>
          </p:cNvSpPr>
          <p:nvPr>
            <p:ph type="sldNum" sz="quarter" idx="12"/>
          </p:nvPr>
        </p:nvSpPr>
        <p:spPr>
          <a:xfrm rot="-0">
            <a:off x="7966720" y="6448250"/>
            <a:ext cx="720080" cy="365125"/>
          </a:xfrm>
        </p:spPr>
        <p:txBody>
          <a:bodyPr/>
          <a:lstStyle/>
          <a:p>
            <a:r>
              <a:rPr/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457200" y="45562"/>
            <a:ext cx="8229600" cy="1143000"/>
          </a:xfrm>
        </p:spPr>
        <p:txBody>
          <a:bodyPr/>
          <a:lstStyle/>
          <a:p>
            <a:r>
              <a:rPr/>
              <a:t>King County (Seattle)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12959" y="1894657"/>
              <a:ext cx="6208664" cy="340889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12959" y="5148605"/>
              <a:ext cx="6208664" cy="0"/>
            </a:xfrm>
            <a:custGeom>
              <a:avLst/>
              <a:pathLst>
                <a:path w="6208664" h="0">
                  <a:moveTo>
                    <a:pt x="0" y="0"/>
                  </a:moveTo>
                  <a:lnTo>
                    <a:pt x="6208664" y="0"/>
                  </a:lnTo>
                  <a:lnTo>
                    <a:pt x="620866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12959" y="4916480"/>
              <a:ext cx="6208664" cy="0"/>
            </a:xfrm>
            <a:custGeom>
              <a:avLst/>
              <a:pathLst>
                <a:path w="6208664" h="0">
                  <a:moveTo>
                    <a:pt x="0" y="0"/>
                  </a:moveTo>
                  <a:lnTo>
                    <a:pt x="6208664" y="0"/>
                  </a:lnTo>
                  <a:lnTo>
                    <a:pt x="620866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12959" y="4452231"/>
              <a:ext cx="6208664" cy="0"/>
            </a:xfrm>
            <a:custGeom>
              <a:avLst/>
              <a:pathLst>
                <a:path w="6208664" h="0">
                  <a:moveTo>
                    <a:pt x="0" y="0"/>
                  </a:moveTo>
                  <a:lnTo>
                    <a:pt x="6208664" y="0"/>
                  </a:lnTo>
                  <a:lnTo>
                    <a:pt x="620866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12959" y="3987982"/>
              <a:ext cx="6208664" cy="0"/>
            </a:xfrm>
            <a:custGeom>
              <a:avLst/>
              <a:pathLst>
                <a:path w="6208664" h="0">
                  <a:moveTo>
                    <a:pt x="0" y="0"/>
                  </a:moveTo>
                  <a:lnTo>
                    <a:pt x="6208664" y="0"/>
                  </a:lnTo>
                  <a:lnTo>
                    <a:pt x="620866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12959" y="3523733"/>
              <a:ext cx="6208664" cy="0"/>
            </a:xfrm>
            <a:custGeom>
              <a:avLst/>
              <a:pathLst>
                <a:path w="6208664" h="0">
                  <a:moveTo>
                    <a:pt x="0" y="0"/>
                  </a:moveTo>
                  <a:lnTo>
                    <a:pt x="6208664" y="0"/>
                  </a:lnTo>
                  <a:lnTo>
                    <a:pt x="620866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312959" y="3059484"/>
              <a:ext cx="6208664" cy="0"/>
            </a:xfrm>
            <a:custGeom>
              <a:avLst/>
              <a:pathLst>
                <a:path w="6208664" h="0">
                  <a:moveTo>
                    <a:pt x="0" y="0"/>
                  </a:moveTo>
                  <a:lnTo>
                    <a:pt x="6208664" y="0"/>
                  </a:lnTo>
                  <a:lnTo>
                    <a:pt x="620866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312959" y="2595235"/>
              <a:ext cx="6208664" cy="0"/>
            </a:xfrm>
            <a:custGeom>
              <a:avLst/>
              <a:pathLst>
                <a:path w="6208664" h="0">
                  <a:moveTo>
                    <a:pt x="0" y="0"/>
                  </a:moveTo>
                  <a:lnTo>
                    <a:pt x="6208664" y="0"/>
                  </a:lnTo>
                  <a:lnTo>
                    <a:pt x="620866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312959" y="2130985"/>
              <a:ext cx="6208664" cy="0"/>
            </a:xfrm>
            <a:custGeom>
              <a:avLst/>
              <a:pathLst>
                <a:path w="6208664" h="0">
                  <a:moveTo>
                    <a:pt x="0" y="0"/>
                  </a:moveTo>
                  <a:lnTo>
                    <a:pt x="6208664" y="0"/>
                  </a:lnTo>
                  <a:lnTo>
                    <a:pt x="620866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52279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9517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73806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88095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023847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166739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309632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52524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595416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738308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881200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024092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16698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309877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452769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359566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73855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88144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4024338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4167230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310122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453014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595906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4738798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88169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502458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516747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310367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453259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59615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573904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5881936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6024828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6167720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6310612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6453504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6596396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6739289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688218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702507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716796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7310857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7453749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1312959" y="4684356"/>
              <a:ext cx="6208664" cy="0"/>
            </a:xfrm>
            <a:custGeom>
              <a:avLst/>
              <a:pathLst>
                <a:path w="6208664" h="0">
                  <a:moveTo>
                    <a:pt x="0" y="0"/>
                  </a:moveTo>
                  <a:lnTo>
                    <a:pt x="6208664" y="0"/>
                  </a:lnTo>
                  <a:lnTo>
                    <a:pt x="620866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1312959" y="4220107"/>
              <a:ext cx="6208664" cy="0"/>
            </a:xfrm>
            <a:custGeom>
              <a:avLst/>
              <a:pathLst>
                <a:path w="6208664" h="0">
                  <a:moveTo>
                    <a:pt x="0" y="0"/>
                  </a:moveTo>
                  <a:lnTo>
                    <a:pt x="6208664" y="0"/>
                  </a:lnTo>
                  <a:lnTo>
                    <a:pt x="620866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312959" y="3755857"/>
              <a:ext cx="6208664" cy="0"/>
            </a:xfrm>
            <a:custGeom>
              <a:avLst/>
              <a:pathLst>
                <a:path w="6208664" h="0">
                  <a:moveTo>
                    <a:pt x="0" y="0"/>
                  </a:moveTo>
                  <a:lnTo>
                    <a:pt x="6208664" y="0"/>
                  </a:lnTo>
                  <a:lnTo>
                    <a:pt x="620866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312959" y="3291608"/>
              <a:ext cx="6208664" cy="0"/>
            </a:xfrm>
            <a:custGeom>
              <a:avLst/>
              <a:pathLst>
                <a:path w="6208664" h="0">
                  <a:moveTo>
                    <a:pt x="0" y="0"/>
                  </a:moveTo>
                  <a:lnTo>
                    <a:pt x="6208664" y="0"/>
                  </a:lnTo>
                  <a:lnTo>
                    <a:pt x="620866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312959" y="2827359"/>
              <a:ext cx="6208664" cy="0"/>
            </a:xfrm>
            <a:custGeom>
              <a:avLst/>
              <a:pathLst>
                <a:path w="6208664" h="0">
                  <a:moveTo>
                    <a:pt x="0" y="0"/>
                  </a:moveTo>
                  <a:lnTo>
                    <a:pt x="6208664" y="0"/>
                  </a:lnTo>
                  <a:lnTo>
                    <a:pt x="620866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312959" y="2363110"/>
              <a:ext cx="6208664" cy="0"/>
            </a:xfrm>
            <a:custGeom>
              <a:avLst/>
              <a:pathLst>
                <a:path w="6208664" h="0">
                  <a:moveTo>
                    <a:pt x="0" y="0"/>
                  </a:moveTo>
                  <a:lnTo>
                    <a:pt x="6208664" y="0"/>
                  </a:lnTo>
                  <a:lnTo>
                    <a:pt x="620866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1312959" y="1898861"/>
              <a:ext cx="6208664" cy="0"/>
            </a:xfrm>
            <a:custGeom>
              <a:avLst/>
              <a:pathLst>
                <a:path w="6208664" h="0">
                  <a:moveTo>
                    <a:pt x="0" y="0"/>
                  </a:moveTo>
                  <a:lnTo>
                    <a:pt x="6208664" y="0"/>
                  </a:lnTo>
                  <a:lnTo>
                    <a:pt x="620866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138083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152372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666617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809509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95240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09529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238186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381078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523970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666862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809754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952646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3095538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323843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338132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352421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3667107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3809999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395289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4095784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4238676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4381568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4524460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4667352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4810244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4953137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5096029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523892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538181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552470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5667597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810490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953382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6096274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6239166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6382058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6524950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666784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681073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6953627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7096519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723941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738230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1563570" y="5117004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1635016" y="5117004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1706462" y="5117004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1777908" y="5117004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1849354" y="5117004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1920800" y="5117004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1992246" y="5117004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063692" y="5117004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135138" y="5117004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206584" y="5117004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278030" y="5117004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349476" y="5117004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420922" y="5117004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492369" y="5117004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2563815" y="5117004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635261" y="5117004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2706707" y="5117004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2778153" y="5117004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2849599" y="5117004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921045" y="5117004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2992491" y="5117004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063937" y="5117004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135383" y="5117004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206829" y="5117004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278275" y="5117004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349722" y="5117004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421168" y="5117004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492614" y="5117004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564060" y="5117004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635506" y="5117004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706952" y="5117004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778398" y="5117004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3849844" y="5117004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3921290" y="5117004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3992736" y="5117004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064182" y="5117004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135628" y="5117004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207075" y="5117004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278521" y="475574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349967" y="46739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421413" y="458491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492859" y="450316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564305" y="44246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635751" y="432426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707197" y="429833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778643" y="425755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850089" y="422607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921535" y="415858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992981" y="4059094"/>
              <a:ext cx="63202" cy="6320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5064427" y="4017097"/>
              <a:ext cx="63202" cy="6320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5135874" y="3988245"/>
              <a:ext cx="63202" cy="6320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5207320" y="3949011"/>
              <a:ext cx="63202" cy="6320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5278766" y="3915661"/>
              <a:ext cx="63202" cy="6320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5350212" y="3899162"/>
              <a:ext cx="63202" cy="6320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5421658" y="3868907"/>
              <a:ext cx="63202" cy="6320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5493104" y="3840441"/>
              <a:ext cx="63202" cy="6320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5564550" y="3840441"/>
              <a:ext cx="63202" cy="6320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5635996" y="3798196"/>
              <a:ext cx="63202" cy="6320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5707442" y="3771019"/>
              <a:ext cx="63202" cy="6320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5778888" y="3738023"/>
              <a:ext cx="63202" cy="6320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5850334" y="3716349"/>
              <a:ext cx="63202" cy="6320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5921780" y="3692601"/>
              <a:ext cx="63202" cy="6320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5993227" y="3674957"/>
              <a:ext cx="63202" cy="6320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6064673" y="3662409"/>
              <a:ext cx="63202" cy="6320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6136119" y="3632413"/>
              <a:ext cx="63202" cy="6320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6207565" y="3602634"/>
              <a:ext cx="63202" cy="6320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4310122" y="2049607"/>
              <a:ext cx="2929289" cy="2698947"/>
            </a:xfrm>
            <a:custGeom>
              <a:avLst/>
              <a:pathLst>
                <a:path w="2929289" h="2698947">
                  <a:moveTo>
                    <a:pt x="0" y="2698947"/>
                  </a:moveTo>
                  <a:lnTo>
                    <a:pt x="71446" y="2633119"/>
                  </a:lnTo>
                  <a:lnTo>
                    <a:pt x="142892" y="2567291"/>
                  </a:lnTo>
                  <a:lnTo>
                    <a:pt x="214338" y="2501463"/>
                  </a:lnTo>
                  <a:lnTo>
                    <a:pt x="285784" y="2435635"/>
                  </a:lnTo>
                  <a:lnTo>
                    <a:pt x="357230" y="2369807"/>
                  </a:lnTo>
                  <a:lnTo>
                    <a:pt x="428676" y="2303979"/>
                  </a:lnTo>
                  <a:lnTo>
                    <a:pt x="500122" y="2238151"/>
                  </a:lnTo>
                  <a:lnTo>
                    <a:pt x="571568" y="2172323"/>
                  </a:lnTo>
                  <a:lnTo>
                    <a:pt x="643014" y="2106495"/>
                  </a:lnTo>
                  <a:lnTo>
                    <a:pt x="714460" y="2040667"/>
                  </a:lnTo>
                  <a:lnTo>
                    <a:pt x="785906" y="1974839"/>
                  </a:lnTo>
                  <a:lnTo>
                    <a:pt x="857352" y="1909011"/>
                  </a:lnTo>
                  <a:lnTo>
                    <a:pt x="928799" y="1843183"/>
                  </a:lnTo>
                  <a:lnTo>
                    <a:pt x="1000245" y="1777355"/>
                  </a:lnTo>
                  <a:lnTo>
                    <a:pt x="1071691" y="1711527"/>
                  </a:lnTo>
                  <a:lnTo>
                    <a:pt x="1143137" y="1645699"/>
                  </a:lnTo>
                  <a:lnTo>
                    <a:pt x="1214583" y="1579871"/>
                  </a:lnTo>
                  <a:lnTo>
                    <a:pt x="1286029" y="1514043"/>
                  </a:lnTo>
                  <a:lnTo>
                    <a:pt x="1357475" y="1448215"/>
                  </a:lnTo>
                  <a:lnTo>
                    <a:pt x="1428921" y="1382387"/>
                  </a:lnTo>
                  <a:lnTo>
                    <a:pt x="1500367" y="1316559"/>
                  </a:lnTo>
                  <a:lnTo>
                    <a:pt x="1571813" y="1250731"/>
                  </a:lnTo>
                  <a:lnTo>
                    <a:pt x="1643259" y="1184903"/>
                  </a:lnTo>
                  <a:lnTo>
                    <a:pt x="1714705" y="1119075"/>
                  </a:lnTo>
                  <a:lnTo>
                    <a:pt x="1786152" y="1053247"/>
                  </a:lnTo>
                  <a:lnTo>
                    <a:pt x="1857598" y="987419"/>
                  </a:lnTo>
                  <a:lnTo>
                    <a:pt x="1929044" y="921591"/>
                  </a:lnTo>
                  <a:lnTo>
                    <a:pt x="2000490" y="855763"/>
                  </a:lnTo>
                  <a:lnTo>
                    <a:pt x="2071936" y="789935"/>
                  </a:lnTo>
                  <a:lnTo>
                    <a:pt x="2143382" y="724107"/>
                  </a:lnTo>
                  <a:lnTo>
                    <a:pt x="2214828" y="658279"/>
                  </a:lnTo>
                  <a:lnTo>
                    <a:pt x="2286274" y="592451"/>
                  </a:lnTo>
                  <a:lnTo>
                    <a:pt x="2357720" y="526623"/>
                  </a:lnTo>
                  <a:lnTo>
                    <a:pt x="2429166" y="460795"/>
                  </a:lnTo>
                  <a:lnTo>
                    <a:pt x="2500612" y="394967"/>
                  </a:lnTo>
                  <a:lnTo>
                    <a:pt x="2572058" y="329139"/>
                  </a:lnTo>
                  <a:lnTo>
                    <a:pt x="2643504" y="263311"/>
                  </a:lnTo>
                  <a:lnTo>
                    <a:pt x="2714951" y="197483"/>
                  </a:lnTo>
                  <a:lnTo>
                    <a:pt x="2786397" y="131655"/>
                  </a:lnTo>
                  <a:lnTo>
                    <a:pt x="2857843" y="65827"/>
                  </a:lnTo>
                  <a:lnTo>
                    <a:pt x="2929289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6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l73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5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799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l81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l82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l82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l822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l82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l82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l82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l826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l82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l82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l82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3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1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l84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l849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l85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l85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l85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l853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l85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l85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l85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l85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l858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5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2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7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6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7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l871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l87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6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l87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l87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l87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80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l88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l88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l885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l88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l88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l88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l889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l89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l89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l89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l89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l894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l89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l89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8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89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90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l90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l903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l907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l90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l90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l91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l91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l912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l91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l916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l91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l92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1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l92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l92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l925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l92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l92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l92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l92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l930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l93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l93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l93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l934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l93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l93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l93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l93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l939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l94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l94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l94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l943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l94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l94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l94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l94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l948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l94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l95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l95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l952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l95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l95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l95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l95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l957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l958"/>
            <p:cNvSpPr/>
            <p:nvPr/>
          </p:nvSpPr>
          <p:spPr>
            <a:xfrm>
              <a:off x="1312959" y="5288358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l959"/>
            <p:cNvSpPr/>
            <p:nvPr/>
          </p:nvSpPr>
          <p:spPr>
            <a:xfrm>
              <a:off x="1312959" y="5251598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l960"/>
            <p:cNvSpPr/>
            <p:nvPr/>
          </p:nvSpPr>
          <p:spPr>
            <a:xfrm>
              <a:off x="1312959" y="5220518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l961"/>
            <p:cNvSpPr/>
            <p:nvPr/>
          </p:nvSpPr>
          <p:spPr>
            <a:xfrm>
              <a:off x="1312959" y="5193595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l962"/>
            <p:cNvSpPr/>
            <p:nvPr/>
          </p:nvSpPr>
          <p:spPr>
            <a:xfrm>
              <a:off x="1312959" y="5169848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l963"/>
            <p:cNvSpPr/>
            <p:nvPr/>
          </p:nvSpPr>
          <p:spPr>
            <a:xfrm>
              <a:off x="1312959" y="5148605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l964"/>
            <p:cNvSpPr/>
            <p:nvPr/>
          </p:nvSpPr>
          <p:spPr>
            <a:xfrm>
              <a:off x="1312959" y="5008852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l965"/>
            <p:cNvSpPr/>
            <p:nvPr/>
          </p:nvSpPr>
          <p:spPr>
            <a:xfrm>
              <a:off x="1312959" y="4927102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l966"/>
            <p:cNvSpPr/>
            <p:nvPr/>
          </p:nvSpPr>
          <p:spPr>
            <a:xfrm>
              <a:off x="1312959" y="4869099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l967"/>
            <p:cNvSpPr/>
            <p:nvPr/>
          </p:nvSpPr>
          <p:spPr>
            <a:xfrm>
              <a:off x="1312959" y="4824109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l968"/>
            <p:cNvSpPr/>
            <p:nvPr/>
          </p:nvSpPr>
          <p:spPr>
            <a:xfrm>
              <a:off x="1312959" y="4787349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l969"/>
            <p:cNvSpPr/>
            <p:nvPr/>
          </p:nvSpPr>
          <p:spPr>
            <a:xfrm>
              <a:off x="1312959" y="4756269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l970"/>
            <p:cNvSpPr/>
            <p:nvPr/>
          </p:nvSpPr>
          <p:spPr>
            <a:xfrm>
              <a:off x="1312959" y="4729346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l971"/>
            <p:cNvSpPr/>
            <p:nvPr/>
          </p:nvSpPr>
          <p:spPr>
            <a:xfrm>
              <a:off x="1312959" y="4705599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l972"/>
            <p:cNvSpPr/>
            <p:nvPr/>
          </p:nvSpPr>
          <p:spPr>
            <a:xfrm>
              <a:off x="1312959" y="4684356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l973"/>
            <p:cNvSpPr/>
            <p:nvPr/>
          </p:nvSpPr>
          <p:spPr>
            <a:xfrm>
              <a:off x="1312959" y="4544603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l974"/>
            <p:cNvSpPr/>
            <p:nvPr/>
          </p:nvSpPr>
          <p:spPr>
            <a:xfrm>
              <a:off x="1312959" y="4462853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l975"/>
            <p:cNvSpPr/>
            <p:nvPr/>
          </p:nvSpPr>
          <p:spPr>
            <a:xfrm>
              <a:off x="1312959" y="4404850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l976"/>
            <p:cNvSpPr/>
            <p:nvPr/>
          </p:nvSpPr>
          <p:spPr>
            <a:xfrm>
              <a:off x="1312959" y="4359860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l977"/>
            <p:cNvSpPr/>
            <p:nvPr/>
          </p:nvSpPr>
          <p:spPr>
            <a:xfrm>
              <a:off x="1312959" y="4323100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l978"/>
            <p:cNvSpPr/>
            <p:nvPr/>
          </p:nvSpPr>
          <p:spPr>
            <a:xfrm>
              <a:off x="1312959" y="4292020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l979"/>
            <p:cNvSpPr/>
            <p:nvPr/>
          </p:nvSpPr>
          <p:spPr>
            <a:xfrm>
              <a:off x="1312959" y="4265097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l980"/>
            <p:cNvSpPr/>
            <p:nvPr/>
          </p:nvSpPr>
          <p:spPr>
            <a:xfrm>
              <a:off x="1312959" y="4241350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l981"/>
            <p:cNvSpPr/>
            <p:nvPr/>
          </p:nvSpPr>
          <p:spPr>
            <a:xfrm>
              <a:off x="1312959" y="4220107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l982"/>
            <p:cNvSpPr/>
            <p:nvPr/>
          </p:nvSpPr>
          <p:spPr>
            <a:xfrm>
              <a:off x="1312959" y="4080354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l983"/>
            <p:cNvSpPr/>
            <p:nvPr/>
          </p:nvSpPr>
          <p:spPr>
            <a:xfrm>
              <a:off x="1312959" y="3998604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l984"/>
            <p:cNvSpPr/>
            <p:nvPr/>
          </p:nvSpPr>
          <p:spPr>
            <a:xfrm>
              <a:off x="1312959" y="3940601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l985"/>
            <p:cNvSpPr/>
            <p:nvPr/>
          </p:nvSpPr>
          <p:spPr>
            <a:xfrm>
              <a:off x="1312959" y="3895610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l986"/>
            <p:cNvSpPr/>
            <p:nvPr/>
          </p:nvSpPr>
          <p:spPr>
            <a:xfrm>
              <a:off x="1312959" y="3858851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l987"/>
            <p:cNvSpPr/>
            <p:nvPr/>
          </p:nvSpPr>
          <p:spPr>
            <a:xfrm>
              <a:off x="1312959" y="3827771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l988"/>
            <p:cNvSpPr/>
            <p:nvPr/>
          </p:nvSpPr>
          <p:spPr>
            <a:xfrm>
              <a:off x="1312959" y="3800848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l989"/>
            <p:cNvSpPr/>
            <p:nvPr/>
          </p:nvSpPr>
          <p:spPr>
            <a:xfrm>
              <a:off x="1312959" y="3777100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l990"/>
            <p:cNvSpPr/>
            <p:nvPr/>
          </p:nvSpPr>
          <p:spPr>
            <a:xfrm>
              <a:off x="1312959" y="3755857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l991"/>
            <p:cNvSpPr/>
            <p:nvPr/>
          </p:nvSpPr>
          <p:spPr>
            <a:xfrm>
              <a:off x="1312959" y="3616105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l992"/>
            <p:cNvSpPr/>
            <p:nvPr/>
          </p:nvSpPr>
          <p:spPr>
            <a:xfrm>
              <a:off x="1312959" y="3534354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l993"/>
            <p:cNvSpPr/>
            <p:nvPr/>
          </p:nvSpPr>
          <p:spPr>
            <a:xfrm>
              <a:off x="1312959" y="3476352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l994"/>
            <p:cNvSpPr/>
            <p:nvPr/>
          </p:nvSpPr>
          <p:spPr>
            <a:xfrm>
              <a:off x="1312959" y="3431361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l995"/>
            <p:cNvSpPr/>
            <p:nvPr/>
          </p:nvSpPr>
          <p:spPr>
            <a:xfrm>
              <a:off x="1312959" y="3394601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l996"/>
            <p:cNvSpPr/>
            <p:nvPr/>
          </p:nvSpPr>
          <p:spPr>
            <a:xfrm>
              <a:off x="1312959" y="3363521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l997"/>
            <p:cNvSpPr/>
            <p:nvPr/>
          </p:nvSpPr>
          <p:spPr>
            <a:xfrm>
              <a:off x="1312959" y="3336599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l998"/>
            <p:cNvSpPr/>
            <p:nvPr/>
          </p:nvSpPr>
          <p:spPr>
            <a:xfrm>
              <a:off x="1312959" y="3312851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l999"/>
            <p:cNvSpPr/>
            <p:nvPr/>
          </p:nvSpPr>
          <p:spPr>
            <a:xfrm>
              <a:off x="1312959" y="3291608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l1000"/>
            <p:cNvSpPr/>
            <p:nvPr/>
          </p:nvSpPr>
          <p:spPr>
            <a:xfrm>
              <a:off x="1312959" y="3151855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l1001"/>
            <p:cNvSpPr/>
            <p:nvPr/>
          </p:nvSpPr>
          <p:spPr>
            <a:xfrm>
              <a:off x="1312959" y="3070105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l1002"/>
            <p:cNvSpPr/>
            <p:nvPr/>
          </p:nvSpPr>
          <p:spPr>
            <a:xfrm>
              <a:off x="1312959" y="3012102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l1003"/>
            <p:cNvSpPr/>
            <p:nvPr/>
          </p:nvSpPr>
          <p:spPr>
            <a:xfrm>
              <a:off x="1312959" y="2967112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l1004"/>
            <p:cNvSpPr/>
            <p:nvPr/>
          </p:nvSpPr>
          <p:spPr>
            <a:xfrm>
              <a:off x="1312959" y="2930352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l1005"/>
            <p:cNvSpPr/>
            <p:nvPr/>
          </p:nvSpPr>
          <p:spPr>
            <a:xfrm>
              <a:off x="1312959" y="2899272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l1006"/>
            <p:cNvSpPr/>
            <p:nvPr/>
          </p:nvSpPr>
          <p:spPr>
            <a:xfrm>
              <a:off x="1312959" y="2872349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l1007"/>
            <p:cNvSpPr/>
            <p:nvPr/>
          </p:nvSpPr>
          <p:spPr>
            <a:xfrm>
              <a:off x="1312959" y="2848602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l1008"/>
            <p:cNvSpPr/>
            <p:nvPr/>
          </p:nvSpPr>
          <p:spPr>
            <a:xfrm>
              <a:off x="1312959" y="2827359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l1009"/>
            <p:cNvSpPr/>
            <p:nvPr/>
          </p:nvSpPr>
          <p:spPr>
            <a:xfrm>
              <a:off x="1312959" y="2687606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l1010"/>
            <p:cNvSpPr/>
            <p:nvPr/>
          </p:nvSpPr>
          <p:spPr>
            <a:xfrm>
              <a:off x="1312959" y="2605856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l1011"/>
            <p:cNvSpPr/>
            <p:nvPr/>
          </p:nvSpPr>
          <p:spPr>
            <a:xfrm>
              <a:off x="1312959" y="2547853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l1012"/>
            <p:cNvSpPr/>
            <p:nvPr/>
          </p:nvSpPr>
          <p:spPr>
            <a:xfrm>
              <a:off x="1312959" y="2502863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l1013"/>
            <p:cNvSpPr/>
            <p:nvPr/>
          </p:nvSpPr>
          <p:spPr>
            <a:xfrm>
              <a:off x="1312959" y="2466103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l1014"/>
            <p:cNvSpPr/>
            <p:nvPr/>
          </p:nvSpPr>
          <p:spPr>
            <a:xfrm>
              <a:off x="1312959" y="2435023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l1015"/>
            <p:cNvSpPr/>
            <p:nvPr/>
          </p:nvSpPr>
          <p:spPr>
            <a:xfrm>
              <a:off x="1312959" y="2408100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l1016"/>
            <p:cNvSpPr/>
            <p:nvPr/>
          </p:nvSpPr>
          <p:spPr>
            <a:xfrm>
              <a:off x="1312959" y="2384353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l1017"/>
            <p:cNvSpPr/>
            <p:nvPr/>
          </p:nvSpPr>
          <p:spPr>
            <a:xfrm>
              <a:off x="1312959" y="2363110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l1018"/>
            <p:cNvSpPr/>
            <p:nvPr/>
          </p:nvSpPr>
          <p:spPr>
            <a:xfrm>
              <a:off x="1312959" y="2223357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l1019"/>
            <p:cNvSpPr/>
            <p:nvPr/>
          </p:nvSpPr>
          <p:spPr>
            <a:xfrm>
              <a:off x="1312959" y="2141607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l1020"/>
            <p:cNvSpPr/>
            <p:nvPr/>
          </p:nvSpPr>
          <p:spPr>
            <a:xfrm>
              <a:off x="1312959" y="2083604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l1021"/>
            <p:cNvSpPr/>
            <p:nvPr/>
          </p:nvSpPr>
          <p:spPr>
            <a:xfrm>
              <a:off x="1312959" y="2038614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l1022"/>
            <p:cNvSpPr/>
            <p:nvPr/>
          </p:nvSpPr>
          <p:spPr>
            <a:xfrm>
              <a:off x="1312959" y="2001854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l1023"/>
            <p:cNvSpPr/>
            <p:nvPr/>
          </p:nvSpPr>
          <p:spPr>
            <a:xfrm>
              <a:off x="1312959" y="1970774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l1024"/>
            <p:cNvSpPr/>
            <p:nvPr/>
          </p:nvSpPr>
          <p:spPr>
            <a:xfrm>
              <a:off x="1312959" y="1943851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l1025"/>
            <p:cNvSpPr/>
            <p:nvPr/>
          </p:nvSpPr>
          <p:spPr>
            <a:xfrm>
              <a:off x="1312959" y="1920104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l1026"/>
            <p:cNvSpPr/>
            <p:nvPr/>
          </p:nvSpPr>
          <p:spPr>
            <a:xfrm>
              <a:off x="1312959" y="1898861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l1027"/>
            <p:cNvSpPr/>
            <p:nvPr/>
          </p:nvSpPr>
          <p:spPr>
            <a:xfrm>
              <a:off x="5024583" y="3266554"/>
              <a:ext cx="2214828" cy="798921"/>
            </a:xfrm>
            <a:custGeom>
              <a:avLst/>
              <a:pathLst>
                <a:path w="2214828" h="798921">
                  <a:moveTo>
                    <a:pt x="0" y="798921"/>
                  </a:moveTo>
                  <a:lnTo>
                    <a:pt x="71446" y="773149"/>
                  </a:lnTo>
                  <a:lnTo>
                    <a:pt x="142892" y="747377"/>
                  </a:lnTo>
                  <a:lnTo>
                    <a:pt x="214338" y="721606"/>
                  </a:lnTo>
                  <a:lnTo>
                    <a:pt x="285784" y="695834"/>
                  </a:lnTo>
                  <a:lnTo>
                    <a:pt x="357230" y="670062"/>
                  </a:lnTo>
                  <a:lnTo>
                    <a:pt x="428676" y="644291"/>
                  </a:lnTo>
                  <a:lnTo>
                    <a:pt x="500122" y="618519"/>
                  </a:lnTo>
                  <a:lnTo>
                    <a:pt x="571568" y="592747"/>
                  </a:lnTo>
                  <a:lnTo>
                    <a:pt x="643014" y="566976"/>
                  </a:lnTo>
                  <a:lnTo>
                    <a:pt x="714460" y="541204"/>
                  </a:lnTo>
                  <a:lnTo>
                    <a:pt x="785906" y="515432"/>
                  </a:lnTo>
                  <a:lnTo>
                    <a:pt x="857352" y="489661"/>
                  </a:lnTo>
                  <a:lnTo>
                    <a:pt x="928799" y="463889"/>
                  </a:lnTo>
                  <a:lnTo>
                    <a:pt x="1000245" y="438117"/>
                  </a:lnTo>
                  <a:lnTo>
                    <a:pt x="1071691" y="412346"/>
                  </a:lnTo>
                  <a:lnTo>
                    <a:pt x="1143137" y="386574"/>
                  </a:lnTo>
                  <a:lnTo>
                    <a:pt x="1214583" y="360803"/>
                  </a:lnTo>
                  <a:lnTo>
                    <a:pt x="1286029" y="335031"/>
                  </a:lnTo>
                  <a:lnTo>
                    <a:pt x="1357475" y="309259"/>
                  </a:lnTo>
                  <a:lnTo>
                    <a:pt x="1428921" y="283488"/>
                  </a:lnTo>
                  <a:lnTo>
                    <a:pt x="1500367" y="257716"/>
                  </a:lnTo>
                  <a:lnTo>
                    <a:pt x="1571813" y="231944"/>
                  </a:lnTo>
                  <a:lnTo>
                    <a:pt x="1643259" y="206173"/>
                  </a:lnTo>
                  <a:lnTo>
                    <a:pt x="1714705" y="180401"/>
                  </a:lnTo>
                  <a:lnTo>
                    <a:pt x="1786152" y="154629"/>
                  </a:lnTo>
                  <a:lnTo>
                    <a:pt x="1857598" y="128858"/>
                  </a:lnTo>
                  <a:lnTo>
                    <a:pt x="1929044" y="103086"/>
                  </a:lnTo>
                  <a:lnTo>
                    <a:pt x="2000490" y="77314"/>
                  </a:lnTo>
                  <a:lnTo>
                    <a:pt x="2071936" y="51543"/>
                  </a:lnTo>
                  <a:lnTo>
                    <a:pt x="2143382" y="25771"/>
                  </a:lnTo>
                  <a:lnTo>
                    <a:pt x="2214828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tx1028"/>
            <p:cNvSpPr/>
            <p:nvPr/>
          </p:nvSpPr>
          <p:spPr>
            <a:xfrm>
              <a:off x="1126017" y="464266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30" name="tx1029"/>
            <p:cNvSpPr/>
            <p:nvPr/>
          </p:nvSpPr>
          <p:spPr>
            <a:xfrm>
              <a:off x="1063862" y="417841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031" name="tx1030"/>
            <p:cNvSpPr/>
            <p:nvPr/>
          </p:nvSpPr>
          <p:spPr>
            <a:xfrm>
              <a:off x="970656" y="3699705"/>
              <a:ext cx="279672" cy="961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1,000</a:t>
              </a:r>
            </a:p>
          </p:txBody>
        </p:sp>
        <p:sp>
          <p:nvSpPr>
            <p:cNvPr id="1032" name="tx1031"/>
            <p:cNvSpPr/>
            <p:nvPr/>
          </p:nvSpPr>
          <p:spPr>
            <a:xfrm>
              <a:off x="908500" y="3235455"/>
              <a:ext cx="341828" cy="961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10,000</a:t>
              </a:r>
            </a:p>
          </p:txBody>
        </p:sp>
        <p:sp>
          <p:nvSpPr>
            <p:cNvPr id="1033" name="tx1032"/>
            <p:cNvSpPr/>
            <p:nvPr/>
          </p:nvSpPr>
          <p:spPr>
            <a:xfrm>
              <a:off x="846345" y="2771206"/>
              <a:ext cx="403984" cy="961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100,000</a:t>
              </a:r>
            </a:p>
          </p:txBody>
        </p:sp>
        <p:sp>
          <p:nvSpPr>
            <p:cNvPr id="1034" name="tx1033"/>
            <p:cNvSpPr/>
            <p:nvPr/>
          </p:nvSpPr>
          <p:spPr>
            <a:xfrm>
              <a:off x="753139" y="2306957"/>
              <a:ext cx="497190" cy="961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1,000,000</a:t>
              </a:r>
            </a:p>
          </p:txBody>
        </p:sp>
        <p:sp>
          <p:nvSpPr>
            <p:cNvPr id="1035" name="tx1034"/>
            <p:cNvSpPr/>
            <p:nvPr/>
          </p:nvSpPr>
          <p:spPr>
            <a:xfrm>
              <a:off x="690983" y="1842708"/>
              <a:ext cx="559345" cy="961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10,000,000</a:t>
              </a:r>
            </a:p>
          </p:txBody>
        </p:sp>
        <p:sp>
          <p:nvSpPr>
            <p:cNvPr id="1036" name="pl1035"/>
            <p:cNvSpPr/>
            <p:nvPr/>
          </p:nvSpPr>
          <p:spPr>
            <a:xfrm>
              <a:off x="1278164" y="46843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l1036"/>
            <p:cNvSpPr/>
            <p:nvPr/>
          </p:nvSpPr>
          <p:spPr>
            <a:xfrm>
              <a:off x="1278164" y="42201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l1037"/>
            <p:cNvSpPr/>
            <p:nvPr/>
          </p:nvSpPr>
          <p:spPr>
            <a:xfrm>
              <a:off x="1278164" y="37558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l1038"/>
            <p:cNvSpPr/>
            <p:nvPr/>
          </p:nvSpPr>
          <p:spPr>
            <a:xfrm>
              <a:off x="1278164" y="32916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l1039"/>
            <p:cNvSpPr/>
            <p:nvPr/>
          </p:nvSpPr>
          <p:spPr>
            <a:xfrm>
              <a:off x="1278164" y="28273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l1040"/>
            <p:cNvSpPr/>
            <p:nvPr/>
          </p:nvSpPr>
          <p:spPr>
            <a:xfrm>
              <a:off x="1278164" y="23631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l1041"/>
            <p:cNvSpPr/>
            <p:nvPr/>
          </p:nvSpPr>
          <p:spPr>
            <a:xfrm>
              <a:off x="1278164" y="18988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l1042"/>
            <p:cNvSpPr/>
            <p:nvPr/>
          </p:nvSpPr>
          <p:spPr>
            <a:xfrm>
              <a:off x="1380833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l1043"/>
            <p:cNvSpPr/>
            <p:nvPr/>
          </p:nvSpPr>
          <p:spPr>
            <a:xfrm>
              <a:off x="1523725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l1044"/>
            <p:cNvSpPr/>
            <p:nvPr/>
          </p:nvSpPr>
          <p:spPr>
            <a:xfrm>
              <a:off x="1666617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l1045"/>
            <p:cNvSpPr/>
            <p:nvPr/>
          </p:nvSpPr>
          <p:spPr>
            <a:xfrm>
              <a:off x="1809509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l1046"/>
            <p:cNvSpPr/>
            <p:nvPr/>
          </p:nvSpPr>
          <p:spPr>
            <a:xfrm>
              <a:off x="1952401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l1047"/>
            <p:cNvSpPr/>
            <p:nvPr/>
          </p:nvSpPr>
          <p:spPr>
            <a:xfrm>
              <a:off x="2095293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l1048"/>
            <p:cNvSpPr/>
            <p:nvPr/>
          </p:nvSpPr>
          <p:spPr>
            <a:xfrm>
              <a:off x="2238186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l1049"/>
            <p:cNvSpPr/>
            <p:nvPr/>
          </p:nvSpPr>
          <p:spPr>
            <a:xfrm>
              <a:off x="2381078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l1050"/>
            <p:cNvSpPr/>
            <p:nvPr/>
          </p:nvSpPr>
          <p:spPr>
            <a:xfrm>
              <a:off x="2523970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l1051"/>
            <p:cNvSpPr/>
            <p:nvPr/>
          </p:nvSpPr>
          <p:spPr>
            <a:xfrm>
              <a:off x="2666862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l1052"/>
            <p:cNvSpPr/>
            <p:nvPr/>
          </p:nvSpPr>
          <p:spPr>
            <a:xfrm>
              <a:off x="2809754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l1053"/>
            <p:cNvSpPr/>
            <p:nvPr/>
          </p:nvSpPr>
          <p:spPr>
            <a:xfrm>
              <a:off x="2952646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l1054"/>
            <p:cNvSpPr/>
            <p:nvPr/>
          </p:nvSpPr>
          <p:spPr>
            <a:xfrm>
              <a:off x="3095538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l1055"/>
            <p:cNvSpPr/>
            <p:nvPr/>
          </p:nvSpPr>
          <p:spPr>
            <a:xfrm>
              <a:off x="3238431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l1056"/>
            <p:cNvSpPr/>
            <p:nvPr/>
          </p:nvSpPr>
          <p:spPr>
            <a:xfrm>
              <a:off x="3381323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l1057"/>
            <p:cNvSpPr/>
            <p:nvPr/>
          </p:nvSpPr>
          <p:spPr>
            <a:xfrm>
              <a:off x="3524215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l1058"/>
            <p:cNvSpPr/>
            <p:nvPr/>
          </p:nvSpPr>
          <p:spPr>
            <a:xfrm>
              <a:off x="3667107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l1059"/>
            <p:cNvSpPr/>
            <p:nvPr/>
          </p:nvSpPr>
          <p:spPr>
            <a:xfrm>
              <a:off x="3809999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l1060"/>
            <p:cNvSpPr/>
            <p:nvPr/>
          </p:nvSpPr>
          <p:spPr>
            <a:xfrm>
              <a:off x="3952891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l1061"/>
            <p:cNvSpPr/>
            <p:nvPr/>
          </p:nvSpPr>
          <p:spPr>
            <a:xfrm>
              <a:off x="4095784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l1062"/>
            <p:cNvSpPr/>
            <p:nvPr/>
          </p:nvSpPr>
          <p:spPr>
            <a:xfrm>
              <a:off x="4238676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l1063"/>
            <p:cNvSpPr/>
            <p:nvPr/>
          </p:nvSpPr>
          <p:spPr>
            <a:xfrm>
              <a:off x="4381568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l1064"/>
            <p:cNvSpPr/>
            <p:nvPr/>
          </p:nvSpPr>
          <p:spPr>
            <a:xfrm>
              <a:off x="4524460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l1065"/>
            <p:cNvSpPr/>
            <p:nvPr/>
          </p:nvSpPr>
          <p:spPr>
            <a:xfrm>
              <a:off x="4667352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l1066"/>
            <p:cNvSpPr/>
            <p:nvPr/>
          </p:nvSpPr>
          <p:spPr>
            <a:xfrm>
              <a:off x="4810244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l1067"/>
            <p:cNvSpPr/>
            <p:nvPr/>
          </p:nvSpPr>
          <p:spPr>
            <a:xfrm>
              <a:off x="4953137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l1068"/>
            <p:cNvSpPr/>
            <p:nvPr/>
          </p:nvSpPr>
          <p:spPr>
            <a:xfrm>
              <a:off x="5096029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l1069"/>
            <p:cNvSpPr/>
            <p:nvPr/>
          </p:nvSpPr>
          <p:spPr>
            <a:xfrm>
              <a:off x="5238921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l1070"/>
            <p:cNvSpPr/>
            <p:nvPr/>
          </p:nvSpPr>
          <p:spPr>
            <a:xfrm>
              <a:off x="5381813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l1071"/>
            <p:cNvSpPr/>
            <p:nvPr/>
          </p:nvSpPr>
          <p:spPr>
            <a:xfrm>
              <a:off x="5524705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l1072"/>
            <p:cNvSpPr/>
            <p:nvPr/>
          </p:nvSpPr>
          <p:spPr>
            <a:xfrm>
              <a:off x="5667597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l1073"/>
            <p:cNvSpPr/>
            <p:nvPr/>
          </p:nvSpPr>
          <p:spPr>
            <a:xfrm>
              <a:off x="5810490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l1074"/>
            <p:cNvSpPr/>
            <p:nvPr/>
          </p:nvSpPr>
          <p:spPr>
            <a:xfrm>
              <a:off x="5953382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l1075"/>
            <p:cNvSpPr/>
            <p:nvPr/>
          </p:nvSpPr>
          <p:spPr>
            <a:xfrm>
              <a:off x="6096274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l1076"/>
            <p:cNvSpPr/>
            <p:nvPr/>
          </p:nvSpPr>
          <p:spPr>
            <a:xfrm>
              <a:off x="6239166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l1077"/>
            <p:cNvSpPr/>
            <p:nvPr/>
          </p:nvSpPr>
          <p:spPr>
            <a:xfrm>
              <a:off x="6382058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l1078"/>
            <p:cNvSpPr/>
            <p:nvPr/>
          </p:nvSpPr>
          <p:spPr>
            <a:xfrm>
              <a:off x="6524950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l1079"/>
            <p:cNvSpPr/>
            <p:nvPr/>
          </p:nvSpPr>
          <p:spPr>
            <a:xfrm>
              <a:off x="6667843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l1080"/>
            <p:cNvSpPr/>
            <p:nvPr/>
          </p:nvSpPr>
          <p:spPr>
            <a:xfrm>
              <a:off x="6810735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l1081"/>
            <p:cNvSpPr/>
            <p:nvPr/>
          </p:nvSpPr>
          <p:spPr>
            <a:xfrm>
              <a:off x="6953627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l1082"/>
            <p:cNvSpPr/>
            <p:nvPr/>
          </p:nvSpPr>
          <p:spPr>
            <a:xfrm>
              <a:off x="7096519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l1083"/>
            <p:cNvSpPr/>
            <p:nvPr/>
          </p:nvSpPr>
          <p:spPr>
            <a:xfrm>
              <a:off x="7239411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l1084"/>
            <p:cNvSpPr/>
            <p:nvPr/>
          </p:nvSpPr>
          <p:spPr>
            <a:xfrm>
              <a:off x="7382303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tx1085"/>
            <p:cNvSpPr/>
            <p:nvPr/>
          </p:nvSpPr>
          <p:spPr>
            <a:xfrm rot="-3600000">
              <a:off x="1163076" y="5490215"/>
              <a:ext cx="33555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19</a:t>
              </a:r>
            </a:p>
          </p:txBody>
        </p:sp>
        <p:sp>
          <p:nvSpPr>
            <p:cNvPr id="1087" name="tx1086"/>
            <p:cNvSpPr/>
            <p:nvPr/>
          </p:nvSpPr>
          <p:spPr>
            <a:xfrm rot="-3600000">
              <a:off x="1305969" y="5490215"/>
              <a:ext cx="33555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21</a:t>
              </a:r>
            </a:p>
          </p:txBody>
        </p:sp>
        <p:sp>
          <p:nvSpPr>
            <p:cNvPr id="1088" name="tx1087"/>
            <p:cNvSpPr/>
            <p:nvPr/>
          </p:nvSpPr>
          <p:spPr>
            <a:xfrm rot="-3600000">
              <a:off x="1448837" y="5490174"/>
              <a:ext cx="33555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23</a:t>
              </a:r>
            </a:p>
          </p:txBody>
        </p:sp>
        <p:sp>
          <p:nvSpPr>
            <p:cNvPr id="1089" name="tx1088"/>
            <p:cNvSpPr/>
            <p:nvPr/>
          </p:nvSpPr>
          <p:spPr>
            <a:xfrm rot="-3600000">
              <a:off x="1591753" y="5490215"/>
              <a:ext cx="33555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25</a:t>
              </a:r>
            </a:p>
          </p:txBody>
        </p:sp>
        <p:sp>
          <p:nvSpPr>
            <p:cNvPr id="1090" name="tx1089"/>
            <p:cNvSpPr/>
            <p:nvPr/>
          </p:nvSpPr>
          <p:spPr>
            <a:xfrm rot="-3600000">
              <a:off x="1734645" y="5490215"/>
              <a:ext cx="33555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27</a:t>
              </a:r>
            </a:p>
          </p:txBody>
        </p:sp>
        <p:sp>
          <p:nvSpPr>
            <p:cNvPr id="1091" name="tx1090"/>
            <p:cNvSpPr/>
            <p:nvPr/>
          </p:nvSpPr>
          <p:spPr>
            <a:xfrm rot="-3600000">
              <a:off x="1877537" y="5490215"/>
              <a:ext cx="33555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29</a:t>
              </a:r>
            </a:p>
          </p:txBody>
        </p:sp>
        <p:sp>
          <p:nvSpPr>
            <p:cNvPr id="1092" name="tx1091"/>
            <p:cNvSpPr/>
            <p:nvPr/>
          </p:nvSpPr>
          <p:spPr>
            <a:xfrm rot="-3600000">
              <a:off x="2020406" y="5490174"/>
              <a:ext cx="33555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31</a:t>
              </a:r>
            </a:p>
          </p:txBody>
        </p:sp>
        <p:sp>
          <p:nvSpPr>
            <p:cNvPr id="1093" name="tx1092"/>
            <p:cNvSpPr/>
            <p:nvPr/>
          </p:nvSpPr>
          <p:spPr>
            <a:xfrm rot="-3600000">
              <a:off x="2154031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02</a:t>
              </a:r>
            </a:p>
          </p:txBody>
        </p:sp>
        <p:sp>
          <p:nvSpPr>
            <p:cNvPr id="1094" name="tx1093"/>
            <p:cNvSpPr/>
            <p:nvPr/>
          </p:nvSpPr>
          <p:spPr>
            <a:xfrm rot="-3600000">
              <a:off x="2296923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04</a:t>
              </a:r>
            </a:p>
          </p:txBody>
        </p:sp>
        <p:sp>
          <p:nvSpPr>
            <p:cNvPr id="1095" name="tx1094"/>
            <p:cNvSpPr/>
            <p:nvPr/>
          </p:nvSpPr>
          <p:spPr>
            <a:xfrm rot="-3600000">
              <a:off x="2439815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06</a:t>
              </a:r>
            </a:p>
          </p:txBody>
        </p:sp>
        <p:sp>
          <p:nvSpPr>
            <p:cNvPr id="1096" name="tx1095"/>
            <p:cNvSpPr/>
            <p:nvPr/>
          </p:nvSpPr>
          <p:spPr>
            <a:xfrm rot="-3600000">
              <a:off x="2582707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08</a:t>
              </a:r>
            </a:p>
          </p:txBody>
        </p:sp>
        <p:sp>
          <p:nvSpPr>
            <p:cNvPr id="1097" name="tx1096"/>
            <p:cNvSpPr/>
            <p:nvPr/>
          </p:nvSpPr>
          <p:spPr>
            <a:xfrm rot="-3600000">
              <a:off x="2725600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10</a:t>
              </a:r>
            </a:p>
          </p:txBody>
        </p:sp>
        <p:sp>
          <p:nvSpPr>
            <p:cNvPr id="1098" name="tx1097"/>
            <p:cNvSpPr/>
            <p:nvPr/>
          </p:nvSpPr>
          <p:spPr>
            <a:xfrm rot="-3600000">
              <a:off x="2868515" y="5495620"/>
              <a:ext cx="347940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12</a:t>
              </a:r>
            </a:p>
          </p:txBody>
        </p:sp>
        <p:sp>
          <p:nvSpPr>
            <p:cNvPr id="1099" name="tx1098"/>
            <p:cNvSpPr/>
            <p:nvPr/>
          </p:nvSpPr>
          <p:spPr>
            <a:xfrm rot="-3600000">
              <a:off x="3011408" y="5495620"/>
              <a:ext cx="347940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14</a:t>
              </a:r>
            </a:p>
          </p:txBody>
        </p:sp>
        <p:sp>
          <p:nvSpPr>
            <p:cNvPr id="1100" name="tx1099"/>
            <p:cNvSpPr/>
            <p:nvPr/>
          </p:nvSpPr>
          <p:spPr>
            <a:xfrm rot="-3600000">
              <a:off x="3154276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16</a:t>
              </a:r>
            </a:p>
          </p:txBody>
        </p:sp>
        <p:sp>
          <p:nvSpPr>
            <p:cNvPr id="1101" name="tx1100"/>
            <p:cNvSpPr/>
            <p:nvPr/>
          </p:nvSpPr>
          <p:spPr>
            <a:xfrm rot="-3600000">
              <a:off x="3297168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18</a:t>
              </a:r>
            </a:p>
          </p:txBody>
        </p:sp>
        <p:sp>
          <p:nvSpPr>
            <p:cNvPr id="1102" name="tx1101"/>
            <p:cNvSpPr/>
            <p:nvPr/>
          </p:nvSpPr>
          <p:spPr>
            <a:xfrm rot="-3600000">
              <a:off x="3440060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20</a:t>
              </a:r>
            </a:p>
          </p:txBody>
        </p:sp>
        <p:sp>
          <p:nvSpPr>
            <p:cNvPr id="1103" name="tx1102"/>
            <p:cNvSpPr/>
            <p:nvPr/>
          </p:nvSpPr>
          <p:spPr>
            <a:xfrm rot="-3600000">
              <a:off x="3582976" y="5495620"/>
              <a:ext cx="347940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22</a:t>
              </a:r>
            </a:p>
          </p:txBody>
        </p:sp>
        <p:sp>
          <p:nvSpPr>
            <p:cNvPr id="1104" name="tx1103"/>
            <p:cNvSpPr/>
            <p:nvPr/>
          </p:nvSpPr>
          <p:spPr>
            <a:xfrm rot="-3600000">
              <a:off x="3725868" y="5495620"/>
              <a:ext cx="347940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24</a:t>
              </a:r>
            </a:p>
          </p:txBody>
        </p:sp>
        <p:sp>
          <p:nvSpPr>
            <p:cNvPr id="1105" name="tx1104"/>
            <p:cNvSpPr/>
            <p:nvPr/>
          </p:nvSpPr>
          <p:spPr>
            <a:xfrm rot="-3600000">
              <a:off x="3868737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26</a:t>
              </a:r>
            </a:p>
          </p:txBody>
        </p:sp>
        <p:sp>
          <p:nvSpPr>
            <p:cNvPr id="1106" name="tx1105"/>
            <p:cNvSpPr/>
            <p:nvPr/>
          </p:nvSpPr>
          <p:spPr>
            <a:xfrm rot="-3600000">
              <a:off x="4011629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28</a:t>
              </a:r>
            </a:p>
          </p:txBody>
        </p:sp>
        <p:sp>
          <p:nvSpPr>
            <p:cNvPr id="1107" name="tx1106"/>
            <p:cNvSpPr/>
            <p:nvPr/>
          </p:nvSpPr>
          <p:spPr>
            <a:xfrm rot="-3600000">
              <a:off x="4154603" y="5495532"/>
              <a:ext cx="34783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01</a:t>
              </a:r>
            </a:p>
          </p:txBody>
        </p:sp>
        <p:sp>
          <p:nvSpPr>
            <p:cNvPr id="1108" name="tx1107"/>
            <p:cNvSpPr/>
            <p:nvPr/>
          </p:nvSpPr>
          <p:spPr>
            <a:xfrm rot="-3600000">
              <a:off x="4297472" y="5495491"/>
              <a:ext cx="34783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03</a:t>
              </a:r>
            </a:p>
          </p:txBody>
        </p:sp>
        <p:sp>
          <p:nvSpPr>
            <p:cNvPr id="1109" name="tx1108"/>
            <p:cNvSpPr/>
            <p:nvPr/>
          </p:nvSpPr>
          <p:spPr>
            <a:xfrm rot="-3600000">
              <a:off x="4440387" y="5495532"/>
              <a:ext cx="34783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05</a:t>
              </a:r>
            </a:p>
          </p:txBody>
        </p:sp>
        <p:sp>
          <p:nvSpPr>
            <p:cNvPr id="1110" name="tx1109"/>
            <p:cNvSpPr/>
            <p:nvPr/>
          </p:nvSpPr>
          <p:spPr>
            <a:xfrm rot="-3600000">
              <a:off x="4583280" y="5495532"/>
              <a:ext cx="34783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07</a:t>
              </a:r>
            </a:p>
          </p:txBody>
        </p:sp>
        <p:sp>
          <p:nvSpPr>
            <p:cNvPr id="1111" name="tx1110"/>
            <p:cNvSpPr/>
            <p:nvPr/>
          </p:nvSpPr>
          <p:spPr>
            <a:xfrm rot="-3600000">
              <a:off x="4726172" y="5495532"/>
              <a:ext cx="34783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09</a:t>
              </a:r>
            </a:p>
          </p:txBody>
        </p:sp>
        <p:sp>
          <p:nvSpPr>
            <p:cNvPr id="1112" name="tx1111"/>
            <p:cNvSpPr/>
            <p:nvPr/>
          </p:nvSpPr>
          <p:spPr>
            <a:xfrm rot="-3600000">
              <a:off x="4869088" y="5495573"/>
              <a:ext cx="347831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11</a:t>
              </a:r>
            </a:p>
          </p:txBody>
        </p:sp>
        <p:sp>
          <p:nvSpPr>
            <p:cNvPr id="1113" name="tx1112"/>
            <p:cNvSpPr/>
            <p:nvPr/>
          </p:nvSpPr>
          <p:spPr>
            <a:xfrm rot="-3600000">
              <a:off x="5011932" y="5495491"/>
              <a:ext cx="34783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13</a:t>
              </a:r>
            </a:p>
          </p:txBody>
        </p:sp>
        <p:sp>
          <p:nvSpPr>
            <p:cNvPr id="1114" name="tx1113"/>
            <p:cNvSpPr/>
            <p:nvPr/>
          </p:nvSpPr>
          <p:spPr>
            <a:xfrm rot="-3600000">
              <a:off x="5154848" y="5495532"/>
              <a:ext cx="34783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15</a:t>
              </a:r>
            </a:p>
          </p:txBody>
        </p:sp>
        <p:sp>
          <p:nvSpPr>
            <p:cNvPr id="1115" name="tx1114"/>
            <p:cNvSpPr/>
            <p:nvPr/>
          </p:nvSpPr>
          <p:spPr>
            <a:xfrm rot="-3600000">
              <a:off x="5297764" y="5495573"/>
              <a:ext cx="347831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17</a:t>
              </a:r>
            </a:p>
          </p:txBody>
        </p:sp>
        <p:sp>
          <p:nvSpPr>
            <p:cNvPr id="1116" name="tx1115"/>
            <p:cNvSpPr/>
            <p:nvPr/>
          </p:nvSpPr>
          <p:spPr>
            <a:xfrm rot="-3600000">
              <a:off x="5440633" y="5495532"/>
              <a:ext cx="34783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19</a:t>
              </a:r>
            </a:p>
          </p:txBody>
        </p:sp>
        <p:sp>
          <p:nvSpPr>
            <p:cNvPr id="1117" name="tx1116"/>
            <p:cNvSpPr/>
            <p:nvPr/>
          </p:nvSpPr>
          <p:spPr>
            <a:xfrm rot="-3600000">
              <a:off x="5583548" y="5495573"/>
              <a:ext cx="347831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21</a:t>
              </a:r>
            </a:p>
          </p:txBody>
        </p:sp>
        <p:sp>
          <p:nvSpPr>
            <p:cNvPr id="1118" name="tx1117"/>
            <p:cNvSpPr/>
            <p:nvPr/>
          </p:nvSpPr>
          <p:spPr>
            <a:xfrm rot="-3600000">
              <a:off x="5726393" y="5495491"/>
              <a:ext cx="34783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23</a:t>
              </a:r>
            </a:p>
          </p:txBody>
        </p:sp>
        <p:sp>
          <p:nvSpPr>
            <p:cNvPr id="1119" name="tx1118"/>
            <p:cNvSpPr/>
            <p:nvPr/>
          </p:nvSpPr>
          <p:spPr>
            <a:xfrm rot="-3600000">
              <a:off x="5869309" y="5495532"/>
              <a:ext cx="34783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25</a:t>
              </a:r>
            </a:p>
          </p:txBody>
        </p:sp>
        <p:sp>
          <p:nvSpPr>
            <p:cNvPr id="1120" name="tx1119"/>
            <p:cNvSpPr/>
            <p:nvPr/>
          </p:nvSpPr>
          <p:spPr>
            <a:xfrm rot="-3600000">
              <a:off x="6012225" y="5495573"/>
              <a:ext cx="347831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27</a:t>
              </a:r>
            </a:p>
          </p:txBody>
        </p:sp>
        <p:sp>
          <p:nvSpPr>
            <p:cNvPr id="1121" name="tx1120"/>
            <p:cNvSpPr/>
            <p:nvPr/>
          </p:nvSpPr>
          <p:spPr>
            <a:xfrm rot="-3600000">
              <a:off x="6155093" y="5495532"/>
              <a:ext cx="34783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29</a:t>
              </a:r>
            </a:p>
          </p:txBody>
        </p:sp>
        <p:sp>
          <p:nvSpPr>
            <p:cNvPr id="1122" name="tx1121"/>
            <p:cNvSpPr/>
            <p:nvPr/>
          </p:nvSpPr>
          <p:spPr>
            <a:xfrm rot="-3600000">
              <a:off x="6297962" y="5495491"/>
              <a:ext cx="34783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31</a:t>
              </a:r>
            </a:p>
          </p:txBody>
        </p:sp>
        <p:sp>
          <p:nvSpPr>
            <p:cNvPr id="1123" name="tx1122"/>
            <p:cNvSpPr/>
            <p:nvPr/>
          </p:nvSpPr>
          <p:spPr>
            <a:xfrm rot="-3600000">
              <a:off x="6445767" y="5471863"/>
              <a:ext cx="329277" cy="102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 02</a:t>
              </a:r>
            </a:p>
          </p:txBody>
        </p:sp>
        <p:sp>
          <p:nvSpPr>
            <p:cNvPr id="1124" name="tx1123"/>
            <p:cNvSpPr/>
            <p:nvPr/>
          </p:nvSpPr>
          <p:spPr>
            <a:xfrm rot="-3600000">
              <a:off x="6588659" y="5471863"/>
              <a:ext cx="329277" cy="102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 04</a:t>
              </a:r>
            </a:p>
          </p:txBody>
        </p:sp>
        <p:sp>
          <p:nvSpPr>
            <p:cNvPr id="1125" name="tx1124"/>
            <p:cNvSpPr/>
            <p:nvPr/>
          </p:nvSpPr>
          <p:spPr>
            <a:xfrm rot="-3600000">
              <a:off x="6731551" y="5471863"/>
              <a:ext cx="329277" cy="102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 06</a:t>
              </a:r>
            </a:p>
          </p:txBody>
        </p:sp>
        <p:sp>
          <p:nvSpPr>
            <p:cNvPr id="1126" name="tx1125"/>
            <p:cNvSpPr/>
            <p:nvPr/>
          </p:nvSpPr>
          <p:spPr>
            <a:xfrm rot="-3600000">
              <a:off x="6874443" y="5471863"/>
              <a:ext cx="329277" cy="102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 08</a:t>
              </a:r>
            </a:p>
          </p:txBody>
        </p:sp>
        <p:sp>
          <p:nvSpPr>
            <p:cNvPr id="1127" name="tx1126"/>
            <p:cNvSpPr/>
            <p:nvPr/>
          </p:nvSpPr>
          <p:spPr>
            <a:xfrm rot="-3600000">
              <a:off x="7017335" y="5471863"/>
              <a:ext cx="329277" cy="102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 10</a:t>
              </a:r>
            </a:p>
          </p:txBody>
        </p:sp>
        <p:sp>
          <p:nvSpPr>
            <p:cNvPr id="1128" name="tx1127"/>
            <p:cNvSpPr/>
            <p:nvPr/>
          </p:nvSpPr>
          <p:spPr>
            <a:xfrm rot="-3600000">
              <a:off x="7160227" y="5471863"/>
              <a:ext cx="329277" cy="102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 12</a:t>
              </a:r>
            </a:p>
          </p:txBody>
        </p:sp>
        <p:sp>
          <p:nvSpPr>
            <p:cNvPr id="1129" name="tx1128"/>
            <p:cNvSpPr/>
            <p:nvPr/>
          </p:nvSpPr>
          <p:spPr>
            <a:xfrm>
              <a:off x="4269746" y="5752428"/>
              <a:ext cx="295088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Date</a:t>
              </a:r>
            </a:p>
          </p:txBody>
        </p:sp>
        <p:sp>
          <p:nvSpPr>
            <p:cNvPr id="1130" name="tx1129"/>
            <p:cNvSpPr/>
            <p:nvPr/>
          </p:nvSpPr>
          <p:spPr>
            <a:xfrm rot="-5400000">
              <a:off x="-413184" y="3533554"/>
              <a:ext cx="1948842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Actual (points) / Predicted (line)</a:t>
              </a:r>
            </a:p>
          </p:txBody>
        </p:sp>
        <p:sp>
          <p:nvSpPr>
            <p:cNvPr id="1131" name="rc1130"/>
            <p:cNvSpPr/>
            <p:nvPr/>
          </p:nvSpPr>
          <p:spPr>
            <a:xfrm>
              <a:off x="7660801" y="3100839"/>
              <a:ext cx="956409" cy="9965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2" name="tx1131"/>
            <p:cNvSpPr/>
            <p:nvPr/>
          </p:nvSpPr>
          <p:spPr>
            <a:xfrm>
              <a:off x="7730390" y="3155728"/>
              <a:ext cx="310573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Type</a:t>
              </a:r>
            </a:p>
          </p:txBody>
        </p:sp>
        <p:sp>
          <p:nvSpPr>
            <p:cNvPr id="1133" name="rc1132"/>
            <p:cNvSpPr/>
            <p:nvPr/>
          </p:nvSpPr>
          <p:spPr>
            <a:xfrm>
              <a:off x="7730390" y="336941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t1133"/>
            <p:cNvSpPr/>
            <p:nvPr/>
          </p:nvSpPr>
          <p:spPr>
            <a:xfrm>
              <a:off x="7808517" y="3447543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rc1134"/>
            <p:cNvSpPr/>
            <p:nvPr/>
          </p:nvSpPr>
          <p:spPr>
            <a:xfrm>
              <a:off x="7730390" y="3588873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t1135"/>
            <p:cNvSpPr/>
            <p:nvPr/>
          </p:nvSpPr>
          <p:spPr>
            <a:xfrm>
              <a:off x="7808517" y="366699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rc1136"/>
            <p:cNvSpPr/>
            <p:nvPr/>
          </p:nvSpPr>
          <p:spPr>
            <a:xfrm>
              <a:off x="7730390" y="3808329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t1137"/>
            <p:cNvSpPr/>
            <p:nvPr/>
          </p:nvSpPr>
          <p:spPr>
            <a:xfrm>
              <a:off x="7808517" y="3886455"/>
              <a:ext cx="63202" cy="6320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tx1138"/>
            <p:cNvSpPr/>
            <p:nvPr/>
          </p:nvSpPr>
          <p:spPr>
            <a:xfrm>
              <a:off x="8019435" y="3437835"/>
              <a:ext cx="17391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</a:t>
              </a:r>
            </a:p>
          </p:txBody>
        </p:sp>
        <p:sp>
          <p:nvSpPr>
            <p:cNvPr id="1140" name="tx1139"/>
            <p:cNvSpPr/>
            <p:nvPr/>
          </p:nvSpPr>
          <p:spPr>
            <a:xfrm>
              <a:off x="8019435" y="3635081"/>
              <a:ext cx="528186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Log Linear</a:t>
              </a:r>
            </a:p>
          </p:txBody>
        </p:sp>
        <p:sp>
          <p:nvSpPr>
            <p:cNvPr id="1141" name="tx1140"/>
            <p:cNvSpPr/>
            <p:nvPr/>
          </p:nvSpPr>
          <p:spPr>
            <a:xfrm>
              <a:off x="8019435" y="3876747"/>
              <a:ext cx="22362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Post</a:t>
              </a:r>
            </a:p>
          </p:txBody>
        </p:sp>
        <p:sp>
          <p:nvSpPr>
            <p:cNvPr id="1142" name="tx1141"/>
            <p:cNvSpPr/>
            <p:nvPr/>
          </p:nvSpPr>
          <p:spPr>
            <a:xfrm>
              <a:off x="1312959" y="1632462"/>
              <a:ext cx="4290618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Steve's King County (Seattle) Projection as of 2020-03-28</a:t>
              </a:r>
            </a:p>
          </p:txBody>
        </p:sp>
        <p:sp>
          <p:nvSpPr>
            <p:cNvPr id="1143" name="tx1142"/>
            <p:cNvSpPr/>
            <p:nvPr/>
          </p:nvSpPr>
          <p:spPr>
            <a:xfrm>
              <a:off x="5334991" y="5928170"/>
              <a:ext cx="2186632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Doubling Time:  2.12 days (now:  5.42 days)</a:t>
              </a:r>
            </a:p>
          </p:txBody>
        </p:sp>
      </p:grpSp>
      <p:sp xmlns:a="http://schemas.openxmlformats.org/drawingml/2006/main" xmlns:r="http://schemas.openxmlformats.org/officeDocument/2006/relationships" xmlns:p="http://schemas.openxmlformats.org/presentationml/2006/main">
        <p:nvSpPr>
          <p:cNvPr id="1144" name="Slide Number Placeholder 5"/>
          <p:cNvSpPr>
            <a:spLocks noGrp="1"/>
          </p:cNvSpPr>
          <p:nvPr>
            <p:ph type="sldNum" sz="quarter" idx="12"/>
          </p:nvPr>
        </p:nvSpPr>
        <p:spPr>
          <a:xfrm rot="-0">
            <a:off x="7966720" y="6448250"/>
            <a:ext cx="720080" cy="365125"/>
          </a:xfrm>
        </p:spPr>
        <p:txBody>
          <a:bodyPr/>
          <a:lstStyle/>
          <a:p>
            <a:r>
              <a:rPr/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457200" y="45562"/>
            <a:ext cx="8229600" cy="1143000"/>
          </a:xfrm>
        </p:spPr>
        <p:txBody>
          <a:bodyPr/>
          <a:lstStyle/>
          <a:p>
            <a:r>
              <a:rPr/>
              <a:t>Multnomah County (Portland)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95441" y="1894657"/>
              <a:ext cx="6426181" cy="340889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95441" y="5148605"/>
              <a:ext cx="6426181" cy="0"/>
            </a:xfrm>
            <a:custGeom>
              <a:avLst/>
              <a:pathLst>
                <a:path w="6426181" h="0">
                  <a:moveTo>
                    <a:pt x="0" y="0"/>
                  </a:moveTo>
                  <a:lnTo>
                    <a:pt x="6426181" y="0"/>
                  </a:lnTo>
                  <a:lnTo>
                    <a:pt x="642618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095441" y="4767407"/>
              <a:ext cx="6426181" cy="0"/>
            </a:xfrm>
            <a:custGeom>
              <a:avLst/>
              <a:pathLst>
                <a:path w="6426181" h="0">
                  <a:moveTo>
                    <a:pt x="0" y="0"/>
                  </a:moveTo>
                  <a:lnTo>
                    <a:pt x="6426181" y="0"/>
                  </a:lnTo>
                  <a:lnTo>
                    <a:pt x="642618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095441" y="4005011"/>
              <a:ext cx="6426181" cy="0"/>
            </a:xfrm>
            <a:custGeom>
              <a:avLst/>
              <a:pathLst>
                <a:path w="6426181" h="0">
                  <a:moveTo>
                    <a:pt x="0" y="0"/>
                  </a:moveTo>
                  <a:lnTo>
                    <a:pt x="6426181" y="0"/>
                  </a:lnTo>
                  <a:lnTo>
                    <a:pt x="642618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095441" y="3242614"/>
              <a:ext cx="6426181" cy="0"/>
            </a:xfrm>
            <a:custGeom>
              <a:avLst/>
              <a:pathLst>
                <a:path w="6426181" h="0">
                  <a:moveTo>
                    <a:pt x="0" y="0"/>
                  </a:moveTo>
                  <a:lnTo>
                    <a:pt x="6426181" y="0"/>
                  </a:lnTo>
                  <a:lnTo>
                    <a:pt x="642618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095441" y="2480218"/>
              <a:ext cx="6426181" cy="0"/>
            </a:xfrm>
            <a:custGeom>
              <a:avLst/>
              <a:pathLst>
                <a:path w="6426181" h="0">
                  <a:moveTo>
                    <a:pt x="0" y="0"/>
                  </a:moveTo>
                  <a:lnTo>
                    <a:pt x="6426181" y="0"/>
                  </a:lnTo>
                  <a:lnTo>
                    <a:pt x="642618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239642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38754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5439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683337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831236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979134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127032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27493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422829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570727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71862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866524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014422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162320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310219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458117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60601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753914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3901812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049710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4197609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4345507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449340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641304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789202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937100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5084998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5232897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538079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552869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676592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824490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972388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6120287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626818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641608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6563982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6711880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6859778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7007677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715557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730347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745137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1095441" y="4386209"/>
              <a:ext cx="6426181" cy="0"/>
            </a:xfrm>
            <a:custGeom>
              <a:avLst/>
              <a:pathLst>
                <a:path w="6426181" h="0">
                  <a:moveTo>
                    <a:pt x="0" y="0"/>
                  </a:moveTo>
                  <a:lnTo>
                    <a:pt x="6426181" y="0"/>
                  </a:lnTo>
                  <a:lnTo>
                    <a:pt x="642618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1095441" y="3623813"/>
              <a:ext cx="6426181" cy="0"/>
            </a:xfrm>
            <a:custGeom>
              <a:avLst/>
              <a:pathLst>
                <a:path w="6426181" h="0">
                  <a:moveTo>
                    <a:pt x="0" y="0"/>
                  </a:moveTo>
                  <a:lnTo>
                    <a:pt x="6426181" y="0"/>
                  </a:lnTo>
                  <a:lnTo>
                    <a:pt x="642618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1095441" y="2861416"/>
              <a:ext cx="6426181" cy="0"/>
            </a:xfrm>
            <a:custGeom>
              <a:avLst/>
              <a:pathLst>
                <a:path w="6426181" h="0">
                  <a:moveTo>
                    <a:pt x="0" y="0"/>
                  </a:moveTo>
                  <a:lnTo>
                    <a:pt x="6426181" y="0"/>
                  </a:lnTo>
                  <a:lnTo>
                    <a:pt x="642618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1095441" y="2099020"/>
              <a:ext cx="6426181" cy="0"/>
            </a:xfrm>
            <a:custGeom>
              <a:avLst/>
              <a:pathLst>
                <a:path w="6426181" h="0">
                  <a:moveTo>
                    <a:pt x="0" y="0"/>
                  </a:moveTo>
                  <a:lnTo>
                    <a:pt x="6426181" y="0"/>
                  </a:lnTo>
                  <a:lnTo>
                    <a:pt x="642618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116569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313592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461490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09388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57286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190518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05308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20098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348880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496778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644676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79257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94047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308837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3236270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3384168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3532066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367996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382786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397576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4123659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4271558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4419456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4567354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471525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486315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5011049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5158948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5306846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5454744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560264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575054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5898439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6046338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6194236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6342134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6490032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663793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6785829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6933727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7081626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7229524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7377422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4905499" y="5117004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4979448" y="5117004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5053397" y="5117004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5127346" y="5117004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5201296" y="5117004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5275245" y="5117004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5349194" y="488750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5423143" y="475324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5497092" y="475324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5571041" y="44727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5644990" y="42942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5718940" y="415998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5792889" y="414208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5866838" y="410894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5940787" y="405122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6014736" y="3959295"/>
              <a:ext cx="63202" cy="6320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6088685" y="3856601"/>
              <a:ext cx="63202" cy="6320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6162635" y="3724811"/>
              <a:ext cx="63202" cy="6320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380795" y="2049607"/>
              <a:ext cx="1848728" cy="2838773"/>
            </a:xfrm>
            <a:custGeom>
              <a:avLst/>
              <a:pathLst>
                <a:path w="1848728" h="2838773">
                  <a:moveTo>
                    <a:pt x="0" y="2838773"/>
                  </a:moveTo>
                  <a:lnTo>
                    <a:pt x="73949" y="2725222"/>
                  </a:lnTo>
                  <a:lnTo>
                    <a:pt x="147898" y="2611671"/>
                  </a:lnTo>
                  <a:lnTo>
                    <a:pt x="221847" y="2498120"/>
                  </a:lnTo>
                  <a:lnTo>
                    <a:pt x="295796" y="2384570"/>
                  </a:lnTo>
                  <a:lnTo>
                    <a:pt x="369745" y="2271019"/>
                  </a:lnTo>
                  <a:lnTo>
                    <a:pt x="443694" y="2157468"/>
                  </a:lnTo>
                  <a:lnTo>
                    <a:pt x="517644" y="2043917"/>
                  </a:lnTo>
                  <a:lnTo>
                    <a:pt x="591593" y="1930366"/>
                  </a:lnTo>
                  <a:lnTo>
                    <a:pt x="665542" y="1816815"/>
                  </a:lnTo>
                  <a:lnTo>
                    <a:pt x="739491" y="1703264"/>
                  </a:lnTo>
                  <a:lnTo>
                    <a:pt x="813440" y="1589713"/>
                  </a:lnTo>
                  <a:lnTo>
                    <a:pt x="887389" y="1476162"/>
                  </a:lnTo>
                  <a:lnTo>
                    <a:pt x="961339" y="1362611"/>
                  </a:lnTo>
                  <a:lnTo>
                    <a:pt x="1035288" y="1249060"/>
                  </a:lnTo>
                  <a:lnTo>
                    <a:pt x="1109237" y="1135509"/>
                  </a:lnTo>
                  <a:lnTo>
                    <a:pt x="1183186" y="1021958"/>
                  </a:lnTo>
                  <a:lnTo>
                    <a:pt x="1257135" y="908407"/>
                  </a:lnTo>
                  <a:lnTo>
                    <a:pt x="1331084" y="794856"/>
                  </a:lnTo>
                  <a:lnTo>
                    <a:pt x="1405033" y="681305"/>
                  </a:lnTo>
                  <a:lnTo>
                    <a:pt x="1478983" y="567754"/>
                  </a:lnTo>
                  <a:lnTo>
                    <a:pt x="1552932" y="454203"/>
                  </a:lnTo>
                  <a:lnTo>
                    <a:pt x="1626881" y="340652"/>
                  </a:lnTo>
                  <a:lnTo>
                    <a:pt x="1700830" y="227101"/>
                  </a:lnTo>
                  <a:lnTo>
                    <a:pt x="1774779" y="113550"/>
                  </a:lnTo>
                  <a:lnTo>
                    <a:pt x="1848728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6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l73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5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799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l81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l82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l82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l822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l82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l82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l82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l826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l82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l82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l82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3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1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l84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l849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l85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l85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l85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l853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l85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l85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l85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l85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l858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5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2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7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6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7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l871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l87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6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l87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l87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l87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80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l88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l88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l885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l88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l88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l88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l889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l89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l89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l89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l89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l894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l89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l89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8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89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90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l90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l903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4"/>
            <p:cNvSpPr/>
            <p:nvPr/>
          </p:nvSpPr>
          <p:spPr>
            <a:xfrm>
              <a:off x="1095441" y="5266702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5"/>
            <p:cNvSpPr/>
            <p:nvPr/>
          </p:nvSpPr>
          <p:spPr>
            <a:xfrm>
              <a:off x="1095441" y="5222489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6"/>
            <p:cNvSpPr/>
            <p:nvPr/>
          </p:nvSpPr>
          <p:spPr>
            <a:xfrm>
              <a:off x="1095441" y="5183490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l907"/>
            <p:cNvSpPr/>
            <p:nvPr/>
          </p:nvSpPr>
          <p:spPr>
            <a:xfrm>
              <a:off x="1095441" y="5148605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l908"/>
            <p:cNvSpPr/>
            <p:nvPr/>
          </p:nvSpPr>
          <p:spPr>
            <a:xfrm>
              <a:off x="1095441" y="4919101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l909"/>
            <p:cNvSpPr/>
            <p:nvPr/>
          </p:nvSpPr>
          <p:spPr>
            <a:xfrm>
              <a:off x="1095441" y="4784850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l910"/>
            <p:cNvSpPr/>
            <p:nvPr/>
          </p:nvSpPr>
          <p:spPr>
            <a:xfrm>
              <a:off x="1095441" y="4689597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l911"/>
            <p:cNvSpPr/>
            <p:nvPr/>
          </p:nvSpPr>
          <p:spPr>
            <a:xfrm>
              <a:off x="1095441" y="4615713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l912"/>
            <p:cNvSpPr/>
            <p:nvPr/>
          </p:nvSpPr>
          <p:spPr>
            <a:xfrm>
              <a:off x="1095441" y="4555345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3"/>
            <p:cNvSpPr/>
            <p:nvPr/>
          </p:nvSpPr>
          <p:spPr>
            <a:xfrm>
              <a:off x="1095441" y="4504305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4"/>
            <p:cNvSpPr/>
            <p:nvPr/>
          </p:nvSpPr>
          <p:spPr>
            <a:xfrm>
              <a:off x="1095441" y="4460093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l915"/>
            <p:cNvSpPr/>
            <p:nvPr/>
          </p:nvSpPr>
          <p:spPr>
            <a:xfrm>
              <a:off x="1095441" y="4421094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l916"/>
            <p:cNvSpPr/>
            <p:nvPr/>
          </p:nvSpPr>
          <p:spPr>
            <a:xfrm>
              <a:off x="1095441" y="4386209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7"/>
            <p:cNvSpPr/>
            <p:nvPr/>
          </p:nvSpPr>
          <p:spPr>
            <a:xfrm>
              <a:off x="1095441" y="4156705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8"/>
            <p:cNvSpPr/>
            <p:nvPr/>
          </p:nvSpPr>
          <p:spPr>
            <a:xfrm>
              <a:off x="1095441" y="4022453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l919"/>
            <p:cNvSpPr/>
            <p:nvPr/>
          </p:nvSpPr>
          <p:spPr>
            <a:xfrm>
              <a:off x="1095441" y="3927201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l920"/>
            <p:cNvSpPr/>
            <p:nvPr/>
          </p:nvSpPr>
          <p:spPr>
            <a:xfrm>
              <a:off x="1095441" y="3853317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1"/>
            <p:cNvSpPr/>
            <p:nvPr/>
          </p:nvSpPr>
          <p:spPr>
            <a:xfrm>
              <a:off x="1095441" y="3792949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2"/>
            <p:cNvSpPr/>
            <p:nvPr/>
          </p:nvSpPr>
          <p:spPr>
            <a:xfrm>
              <a:off x="1095441" y="3741909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l923"/>
            <p:cNvSpPr/>
            <p:nvPr/>
          </p:nvSpPr>
          <p:spPr>
            <a:xfrm>
              <a:off x="1095441" y="3697696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l924"/>
            <p:cNvSpPr/>
            <p:nvPr/>
          </p:nvSpPr>
          <p:spPr>
            <a:xfrm>
              <a:off x="1095441" y="3658698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l925"/>
            <p:cNvSpPr/>
            <p:nvPr/>
          </p:nvSpPr>
          <p:spPr>
            <a:xfrm>
              <a:off x="1095441" y="3623813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l926"/>
            <p:cNvSpPr/>
            <p:nvPr/>
          </p:nvSpPr>
          <p:spPr>
            <a:xfrm>
              <a:off x="1095441" y="3394308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l927"/>
            <p:cNvSpPr/>
            <p:nvPr/>
          </p:nvSpPr>
          <p:spPr>
            <a:xfrm>
              <a:off x="1095441" y="3260057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l928"/>
            <p:cNvSpPr/>
            <p:nvPr/>
          </p:nvSpPr>
          <p:spPr>
            <a:xfrm>
              <a:off x="1095441" y="3164804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l929"/>
            <p:cNvSpPr/>
            <p:nvPr/>
          </p:nvSpPr>
          <p:spPr>
            <a:xfrm>
              <a:off x="1095441" y="3090921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l930"/>
            <p:cNvSpPr/>
            <p:nvPr/>
          </p:nvSpPr>
          <p:spPr>
            <a:xfrm>
              <a:off x="1095441" y="3030553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l931"/>
            <p:cNvSpPr/>
            <p:nvPr/>
          </p:nvSpPr>
          <p:spPr>
            <a:xfrm>
              <a:off x="1095441" y="2979513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l932"/>
            <p:cNvSpPr/>
            <p:nvPr/>
          </p:nvSpPr>
          <p:spPr>
            <a:xfrm>
              <a:off x="1095441" y="2935300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l933"/>
            <p:cNvSpPr/>
            <p:nvPr/>
          </p:nvSpPr>
          <p:spPr>
            <a:xfrm>
              <a:off x="1095441" y="2896302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l934"/>
            <p:cNvSpPr/>
            <p:nvPr/>
          </p:nvSpPr>
          <p:spPr>
            <a:xfrm>
              <a:off x="1095441" y="2861416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l935"/>
            <p:cNvSpPr/>
            <p:nvPr/>
          </p:nvSpPr>
          <p:spPr>
            <a:xfrm>
              <a:off x="1095441" y="2631912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l936"/>
            <p:cNvSpPr/>
            <p:nvPr/>
          </p:nvSpPr>
          <p:spPr>
            <a:xfrm>
              <a:off x="1095441" y="2497661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l937"/>
            <p:cNvSpPr/>
            <p:nvPr/>
          </p:nvSpPr>
          <p:spPr>
            <a:xfrm>
              <a:off x="1095441" y="2402408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l938"/>
            <p:cNvSpPr/>
            <p:nvPr/>
          </p:nvSpPr>
          <p:spPr>
            <a:xfrm>
              <a:off x="1095441" y="2328524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l939"/>
            <p:cNvSpPr/>
            <p:nvPr/>
          </p:nvSpPr>
          <p:spPr>
            <a:xfrm>
              <a:off x="1095441" y="2268157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l940"/>
            <p:cNvSpPr/>
            <p:nvPr/>
          </p:nvSpPr>
          <p:spPr>
            <a:xfrm>
              <a:off x="1095441" y="2217117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l941"/>
            <p:cNvSpPr/>
            <p:nvPr/>
          </p:nvSpPr>
          <p:spPr>
            <a:xfrm>
              <a:off x="1095441" y="2172904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l942"/>
            <p:cNvSpPr/>
            <p:nvPr/>
          </p:nvSpPr>
          <p:spPr>
            <a:xfrm>
              <a:off x="1095441" y="2133905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l943"/>
            <p:cNvSpPr/>
            <p:nvPr/>
          </p:nvSpPr>
          <p:spPr>
            <a:xfrm>
              <a:off x="1095441" y="2099020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tx944"/>
            <p:cNvSpPr/>
            <p:nvPr/>
          </p:nvSpPr>
          <p:spPr>
            <a:xfrm>
              <a:off x="908500" y="434451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946" name="tx945"/>
            <p:cNvSpPr/>
            <p:nvPr/>
          </p:nvSpPr>
          <p:spPr>
            <a:xfrm>
              <a:off x="846345" y="3582121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947" name="tx946"/>
            <p:cNvSpPr/>
            <p:nvPr/>
          </p:nvSpPr>
          <p:spPr>
            <a:xfrm>
              <a:off x="753139" y="2805264"/>
              <a:ext cx="279672" cy="961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1,000</a:t>
              </a:r>
            </a:p>
          </p:txBody>
        </p:sp>
        <p:sp>
          <p:nvSpPr>
            <p:cNvPr id="948" name="tx947"/>
            <p:cNvSpPr/>
            <p:nvPr/>
          </p:nvSpPr>
          <p:spPr>
            <a:xfrm>
              <a:off x="690983" y="2042867"/>
              <a:ext cx="341828" cy="961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10,000</a:t>
              </a:r>
            </a:p>
          </p:txBody>
        </p:sp>
        <p:sp>
          <p:nvSpPr>
            <p:cNvPr id="949" name="pl948"/>
            <p:cNvSpPr/>
            <p:nvPr/>
          </p:nvSpPr>
          <p:spPr>
            <a:xfrm>
              <a:off x="1060647" y="43862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l949"/>
            <p:cNvSpPr/>
            <p:nvPr/>
          </p:nvSpPr>
          <p:spPr>
            <a:xfrm>
              <a:off x="1060647" y="36238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l950"/>
            <p:cNvSpPr/>
            <p:nvPr/>
          </p:nvSpPr>
          <p:spPr>
            <a:xfrm>
              <a:off x="1060647" y="2861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l951"/>
            <p:cNvSpPr/>
            <p:nvPr/>
          </p:nvSpPr>
          <p:spPr>
            <a:xfrm>
              <a:off x="1060647" y="20990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l952"/>
            <p:cNvSpPr/>
            <p:nvPr/>
          </p:nvSpPr>
          <p:spPr>
            <a:xfrm>
              <a:off x="1165693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l953"/>
            <p:cNvSpPr/>
            <p:nvPr/>
          </p:nvSpPr>
          <p:spPr>
            <a:xfrm>
              <a:off x="1313592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l954"/>
            <p:cNvSpPr/>
            <p:nvPr/>
          </p:nvSpPr>
          <p:spPr>
            <a:xfrm>
              <a:off x="1461490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l955"/>
            <p:cNvSpPr/>
            <p:nvPr/>
          </p:nvSpPr>
          <p:spPr>
            <a:xfrm>
              <a:off x="1609388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l956"/>
            <p:cNvSpPr/>
            <p:nvPr/>
          </p:nvSpPr>
          <p:spPr>
            <a:xfrm>
              <a:off x="1757286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l957"/>
            <p:cNvSpPr/>
            <p:nvPr/>
          </p:nvSpPr>
          <p:spPr>
            <a:xfrm>
              <a:off x="1905185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l958"/>
            <p:cNvSpPr/>
            <p:nvPr/>
          </p:nvSpPr>
          <p:spPr>
            <a:xfrm>
              <a:off x="2053083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l959"/>
            <p:cNvSpPr/>
            <p:nvPr/>
          </p:nvSpPr>
          <p:spPr>
            <a:xfrm>
              <a:off x="2200981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l960"/>
            <p:cNvSpPr/>
            <p:nvPr/>
          </p:nvSpPr>
          <p:spPr>
            <a:xfrm>
              <a:off x="2348880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l961"/>
            <p:cNvSpPr/>
            <p:nvPr/>
          </p:nvSpPr>
          <p:spPr>
            <a:xfrm>
              <a:off x="2496778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l962"/>
            <p:cNvSpPr/>
            <p:nvPr/>
          </p:nvSpPr>
          <p:spPr>
            <a:xfrm>
              <a:off x="2644676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l963"/>
            <p:cNvSpPr/>
            <p:nvPr/>
          </p:nvSpPr>
          <p:spPr>
            <a:xfrm>
              <a:off x="2792575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l964"/>
            <p:cNvSpPr/>
            <p:nvPr/>
          </p:nvSpPr>
          <p:spPr>
            <a:xfrm>
              <a:off x="2940473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l965"/>
            <p:cNvSpPr/>
            <p:nvPr/>
          </p:nvSpPr>
          <p:spPr>
            <a:xfrm>
              <a:off x="3088371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l966"/>
            <p:cNvSpPr/>
            <p:nvPr/>
          </p:nvSpPr>
          <p:spPr>
            <a:xfrm>
              <a:off x="3236270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l967"/>
            <p:cNvSpPr/>
            <p:nvPr/>
          </p:nvSpPr>
          <p:spPr>
            <a:xfrm>
              <a:off x="3384168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l968"/>
            <p:cNvSpPr/>
            <p:nvPr/>
          </p:nvSpPr>
          <p:spPr>
            <a:xfrm>
              <a:off x="3532066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l969"/>
            <p:cNvSpPr/>
            <p:nvPr/>
          </p:nvSpPr>
          <p:spPr>
            <a:xfrm>
              <a:off x="3679965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l970"/>
            <p:cNvSpPr/>
            <p:nvPr/>
          </p:nvSpPr>
          <p:spPr>
            <a:xfrm>
              <a:off x="3827863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l971"/>
            <p:cNvSpPr/>
            <p:nvPr/>
          </p:nvSpPr>
          <p:spPr>
            <a:xfrm>
              <a:off x="3975761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l972"/>
            <p:cNvSpPr/>
            <p:nvPr/>
          </p:nvSpPr>
          <p:spPr>
            <a:xfrm>
              <a:off x="4123659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l973"/>
            <p:cNvSpPr/>
            <p:nvPr/>
          </p:nvSpPr>
          <p:spPr>
            <a:xfrm>
              <a:off x="4271558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l974"/>
            <p:cNvSpPr/>
            <p:nvPr/>
          </p:nvSpPr>
          <p:spPr>
            <a:xfrm>
              <a:off x="4419456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l975"/>
            <p:cNvSpPr/>
            <p:nvPr/>
          </p:nvSpPr>
          <p:spPr>
            <a:xfrm>
              <a:off x="4567354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l976"/>
            <p:cNvSpPr/>
            <p:nvPr/>
          </p:nvSpPr>
          <p:spPr>
            <a:xfrm>
              <a:off x="4715253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l977"/>
            <p:cNvSpPr/>
            <p:nvPr/>
          </p:nvSpPr>
          <p:spPr>
            <a:xfrm>
              <a:off x="4863151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l978"/>
            <p:cNvSpPr/>
            <p:nvPr/>
          </p:nvSpPr>
          <p:spPr>
            <a:xfrm>
              <a:off x="5011049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l979"/>
            <p:cNvSpPr/>
            <p:nvPr/>
          </p:nvSpPr>
          <p:spPr>
            <a:xfrm>
              <a:off x="5158948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l980"/>
            <p:cNvSpPr/>
            <p:nvPr/>
          </p:nvSpPr>
          <p:spPr>
            <a:xfrm>
              <a:off x="5306846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l981"/>
            <p:cNvSpPr/>
            <p:nvPr/>
          </p:nvSpPr>
          <p:spPr>
            <a:xfrm>
              <a:off x="5454744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l982"/>
            <p:cNvSpPr/>
            <p:nvPr/>
          </p:nvSpPr>
          <p:spPr>
            <a:xfrm>
              <a:off x="5602643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l983"/>
            <p:cNvSpPr/>
            <p:nvPr/>
          </p:nvSpPr>
          <p:spPr>
            <a:xfrm>
              <a:off x="5750541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l984"/>
            <p:cNvSpPr/>
            <p:nvPr/>
          </p:nvSpPr>
          <p:spPr>
            <a:xfrm>
              <a:off x="5898439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l985"/>
            <p:cNvSpPr/>
            <p:nvPr/>
          </p:nvSpPr>
          <p:spPr>
            <a:xfrm>
              <a:off x="6046338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l986"/>
            <p:cNvSpPr/>
            <p:nvPr/>
          </p:nvSpPr>
          <p:spPr>
            <a:xfrm>
              <a:off x="6194236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l987"/>
            <p:cNvSpPr/>
            <p:nvPr/>
          </p:nvSpPr>
          <p:spPr>
            <a:xfrm>
              <a:off x="6342134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l988"/>
            <p:cNvSpPr/>
            <p:nvPr/>
          </p:nvSpPr>
          <p:spPr>
            <a:xfrm>
              <a:off x="6490032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l989"/>
            <p:cNvSpPr/>
            <p:nvPr/>
          </p:nvSpPr>
          <p:spPr>
            <a:xfrm>
              <a:off x="6637931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l990"/>
            <p:cNvSpPr/>
            <p:nvPr/>
          </p:nvSpPr>
          <p:spPr>
            <a:xfrm>
              <a:off x="6785829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l991"/>
            <p:cNvSpPr/>
            <p:nvPr/>
          </p:nvSpPr>
          <p:spPr>
            <a:xfrm>
              <a:off x="6933727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l992"/>
            <p:cNvSpPr/>
            <p:nvPr/>
          </p:nvSpPr>
          <p:spPr>
            <a:xfrm>
              <a:off x="7081626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l993"/>
            <p:cNvSpPr/>
            <p:nvPr/>
          </p:nvSpPr>
          <p:spPr>
            <a:xfrm>
              <a:off x="7229524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l994"/>
            <p:cNvSpPr/>
            <p:nvPr/>
          </p:nvSpPr>
          <p:spPr>
            <a:xfrm>
              <a:off x="7377422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tx995"/>
            <p:cNvSpPr/>
            <p:nvPr/>
          </p:nvSpPr>
          <p:spPr>
            <a:xfrm rot="-3600000">
              <a:off x="947937" y="5490215"/>
              <a:ext cx="33555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19</a:t>
              </a:r>
            </a:p>
          </p:txBody>
        </p:sp>
        <p:sp>
          <p:nvSpPr>
            <p:cNvPr id="997" name="tx996"/>
            <p:cNvSpPr/>
            <p:nvPr/>
          </p:nvSpPr>
          <p:spPr>
            <a:xfrm rot="-3600000">
              <a:off x="1095835" y="5490215"/>
              <a:ext cx="33555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21</a:t>
              </a:r>
            </a:p>
          </p:txBody>
        </p:sp>
        <p:sp>
          <p:nvSpPr>
            <p:cNvPr id="998" name="tx997"/>
            <p:cNvSpPr/>
            <p:nvPr/>
          </p:nvSpPr>
          <p:spPr>
            <a:xfrm rot="-3600000">
              <a:off x="1243710" y="5490174"/>
              <a:ext cx="33555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23</a:t>
              </a:r>
            </a:p>
          </p:txBody>
        </p:sp>
        <p:sp>
          <p:nvSpPr>
            <p:cNvPr id="999" name="tx998"/>
            <p:cNvSpPr/>
            <p:nvPr/>
          </p:nvSpPr>
          <p:spPr>
            <a:xfrm rot="-3600000">
              <a:off x="1391632" y="5490215"/>
              <a:ext cx="33555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25</a:t>
              </a:r>
            </a:p>
          </p:txBody>
        </p:sp>
        <p:sp>
          <p:nvSpPr>
            <p:cNvPr id="1000" name="tx999"/>
            <p:cNvSpPr/>
            <p:nvPr/>
          </p:nvSpPr>
          <p:spPr>
            <a:xfrm rot="-3600000">
              <a:off x="1539530" y="5490215"/>
              <a:ext cx="33555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27</a:t>
              </a:r>
            </a:p>
          </p:txBody>
        </p:sp>
        <p:sp>
          <p:nvSpPr>
            <p:cNvPr id="1001" name="tx1000"/>
            <p:cNvSpPr/>
            <p:nvPr/>
          </p:nvSpPr>
          <p:spPr>
            <a:xfrm rot="-3600000">
              <a:off x="1687429" y="5490215"/>
              <a:ext cx="33555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29</a:t>
              </a:r>
            </a:p>
          </p:txBody>
        </p:sp>
        <p:sp>
          <p:nvSpPr>
            <p:cNvPr id="1002" name="tx1001"/>
            <p:cNvSpPr/>
            <p:nvPr/>
          </p:nvSpPr>
          <p:spPr>
            <a:xfrm rot="-3600000">
              <a:off x="1835303" y="5490174"/>
              <a:ext cx="33555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31</a:t>
              </a:r>
            </a:p>
          </p:txBody>
        </p:sp>
        <p:sp>
          <p:nvSpPr>
            <p:cNvPr id="1003" name="tx1002"/>
            <p:cNvSpPr/>
            <p:nvPr/>
          </p:nvSpPr>
          <p:spPr>
            <a:xfrm rot="-3600000">
              <a:off x="1973935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02</a:t>
              </a:r>
            </a:p>
          </p:txBody>
        </p:sp>
        <p:sp>
          <p:nvSpPr>
            <p:cNvPr id="1004" name="tx1003"/>
            <p:cNvSpPr/>
            <p:nvPr/>
          </p:nvSpPr>
          <p:spPr>
            <a:xfrm rot="-3600000">
              <a:off x="2121833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04</a:t>
              </a:r>
            </a:p>
          </p:txBody>
        </p:sp>
        <p:sp>
          <p:nvSpPr>
            <p:cNvPr id="1005" name="tx1004"/>
            <p:cNvSpPr/>
            <p:nvPr/>
          </p:nvSpPr>
          <p:spPr>
            <a:xfrm rot="-3600000">
              <a:off x="2269731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06</a:t>
              </a:r>
            </a:p>
          </p:txBody>
        </p:sp>
        <p:sp>
          <p:nvSpPr>
            <p:cNvPr id="1006" name="tx1005"/>
            <p:cNvSpPr/>
            <p:nvPr/>
          </p:nvSpPr>
          <p:spPr>
            <a:xfrm rot="-3600000">
              <a:off x="2417630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08</a:t>
              </a:r>
            </a:p>
          </p:txBody>
        </p:sp>
        <p:sp>
          <p:nvSpPr>
            <p:cNvPr id="1007" name="tx1006"/>
            <p:cNvSpPr/>
            <p:nvPr/>
          </p:nvSpPr>
          <p:spPr>
            <a:xfrm rot="-3600000">
              <a:off x="2565528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10</a:t>
              </a:r>
            </a:p>
          </p:txBody>
        </p:sp>
        <p:sp>
          <p:nvSpPr>
            <p:cNvPr id="1008" name="tx1007"/>
            <p:cNvSpPr/>
            <p:nvPr/>
          </p:nvSpPr>
          <p:spPr>
            <a:xfrm rot="-3600000">
              <a:off x="2713450" y="5495620"/>
              <a:ext cx="347940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12</a:t>
              </a:r>
            </a:p>
          </p:txBody>
        </p:sp>
        <p:sp>
          <p:nvSpPr>
            <p:cNvPr id="1009" name="tx1008"/>
            <p:cNvSpPr/>
            <p:nvPr/>
          </p:nvSpPr>
          <p:spPr>
            <a:xfrm rot="-3600000">
              <a:off x="2861348" y="5495620"/>
              <a:ext cx="347940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14</a:t>
              </a:r>
            </a:p>
          </p:txBody>
        </p:sp>
        <p:sp>
          <p:nvSpPr>
            <p:cNvPr id="1010" name="tx1009"/>
            <p:cNvSpPr/>
            <p:nvPr/>
          </p:nvSpPr>
          <p:spPr>
            <a:xfrm rot="-3600000">
              <a:off x="3009223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16</a:t>
              </a:r>
            </a:p>
          </p:txBody>
        </p:sp>
        <p:sp>
          <p:nvSpPr>
            <p:cNvPr id="1011" name="tx1010"/>
            <p:cNvSpPr/>
            <p:nvPr/>
          </p:nvSpPr>
          <p:spPr>
            <a:xfrm rot="-3600000">
              <a:off x="3157121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18</a:t>
              </a:r>
            </a:p>
          </p:txBody>
        </p:sp>
        <p:sp>
          <p:nvSpPr>
            <p:cNvPr id="1012" name="tx1011"/>
            <p:cNvSpPr/>
            <p:nvPr/>
          </p:nvSpPr>
          <p:spPr>
            <a:xfrm rot="-3600000">
              <a:off x="3305019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20</a:t>
              </a:r>
            </a:p>
          </p:txBody>
        </p:sp>
        <p:sp>
          <p:nvSpPr>
            <p:cNvPr id="1013" name="tx1012"/>
            <p:cNvSpPr/>
            <p:nvPr/>
          </p:nvSpPr>
          <p:spPr>
            <a:xfrm rot="-3600000">
              <a:off x="3452941" y="5495620"/>
              <a:ext cx="347940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22</a:t>
              </a:r>
            </a:p>
          </p:txBody>
        </p:sp>
        <p:sp>
          <p:nvSpPr>
            <p:cNvPr id="1014" name="tx1013"/>
            <p:cNvSpPr/>
            <p:nvPr/>
          </p:nvSpPr>
          <p:spPr>
            <a:xfrm rot="-3600000">
              <a:off x="3600840" y="5495620"/>
              <a:ext cx="347940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24</a:t>
              </a:r>
            </a:p>
          </p:txBody>
        </p:sp>
        <p:sp>
          <p:nvSpPr>
            <p:cNvPr id="1015" name="tx1014"/>
            <p:cNvSpPr/>
            <p:nvPr/>
          </p:nvSpPr>
          <p:spPr>
            <a:xfrm rot="-3600000">
              <a:off x="3748714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26</a:t>
              </a:r>
            </a:p>
          </p:txBody>
        </p:sp>
        <p:sp>
          <p:nvSpPr>
            <p:cNvPr id="1016" name="tx1015"/>
            <p:cNvSpPr/>
            <p:nvPr/>
          </p:nvSpPr>
          <p:spPr>
            <a:xfrm rot="-3600000">
              <a:off x="3896613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28</a:t>
              </a:r>
            </a:p>
          </p:txBody>
        </p:sp>
        <p:sp>
          <p:nvSpPr>
            <p:cNvPr id="1017" name="tx1016"/>
            <p:cNvSpPr/>
            <p:nvPr/>
          </p:nvSpPr>
          <p:spPr>
            <a:xfrm rot="-3600000">
              <a:off x="4044593" y="5495532"/>
              <a:ext cx="34783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01</a:t>
              </a:r>
            </a:p>
          </p:txBody>
        </p:sp>
        <p:sp>
          <p:nvSpPr>
            <p:cNvPr id="1018" name="tx1017"/>
            <p:cNvSpPr/>
            <p:nvPr/>
          </p:nvSpPr>
          <p:spPr>
            <a:xfrm rot="-3600000">
              <a:off x="4192468" y="5495491"/>
              <a:ext cx="34783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03</a:t>
              </a:r>
            </a:p>
          </p:txBody>
        </p:sp>
        <p:sp>
          <p:nvSpPr>
            <p:cNvPr id="1019" name="tx1018"/>
            <p:cNvSpPr/>
            <p:nvPr/>
          </p:nvSpPr>
          <p:spPr>
            <a:xfrm rot="-3600000">
              <a:off x="4340390" y="5495532"/>
              <a:ext cx="34783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05</a:t>
              </a:r>
            </a:p>
          </p:txBody>
        </p:sp>
        <p:sp>
          <p:nvSpPr>
            <p:cNvPr id="1020" name="tx1019"/>
            <p:cNvSpPr/>
            <p:nvPr/>
          </p:nvSpPr>
          <p:spPr>
            <a:xfrm rot="-3600000">
              <a:off x="4488288" y="5495532"/>
              <a:ext cx="34783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07</a:t>
              </a:r>
            </a:p>
          </p:txBody>
        </p:sp>
        <p:sp>
          <p:nvSpPr>
            <p:cNvPr id="1021" name="tx1020"/>
            <p:cNvSpPr/>
            <p:nvPr/>
          </p:nvSpPr>
          <p:spPr>
            <a:xfrm rot="-3600000">
              <a:off x="4636186" y="5495532"/>
              <a:ext cx="34783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09</a:t>
              </a:r>
            </a:p>
          </p:txBody>
        </p:sp>
        <p:sp>
          <p:nvSpPr>
            <p:cNvPr id="1022" name="tx1021"/>
            <p:cNvSpPr/>
            <p:nvPr/>
          </p:nvSpPr>
          <p:spPr>
            <a:xfrm rot="-3600000">
              <a:off x="4784108" y="5495573"/>
              <a:ext cx="347831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11</a:t>
              </a:r>
            </a:p>
          </p:txBody>
        </p:sp>
        <p:sp>
          <p:nvSpPr>
            <p:cNvPr id="1023" name="tx1022"/>
            <p:cNvSpPr/>
            <p:nvPr/>
          </p:nvSpPr>
          <p:spPr>
            <a:xfrm rot="-3600000">
              <a:off x="4931959" y="5495491"/>
              <a:ext cx="34783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13</a:t>
              </a:r>
            </a:p>
          </p:txBody>
        </p:sp>
        <p:sp>
          <p:nvSpPr>
            <p:cNvPr id="1024" name="tx1023"/>
            <p:cNvSpPr/>
            <p:nvPr/>
          </p:nvSpPr>
          <p:spPr>
            <a:xfrm rot="-3600000">
              <a:off x="5079881" y="5495532"/>
              <a:ext cx="34783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15</a:t>
              </a:r>
            </a:p>
          </p:txBody>
        </p:sp>
        <p:sp>
          <p:nvSpPr>
            <p:cNvPr id="1025" name="tx1024"/>
            <p:cNvSpPr/>
            <p:nvPr/>
          </p:nvSpPr>
          <p:spPr>
            <a:xfrm rot="-3600000">
              <a:off x="5227803" y="5495573"/>
              <a:ext cx="347831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17</a:t>
              </a:r>
            </a:p>
          </p:txBody>
        </p:sp>
        <p:sp>
          <p:nvSpPr>
            <p:cNvPr id="1026" name="tx1025"/>
            <p:cNvSpPr/>
            <p:nvPr/>
          </p:nvSpPr>
          <p:spPr>
            <a:xfrm rot="-3600000">
              <a:off x="5375678" y="5495532"/>
              <a:ext cx="34783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19</a:t>
              </a:r>
            </a:p>
          </p:txBody>
        </p:sp>
        <p:sp>
          <p:nvSpPr>
            <p:cNvPr id="1027" name="tx1026"/>
            <p:cNvSpPr/>
            <p:nvPr/>
          </p:nvSpPr>
          <p:spPr>
            <a:xfrm rot="-3600000">
              <a:off x="5523600" y="5495573"/>
              <a:ext cx="347831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21</a:t>
              </a:r>
            </a:p>
          </p:txBody>
        </p:sp>
        <p:sp>
          <p:nvSpPr>
            <p:cNvPr id="1028" name="tx1027"/>
            <p:cNvSpPr/>
            <p:nvPr/>
          </p:nvSpPr>
          <p:spPr>
            <a:xfrm rot="-3600000">
              <a:off x="5671451" y="5495491"/>
              <a:ext cx="34783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23</a:t>
              </a:r>
            </a:p>
          </p:txBody>
        </p:sp>
        <p:sp>
          <p:nvSpPr>
            <p:cNvPr id="1029" name="tx1028"/>
            <p:cNvSpPr/>
            <p:nvPr/>
          </p:nvSpPr>
          <p:spPr>
            <a:xfrm rot="-3600000">
              <a:off x="5819373" y="5495532"/>
              <a:ext cx="34783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25</a:t>
              </a:r>
            </a:p>
          </p:txBody>
        </p:sp>
        <p:sp>
          <p:nvSpPr>
            <p:cNvPr id="1030" name="tx1029"/>
            <p:cNvSpPr/>
            <p:nvPr/>
          </p:nvSpPr>
          <p:spPr>
            <a:xfrm rot="-3600000">
              <a:off x="5967295" y="5495573"/>
              <a:ext cx="347831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27</a:t>
              </a:r>
            </a:p>
          </p:txBody>
        </p:sp>
        <p:sp>
          <p:nvSpPr>
            <p:cNvPr id="1031" name="tx1030"/>
            <p:cNvSpPr/>
            <p:nvPr/>
          </p:nvSpPr>
          <p:spPr>
            <a:xfrm rot="-3600000">
              <a:off x="6115169" y="5495532"/>
              <a:ext cx="34783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29</a:t>
              </a:r>
            </a:p>
          </p:txBody>
        </p:sp>
        <p:sp>
          <p:nvSpPr>
            <p:cNvPr id="1032" name="tx1031"/>
            <p:cNvSpPr/>
            <p:nvPr/>
          </p:nvSpPr>
          <p:spPr>
            <a:xfrm rot="-3600000">
              <a:off x="6263044" y="5495491"/>
              <a:ext cx="34783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31</a:t>
              </a:r>
            </a:p>
          </p:txBody>
        </p:sp>
        <p:sp>
          <p:nvSpPr>
            <p:cNvPr id="1033" name="tx1032"/>
            <p:cNvSpPr/>
            <p:nvPr/>
          </p:nvSpPr>
          <p:spPr>
            <a:xfrm rot="-3600000">
              <a:off x="6415855" y="5471863"/>
              <a:ext cx="329277" cy="102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 02</a:t>
              </a:r>
            </a:p>
          </p:txBody>
        </p:sp>
        <p:sp>
          <p:nvSpPr>
            <p:cNvPr id="1034" name="tx1033"/>
            <p:cNvSpPr/>
            <p:nvPr/>
          </p:nvSpPr>
          <p:spPr>
            <a:xfrm rot="-3600000">
              <a:off x="6563753" y="5471863"/>
              <a:ext cx="329277" cy="102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 04</a:t>
              </a:r>
            </a:p>
          </p:txBody>
        </p:sp>
        <p:sp>
          <p:nvSpPr>
            <p:cNvPr id="1035" name="tx1034"/>
            <p:cNvSpPr/>
            <p:nvPr/>
          </p:nvSpPr>
          <p:spPr>
            <a:xfrm rot="-3600000">
              <a:off x="6711651" y="5471863"/>
              <a:ext cx="329277" cy="102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 06</a:t>
              </a:r>
            </a:p>
          </p:txBody>
        </p:sp>
        <p:sp>
          <p:nvSpPr>
            <p:cNvPr id="1036" name="tx1035"/>
            <p:cNvSpPr/>
            <p:nvPr/>
          </p:nvSpPr>
          <p:spPr>
            <a:xfrm rot="-3600000">
              <a:off x="6859550" y="5471863"/>
              <a:ext cx="329277" cy="102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 08</a:t>
              </a:r>
            </a:p>
          </p:txBody>
        </p:sp>
        <p:sp>
          <p:nvSpPr>
            <p:cNvPr id="1037" name="tx1036"/>
            <p:cNvSpPr/>
            <p:nvPr/>
          </p:nvSpPr>
          <p:spPr>
            <a:xfrm rot="-3600000">
              <a:off x="7007448" y="5471863"/>
              <a:ext cx="329277" cy="102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 10</a:t>
              </a:r>
            </a:p>
          </p:txBody>
        </p:sp>
        <p:sp>
          <p:nvSpPr>
            <p:cNvPr id="1038" name="tx1037"/>
            <p:cNvSpPr/>
            <p:nvPr/>
          </p:nvSpPr>
          <p:spPr>
            <a:xfrm rot="-3600000">
              <a:off x="7155346" y="5471863"/>
              <a:ext cx="329277" cy="102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 12</a:t>
              </a:r>
            </a:p>
          </p:txBody>
        </p:sp>
        <p:sp>
          <p:nvSpPr>
            <p:cNvPr id="1039" name="tx1038"/>
            <p:cNvSpPr/>
            <p:nvPr/>
          </p:nvSpPr>
          <p:spPr>
            <a:xfrm>
              <a:off x="4160988" y="5752428"/>
              <a:ext cx="295088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Date</a:t>
              </a:r>
            </a:p>
          </p:txBody>
        </p:sp>
        <p:sp>
          <p:nvSpPr>
            <p:cNvPr id="1040" name="tx1039"/>
            <p:cNvSpPr/>
            <p:nvPr/>
          </p:nvSpPr>
          <p:spPr>
            <a:xfrm rot="-5400000">
              <a:off x="-413184" y="3533554"/>
              <a:ext cx="1948842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Actual (points) / Predicted (line)</a:t>
              </a:r>
            </a:p>
          </p:txBody>
        </p:sp>
        <p:sp>
          <p:nvSpPr>
            <p:cNvPr id="1041" name="rc1040"/>
            <p:cNvSpPr/>
            <p:nvPr/>
          </p:nvSpPr>
          <p:spPr>
            <a:xfrm>
              <a:off x="7660801" y="3100839"/>
              <a:ext cx="956409" cy="9965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2" name="tx1041"/>
            <p:cNvSpPr/>
            <p:nvPr/>
          </p:nvSpPr>
          <p:spPr>
            <a:xfrm>
              <a:off x="7730390" y="3155728"/>
              <a:ext cx="310573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Type</a:t>
              </a:r>
            </a:p>
          </p:txBody>
        </p:sp>
        <p:sp>
          <p:nvSpPr>
            <p:cNvPr id="1043" name="rc1042"/>
            <p:cNvSpPr/>
            <p:nvPr/>
          </p:nvSpPr>
          <p:spPr>
            <a:xfrm>
              <a:off x="7730390" y="336941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t1043"/>
            <p:cNvSpPr/>
            <p:nvPr/>
          </p:nvSpPr>
          <p:spPr>
            <a:xfrm>
              <a:off x="7808517" y="3447543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rc1044"/>
            <p:cNvSpPr/>
            <p:nvPr/>
          </p:nvSpPr>
          <p:spPr>
            <a:xfrm>
              <a:off x="7730390" y="3588873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t1045"/>
            <p:cNvSpPr/>
            <p:nvPr/>
          </p:nvSpPr>
          <p:spPr>
            <a:xfrm>
              <a:off x="7808517" y="366699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rc1046"/>
            <p:cNvSpPr/>
            <p:nvPr/>
          </p:nvSpPr>
          <p:spPr>
            <a:xfrm>
              <a:off x="7730390" y="3808329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t1047"/>
            <p:cNvSpPr/>
            <p:nvPr/>
          </p:nvSpPr>
          <p:spPr>
            <a:xfrm>
              <a:off x="7808517" y="3886455"/>
              <a:ext cx="63202" cy="6320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tx1048"/>
            <p:cNvSpPr/>
            <p:nvPr/>
          </p:nvSpPr>
          <p:spPr>
            <a:xfrm>
              <a:off x="8019435" y="3437835"/>
              <a:ext cx="17391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</a:t>
              </a:r>
            </a:p>
          </p:txBody>
        </p:sp>
        <p:sp>
          <p:nvSpPr>
            <p:cNvPr id="1050" name="tx1049"/>
            <p:cNvSpPr/>
            <p:nvPr/>
          </p:nvSpPr>
          <p:spPr>
            <a:xfrm>
              <a:off x="8019435" y="3635081"/>
              <a:ext cx="528186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Log Linear</a:t>
              </a:r>
            </a:p>
          </p:txBody>
        </p:sp>
        <p:sp>
          <p:nvSpPr>
            <p:cNvPr id="1051" name="tx1050"/>
            <p:cNvSpPr/>
            <p:nvPr/>
          </p:nvSpPr>
          <p:spPr>
            <a:xfrm>
              <a:off x="8019435" y="3876747"/>
              <a:ext cx="22362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Post</a:t>
              </a:r>
            </a:p>
          </p:txBody>
        </p:sp>
        <p:sp>
          <p:nvSpPr>
            <p:cNvPr id="1052" name="tx1051"/>
            <p:cNvSpPr/>
            <p:nvPr/>
          </p:nvSpPr>
          <p:spPr>
            <a:xfrm>
              <a:off x="1095441" y="1632462"/>
              <a:ext cx="4886853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Steve's Multnomah County (Portland) Projection as of 2020-03-28</a:t>
              </a:r>
            </a:p>
          </p:txBody>
        </p:sp>
        <p:sp>
          <p:nvSpPr>
            <p:cNvPr id="1053" name="tx1052"/>
            <p:cNvSpPr/>
            <p:nvPr/>
          </p:nvSpPr>
          <p:spPr>
            <a:xfrm>
              <a:off x="6223286" y="5929206"/>
              <a:ext cx="1298336" cy="1038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Doubling Time:  2.02 days</a:t>
              </a:r>
            </a:p>
          </p:txBody>
        </p:sp>
      </p:grpSp>
      <p:sp xmlns:a="http://schemas.openxmlformats.org/drawingml/2006/main" xmlns:r="http://schemas.openxmlformats.org/officeDocument/2006/relationships" xmlns:p="http://schemas.openxmlformats.org/presentationml/2006/main">
        <p:nvSpPr>
          <p:cNvPr id="1054" name="Slide Number Placeholder 5"/>
          <p:cNvSpPr>
            <a:spLocks noGrp="1"/>
          </p:cNvSpPr>
          <p:nvPr>
            <p:ph type="sldNum" sz="quarter" idx="12"/>
          </p:nvPr>
        </p:nvSpPr>
        <p:spPr>
          <a:xfrm rot="-0">
            <a:off x="7966720" y="6448250"/>
            <a:ext cx="720080" cy="365125"/>
          </a:xfrm>
        </p:spPr>
        <p:txBody>
          <a:bodyPr/>
          <a:lstStyle/>
          <a:p>
            <a:r>
              <a:rPr/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457200" y="45562"/>
            <a:ext cx="8229600" cy="1143000"/>
          </a:xfrm>
        </p:spPr>
        <p:txBody>
          <a:bodyPr/>
          <a:lstStyle/>
          <a:p>
            <a:r>
              <a:rPr/>
              <a:t>Westchester County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250803" y="1894657"/>
              <a:ext cx="6270820" cy="340889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250803" y="5148605"/>
              <a:ext cx="6270820" cy="0"/>
            </a:xfrm>
            <a:custGeom>
              <a:avLst/>
              <a:pathLst>
                <a:path w="6270820" h="0">
                  <a:moveTo>
                    <a:pt x="0" y="0"/>
                  </a:moveTo>
                  <a:lnTo>
                    <a:pt x="6270820" y="0"/>
                  </a:lnTo>
                  <a:lnTo>
                    <a:pt x="62708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250803" y="4896326"/>
              <a:ext cx="6270820" cy="0"/>
            </a:xfrm>
            <a:custGeom>
              <a:avLst/>
              <a:pathLst>
                <a:path w="6270820" h="0">
                  <a:moveTo>
                    <a:pt x="0" y="0"/>
                  </a:moveTo>
                  <a:lnTo>
                    <a:pt x="6270820" y="0"/>
                  </a:lnTo>
                  <a:lnTo>
                    <a:pt x="62708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250803" y="4391769"/>
              <a:ext cx="6270820" cy="0"/>
            </a:xfrm>
            <a:custGeom>
              <a:avLst/>
              <a:pathLst>
                <a:path w="6270820" h="0">
                  <a:moveTo>
                    <a:pt x="0" y="0"/>
                  </a:moveTo>
                  <a:lnTo>
                    <a:pt x="6270820" y="0"/>
                  </a:lnTo>
                  <a:lnTo>
                    <a:pt x="62708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250803" y="3887212"/>
              <a:ext cx="6270820" cy="0"/>
            </a:xfrm>
            <a:custGeom>
              <a:avLst/>
              <a:pathLst>
                <a:path w="6270820" h="0">
                  <a:moveTo>
                    <a:pt x="0" y="0"/>
                  </a:moveTo>
                  <a:lnTo>
                    <a:pt x="6270820" y="0"/>
                  </a:lnTo>
                  <a:lnTo>
                    <a:pt x="62708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250803" y="3382655"/>
              <a:ext cx="6270820" cy="0"/>
            </a:xfrm>
            <a:custGeom>
              <a:avLst/>
              <a:pathLst>
                <a:path w="6270820" h="0">
                  <a:moveTo>
                    <a:pt x="0" y="0"/>
                  </a:moveTo>
                  <a:lnTo>
                    <a:pt x="6270820" y="0"/>
                  </a:lnTo>
                  <a:lnTo>
                    <a:pt x="62708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250803" y="2878098"/>
              <a:ext cx="6270820" cy="0"/>
            </a:xfrm>
            <a:custGeom>
              <a:avLst/>
              <a:pathLst>
                <a:path w="6270820" h="0">
                  <a:moveTo>
                    <a:pt x="0" y="0"/>
                  </a:moveTo>
                  <a:lnTo>
                    <a:pt x="6270820" y="0"/>
                  </a:lnTo>
                  <a:lnTo>
                    <a:pt x="62708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250803" y="2373540"/>
              <a:ext cx="6270820" cy="0"/>
            </a:xfrm>
            <a:custGeom>
              <a:avLst/>
              <a:pathLst>
                <a:path w="6270820" h="0">
                  <a:moveTo>
                    <a:pt x="0" y="0"/>
                  </a:moveTo>
                  <a:lnTo>
                    <a:pt x="6270820" y="0"/>
                  </a:lnTo>
                  <a:lnTo>
                    <a:pt x="62708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391518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5840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68016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824486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968808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11313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257454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401776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546099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0422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834744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979067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123390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267712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41203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556358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3700680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84500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989326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4133649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427797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422294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566617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710939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4855262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99958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5143907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5288230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43255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57687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721198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586552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600984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6154166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6298489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644281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6587134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6731457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6875779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7020102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716442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7308747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7453070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1250803" y="4644048"/>
              <a:ext cx="6270820" cy="0"/>
            </a:xfrm>
            <a:custGeom>
              <a:avLst/>
              <a:pathLst>
                <a:path w="6270820" h="0">
                  <a:moveTo>
                    <a:pt x="0" y="0"/>
                  </a:moveTo>
                  <a:lnTo>
                    <a:pt x="6270820" y="0"/>
                  </a:lnTo>
                  <a:lnTo>
                    <a:pt x="627082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1250803" y="4139491"/>
              <a:ext cx="6270820" cy="0"/>
            </a:xfrm>
            <a:custGeom>
              <a:avLst/>
              <a:pathLst>
                <a:path w="6270820" h="0">
                  <a:moveTo>
                    <a:pt x="0" y="0"/>
                  </a:moveTo>
                  <a:lnTo>
                    <a:pt x="6270820" y="0"/>
                  </a:lnTo>
                  <a:lnTo>
                    <a:pt x="627082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1250803" y="3634933"/>
              <a:ext cx="6270820" cy="0"/>
            </a:xfrm>
            <a:custGeom>
              <a:avLst/>
              <a:pathLst>
                <a:path w="6270820" h="0">
                  <a:moveTo>
                    <a:pt x="0" y="0"/>
                  </a:moveTo>
                  <a:lnTo>
                    <a:pt x="6270820" y="0"/>
                  </a:lnTo>
                  <a:lnTo>
                    <a:pt x="627082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250803" y="3130376"/>
              <a:ext cx="6270820" cy="0"/>
            </a:xfrm>
            <a:custGeom>
              <a:avLst/>
              <a:pathLst>
                <a:path w="6270820" h="0">
                  <a:moveTo>
                    <a:pt x="0" y="0"/>
                  </a:moveTo>
                  <a:lnTo>
                    <a:pt x="6270820" y="0"/>
                  </a:lnTo>
                  <a:lnTo>
                    <a:pt x="627082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250803" y="2625819"/>
              <a:ext cx="6270820" cy="0"/>
            </a:xfrm>
            <a:custGeom>
              <a:avLst/>
              <a:pathLst>
                <a:path w="6270820" h="0">
                  <a:moveTo>
                    <a:pt x="0" y="0"/>
                  </a:moveTo>
                  <a:lnTo>
                    <a:pt x="6270820" y="0"/>
                  </a:lnTo>
                  <a:lnTo>
                    <a:pt x="627082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250803" y="2121262"/>
              <a:ext cx="6270820" cy="0"/>
            </a:xfrm>
            <a:custGeom>
              <a:avLst/>
              <a:pathLst>
                <a:path w="6270820" h="0">
                  <a:moveTo>
                    <a:pt x="0" y="0"/>
                  </a:moveTo>
                  <a:lnTo>
                    <a:pt x="6270820" y="0"/>
                  </a:lnTo>
                  <a:lnTo>
                    <a:pt x="627082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319356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1463679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1608002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1752324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896647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040970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185292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32961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473938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618260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76258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906906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3051228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319555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3339874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3484196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3628519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3772842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391716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4061487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4205810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435013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449445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4638778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478310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492742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5071746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5216069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536039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5504714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5649037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5793359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5937682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608200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6226327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6370650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651497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665929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6803618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694794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709226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7236586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7380909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4462854" y="5117004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4535015" y="4612447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4607177" y="4483647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4679338" y="4471799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4751499" y="4231064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4823661" y="4148719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4895822" y="4112316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967983" y="4091025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5040145" y="4066119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5112306" y="4021983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5184467" y="4007656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5256629" y="3981538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5328790" y="3960429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5400951" y="393511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5473113" y="381535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5545274" y="373916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5617435" y="365277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5689597" y="35842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761758" y="353196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833919" y="346582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906081" y="337048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5978242" y="33056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6050403" y="3264640"/>
              <a:ext cx="63202" cy="6320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6122565" y="3212765"/>
              <a:ext cx="63202" cy="6320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6194726" y="3171155"/>
              <a:ext cx="63202" cy="6320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5432553" y="2049607"/>
              <a:ext cx="1804033" cy="1883397"/>
            </a:xfrm>
            <a:custGeom>
              <a:avLst/>
              <a:pathLst>
                <a:path w="1804033" h="1883397">
                  <a:moveTo>
                    <a:pt x="0" y="1883397"/>
                  </a:moveTo>
                  <a:lnTo>
                    <a:pt x="72161" y="1808061"/>
                  </a:lnTo>
                  <a:lnTo>
                    <a:pt x="144322" y="1732726"/>
                  </a:lnTo>
                  <a:lnTo>
                    <a:pt x="216484" y="1657390"/>
                  </a:lnTo>
                  <a:lnTo>
                    <a:pt x="288645" y="1582054"/>
                  </a:lnTo>
                  <a:lnTo>
                    <a:pt x="360806" y="1506718"/>
                  </a:lnTo>
                  <a:lnTo>
                    <a:pt x="432968" y="1431382"/>
                  </a:lnTo>
                  <a:lnTo>
                    <a:pt x="505129" y="1356046"/>
                  </a:lnTo>
                  <a:lnTo>
                    <a:pt x="577290" y="1280710"/>
                  </a:lnTo>
                  <a:lnTo>
                    <a:pt x="649452" y="1205374"/>
                  </a:lnTo>
                  <a:lnTo>
                    <a:pt x="721613" y="1130038"/>
                  </a:lnTo>
                  <a:lnTo>
                    <a:pt x="793774" y="1054702"/>
                  </a:lnTo>
                  <a:lnTo>
                    <a:pt x="865936" y="979366"/>
                  </a:lnTo>
                  <a:lnTo>
                    <a:pt x="938097" y="904030"/>
                  </a:lnTo>
                  <a:lnTo>
                    <a:pt x="1010258" y="828695"/>
                  </a:lnTo>
                  <a:lnTo>
                    <a:pt x="1082420" y="753359"/>
                  </a:lnTo>
                  <a:lnTo>
                    <a:pt x="1154581" y="678023"/>
                  </a:lnTo>
                  <a:lnTo>
                    <a:pt x="1226742" y="602687"/>
                  </a:lnTo>
                  <a:lnTo>
                    <a:pt x="1298904" y="527351"/>
                  </a:lnTo>
                  <a:lnTo>
                    <a:pt x="1371065" y="452015"/>
                  </a:lnTo>
                  <a:lnTo>
                    <a:pt x="1443226" y="376679"/>
                  </a:lnTo>
                  <a:lnTo>
                    <a:pt x="1515388" y="301343"/>
                  </a:lnTo>
                  <a:lnTo>
                    <a:pt x="1587549" y="226007"/>
                  </a:lnTo>
                  <a:lnTo>
                    <a:pt x="1659710" y="150671"/>
                  </a:lnTo>
                  <a:lnTo>
                    <a:pt x="1731872" y="75335"/>
                  </a:lnTo>
                  <a:lnTo>
                    <a:pt x="1804033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l738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7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79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1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l819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l82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l82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l82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l82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l824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l82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l82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l82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l828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l82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3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3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l84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l84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l85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l851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l85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l85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l85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l855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l85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l85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l85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5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0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4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69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7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l87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l87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3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l87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l878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l87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8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2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l88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l88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l88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l88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l887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l88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l88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l89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l891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l89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l89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l89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l89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l896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89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900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l90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l90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5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l90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l90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l909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l91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l91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l91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4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l915"/>
            <p:cNvSpPr/>
            <p:nvPr/>
          </p:nvSpPr>
          <p:spPr>
            <a:xfrm>
              <a:off x="1250803" y="5300492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l916"/>
            <p:cNvSpPr/>
            <p:nvPr/>
          </p:nvSpPr>
          <p:spPr>
            <a:xfrm>
              <a:off x="1250803" y="5260540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7"/>
            <p:cNvSpPr/>
            <p:nvPr/>
          </p:nvSpPr>
          <p:spPr>
            <a:xfrm>
              <a:off x="1250803" y="5226762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8"/>
            <p:cNvSpPr/>
            <p:nvPr/>
          </p:nvSpPr>
          <p:spPr>
            <a:xfrm>
              <a:off x="1250803" y="5197502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l919"/>
            <p:cNvSpPr/>
            <p:nvPr/>
          </p:nvSpPr>
          <p:spPr>
            <a:xfrm>
              <a:off x="1250803" y="5171692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l920"/>
            <p:cNvSpPr/>
            <p:nvPr/>
          </p:nvSpPr>
          <p:spPr>
            <a:xfrm>
              <a:off x="1250803" y="5148605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1"/>
            <p:cNvSpPr/>
            <p:nvPr/>
          </p:nvSpPr>
          <p:spPr>
            <a:xfrm>
              <a:off x="1250803" y="4996718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2"/>
            <p:cNvSpPr/>
            <p:nvPr/>
          </p:nvSpPr>
          <p:spPr>
            <a:xfrm>
              <a:off x="1250803" y="4907870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l923"/>
            <p:cNvSpPr/>
            <p:nvPr/>
          </p:nvSpPr>
          <p:spPr>
            <a:xfrm>
              <a:off x="1250803" y="4844831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l924"/>
            <p:cNvSpPr/>
            <p:nvPr/>
          </p:nvSpPr>
          <p:spPr>
            <a:xfrm>
              <a:off x="1250803" y="4795935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l925"/>
            <p:cNvSpPr/>
            <p:nvPr/>
          </p:nvSpPr>
          <p:spPr>
            <a:xfrm>
              <a:off x="1250803" y="4755983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l926"/>
            <p:cNvSpPr/>
            <p:nvPr/>
          </p:nvSpPr>
          <p:spPr>
            <a:xfrm>
              <a:off x="1250803" y="4722205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l927"/>
            <p:cNvSpPr/>
            <p:nvPr/>
          </p:nvSpPr>
          <p:spPr>
            <a:xfrm>
              <a:off x="1250803" y="4692944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l928"/>
            <p:cNvSpPr/>
            <p:nvPr/>
          </p:nvSpPr>
          <p:spPr>
            <a:xfrm>
              <a:off x="1250803" y="4667135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l929"/>
            <p:cNvSpPr/>
            <p:nvPr/>
          </p:nvSpPr>
          <p:spPr>
            <a:xfrm>
              <a:off x="1250803" y="4644048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l930"/>
            <p:cNvSpPr/>
            <p:nvPr/>
          </p:nvSpPr>
          <p:spPr>
            <a:xfrm>
              <a:off x="1250803" y="4492161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l931"/>
            <p:cNvSpPr/>
            <p:nvPr/>
          </p:nvSpPr>
          <p:spPr>
            <a:xfrm>
              <a:off x="1250803" y="4403313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l932"/>
            <p:cNvSpPr/>
            <p:nvPr/>
          </p:nvSpPr>
          <p:spPr>
            <a:xfrm>
              <a:off x="1250803" y="4340274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l933"/>
            <p:cNvSpPr/>
            <p:nvPr/>
          </p:nvSpPr>
          <p:spPr>
            <a:xfrm>
              <a:off x="1250803" y="4291377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l934"/>
            <p:cNvSpPr/>
            <p:nvPr/>
          </p:nvSpPr>
          <p:spPr>
            <a:xfrm>
              <a:off x="1250803" y="4251426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l935"/>
            <p:cNvSpPr/>
            <p:nvPr/>
          </p:nvSpPr>
          <p:spPr>
            <a:xfrm>
              <a:off x="1250803" y="4217648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l936"/>
            <p:cNvSpPr/>
            <p:nvPr/>
          </p:nvSpPr>
          <p:spPr>
            <a:xfrm>
              <a:off x="1250803" y="4188387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l937"/>
            <p:cNvSpPr/>
            <p:nvPr/>
          </p:nvSpPr>
          <p:spPr>
            <a:xfrm>
              <a:off x="1250803" y="4162578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l938"/>
            <p:cNvSpPr/>
            <p:nvPr/>
          </p:nvSpPr>
          <p:spPr>
            <a:xfrm>
              <a:off x="1250803" y="4139491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l939"/>
            <p:cNvSpPr/>
            <p:nvPr/>
          </p:nvSpPr>
          <p:spPr>
            <a:xfrm>
              <a:off x="1250803" y="3987604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l940"/>
            <p:cNvSpPr/>
            <p:nvPr/>
          </p:nvSpPr>
          <p:spPr>
            <a:xfrm>
              <a:off x="1250803" y="3898756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l941"/>
            <p:cNvSpPr/>
            <p:nvPr/>
          </p:nvSpPr>
          <p:spPr>
            <a:xfrm>
              <a:off x="1250803" y="3835717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l942"/>
            <p:cNvSpPr/>
            <p:nvPr/>
          </p:nvSpPr>
          <p:spPr>
            <a:xfrm>
              <a:off x="1250803" y="3786820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l943"/>
            <p:cNvSpPr/>
            <p:nvPr/>
          </p:nvSpPr>
          <p:spPr>
            <a:xfrm>
              <a:off x="1250803" y="3746869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l944"/>
            <p:cNvSpPr/>
            <p:nvPr/>
          </p:nvSpPr>
          <p:spPr>
            <a:xfrm>
              <a:off x="1250803" y="3713090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l945"/>
            <p:cNvSpPr/>
            <p:nvPr/>
          </p:nvSpPr>
          <p:spPr>
            <a:xfrm>
              <a:off x="1250803" y="3683830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l946"/>
            <p:cNvSpPr/>
            <p:nvPr/>
          </p:nvSpPr>
          <p:spPr>
            <a:xfrm>
              <a:off x="1250803" y="3658021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l947"/>
            <p:cNvSpPr/>
            <p:nvPr/>
          </p:nvSpPr>
          <p:spPr>
            <a:xfrm>
              <a:off x="1250803" y="3634933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l948"/>
            <p:cNvSpPr/>
            <p:nvPr/>
          </p:nvSpPr>
          <p:spPr>
            <a:xfrm>
              <a:off x="1250803" y="3483047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l949"/>
            <p:cNvSpPr/>
            <p:nvPr/>
          </p:nvSpPr>
          <p:spPr>
            <a:xfrm>
              <a:off x="1250803" y="3394198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l950"/>
            <p:cNvSpPr/>
            <p:nvPr/>
          </p:nvSpPr>
          <p:spPr>
            <a:xfrm>
              <a:off x="1250803" y="3331160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l951"/>
            <p:cNvSpPr/>
            <p:nvPr/>
          </p:nvSpPr>
          <p:spPr>
            <a:xfrm>
              <a:off x="1250803" y="3282263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l952"/>
            <p:cNvSpPr/>
            <p:nvPr/>
          </p:nvSpPr>
          <p:spPr>
            <a:xfrm>
              <a:off x="1250803" y="3242312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l953"/>
            <p:cNvSpPr/>
            <p:nvPr/>
          </p:nvSpPr>
          <p:spPr>
            <a:xfrm>
              <a:off x="1250803" y="3208533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l954"/>
            <p:cNvSpPr/>
            <p:nvPr/>
          </p:nvSpPr>
          <p:spPr>
            <a:xfrm>
              <a:off x="1250803" y="3179273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l955"/>
            <p:cNvSpPr/>
            <p:nvPr/>
          </p:nvSpPr>
          <p:spPr>
            <a:xfrm>
              <a:off x="1250803" y="3153464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l956"/>
            <p:cNvSpPr/>
            <p:nvPr/>
          </p:nvSpPr>
          <p:spPr>
            <a:xfrm>
              <a:off x="1250803" y="3130376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l957"/>
            <p:cNvSpPr/>
            <p:nvPr/>
          </p:nvSpPr>
          <p:spPr>
            <a:xfrm>
              <a:off x="1250803" y="2978489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l958"/>
            <p:cNvSpPr/>
            <p:nvPr/>
          </p:nvSpPr>
          <p:spPr>
            <a:xfrm>
              <a:off x="1250803" y="2889641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l959"/>
            <p:cNvSpPr/>
            <p:nvPr/>
          </p:nvSpPr>
          <p:spPr>
            <a:xfrm>
              <a:off x="1250803" y="2826603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l960"/>
            <p:cNvSpPr/>
            <p:nvPr/>
          </p:nvSpPr>
          <p:spPr>
            <a:xfrm>
              <a:off x="1250803" y="2777706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l961"/>
            <p:cNvSpPr/>
            <p:nvPr/>
          </p:nvSpPr>
          <p:spPr>
            <a:xfrm>
              <a:off x="1250803" y="2737754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l962"/>
            <p:cNvSpPr/>
            <p:nvPr/>
          </p:nvSpPr>
          <p:spPr>
            <a:xfrm>
              <a:off x="1250803" y="2703976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l963"/>
            <p:cNvSpPr/>
            <p:nvPr/>
          </p:nvSpPr>
          <p:spPr>
            <a:xfrm>
              <a:off x="1250803" y="2674716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l964"/>
            <p:cNvSpPr/>
            <p:nvPr/>
          </p:nvSpPr>
          <p:spPr>
            <a:xfrm>
              <a:off x="1250803" y="2648906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l965"/>
            <p:cNvSpPr/>
            <p:nvPr/>
          </p:nvSpPr>
          <p:spPr>
            <a:xfrm>
              <a:off x="1250803" y="2625819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l966"/>
            <p:cNvSpPr/>
            <p:nvPr/>
          </p:nvSpPr>
          <p:spPr>
            <a:xfrm>
              <a:off x="1250803" y="2473932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l967"/>
            <p:cNvSpPr/>
            <p:nvPr/>
          </p:nvSpPr>
          <p:spPr>
            <a:xfrm>
              <a:off x="1250803" y="2385084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l968"/>
            <p:cNvSpPr/>
            <p:nvPr/>
          </p:nvSpPr>
          <p:spPr>
            <a:xfrm>
              <a:off x="1250803" y="2322045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l969"/>
            <p:cNvSpPr/>
            <p:nvPr/>
          </p:nvSpPr>
          <p:spPr>
            <a:xfrm>
              <a:off x="1250803" y="2273149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l970"/>
            <p:cNvSpPr/>
            <p:nvPr/>
          </p:nvSpPr>
          <p:spPr>
            <a:xfrm>
              <a:off x="1250803" y="2233197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l971"/>
            <p:cNvSpPr/>
            <p:nvPr/>
          </p:nvSpPr>
          <p:spPr>
            <a:xfrm>
              <a:off x="1250803" y="2199419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l972"/>
            <p:cNvSpPr/>
            <p:nvPr/>
          </p:nvSpPr>
          <p:spPr>
            <a:xfrm>
              <a:off x="1250803" y="2170158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l973"/>
            <p:cNvSpPr/>
            <p:nvPr/>
          </p:nvSpPr>
          <p:spPr>
            <a:xfrm>
              <a:off x="1250803" y="2144349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l974"/>
            <p:cNvSpPr/>
            <p:nvPr/>
          </p:nvSpPr>
          <p:spPr>
            <a:xfrm>
              <a:off x="1250803" y="2121262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l975"/>
            <p:cNvSpPr/>
            <p:nvPr/>
          </p:nvSpPr>
          <p:spPr>
            <a:xfrm>
              <a:off x="1250803" y="1969375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tx976"/>
            <p:cNvSpPr/>
            <p:nvPr/>
          </p:nvSpPr>
          <p:spPr>
            <a:xfrm>
              <a:off x="1063862" y="460235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978" name="tx977"/>
            <p:cNvSpPr/>
            <p:nvPr/>
          </p:nvSpPr>
          <p:spPr>
            <a:xfrm>
              <a:off x="1001706" y="409779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979" name="tx978"/>
            <p:cNvSpPr/>
            <p:nvPr/>
          </p:nvSpPr>
          <p:spPr>
            <a:xfrm>
              <a:off x="908500" y="3578781"/>
              <a:ext cx="279672" cy="961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1,000</a:t>
              </a:r>
            </a:p>
          </p:txBody>
        </p:sp>
        <p:sp>
          <p:nvSpPr>
            <p:cNvPr id="980" name="tx979"/>
            <p:cNvSpPr/>
            <p:nvPr/>
          </p:nvSpPr>
          <p:spPr>
            <a:xfrm>
              <a:off x="846345" y="3074223"/>
              <a:ext cx="341828" cy="961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10,000</a:t>
              </a:r>
            </a:p>
          </p:txBody>
        </p:sp>
        <p:sp>
          <p:nvSpPr>
            <p:cNvPr id="981" name="tx980"/>
            <p:cNvSpPr/>
            <p:nvPr/>
          </p:nvSpPr>
          <p:spPr>
            <a:xfrm>
              <a:off x="784189" y="2569666"/>
              <a:ext cx="403984" cy="961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100,000</a:t>
              </a:r>
            </a:p>
          </p:txBody>
        </p:sp>
        <p:sp>
          <p:nvSpPr>
            <p:cNvPr id="982" name="tx981"/>
            <p:cNvSpPr/>
            <p:nvPr/>
          </p:nvSpPr>
          <p:spPr>
            <a:xfrm>
              <a:off x="690983" y="2065109"/>
              <a:ext cx="497190" cy="961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1,000,000</a:t>
              </a:r>
            </a:p>
          </p:txBody>
        </p:sp>
        <p:sp>
          <p:nvSpPr>
            <p:cNvPr id="983" name="pl982"/>
            <p:cNvSpPr/>
            <p:nvPr/>
          </p:nvSpPr>
          <p:spPr>
            <a:xfrm>
              <a:off x="1216009" y="46440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l983"/>
            <p:cNvSpPr/>
            <p:nvPr/>
          </p:nvSpPr>
          <p:spPr>
            <a:xfrm>
              <a:off x="1216009" y="41394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l984"/>
            <p:cNvSpPr/>
            <p:nvPr/>
          </p:nvSpPr>
          <p:spPr>
            <a:xfrm>
              <a:off x="1216009" y="36349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l985"/>
            <p:cNvSpPr/>
            <p:nvPr/>
          </p:nvSpPr>
          <p:spPr>
            <a:xfrm>
              <a:off x="1216009" y="31303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l986"/>
            <p:cNvSpPr/>
            <p:nvPr/>
          </p:nvSpPr>
          <p:spPr>
            <a:xfrm>
              <a:off x="1216009" y="26258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l987"/>
            <p:cNvSpPr/>
            <p:nvPr/>
          </p:nvSpPr>
          <p:spPr>
            <a:xfrm>
              <a:off x="1216009" y="21212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l988"/>
            <p:cNvSpPr/>
            <p:nvPr/>
          </p:nvSpPr>
          <p:spPr>
            <a:xfrm>
              <a:off x="1319356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l989"/>
            <p:cNvSpPr/>
            <p:nvPr/>
          </p:nvSpPr>
          <p:spPr>
            <a:xfrm>
              <a:off x="1463679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l990"/>
            <p:cNvSpPr/>
            <p:nvPr/>
          </p:nvSpPr>
          <p:spPr>
            <a:xfrm>
              <a:off x="1608002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l991"/>
            <p:cNvSpPr/>
            <p:nvPr/>
          </p:nvSpPr>
          <p:spPr>
            <a:xfrm>
              <a:off x="1752324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l992"/>
            <p:cNvSpPr/>
            <p:nvPr/>
          </p:nvSpPr>
          <p:spPr>
            <a:xfrm>
              <a:off x="1896647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l993"/>
            <p:cNvSpPr/>
            <p:nvPr/>
          </p:nvSpPr>
          <p:spPr>
            <a:xfrm>
              <a:off x="2040970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l994"/>
            <p:cNvSpPr/>
            <p:nvPr/>
          </p:nvSpPr>
          <p:spPr>
            <a:xfrm>
              <a:off x="2185292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l995"/>
            <p:cNvSpPr/>
            <p:nvPr/>
          </p:nvSpPr>
          <p:spPr>
            <a:xfrm>
              <a:off x="2329615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l996"/>
            <p:cNvSpPr/>
            <p:nvPr/>
          </p:nvSpPr>
          <p:spPr>
            <a:xfrm>
              <a:off x="2473938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l997"/>
            <p:cNvSpPr/>
            <p:nvPr/>
          </p:nvSpPr>
          <p:spPr>
            <a:xfrm>
              <a:off x="2618260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l998"/>
            <p:cNvSpPr/>
            <p:nvPr/>
          </p:nvSpPr>
          <p:spPr>
            <a:xfrm>
              <a:off x="2762583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l999"/>
            <p:cNvSpPr/>
            <p:nvPr/>
          </p:nvSpPr>
          <p:spPr>
            <a:xfrm>
              <a:off x="2906906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l1000"/>
            <p:cNvSpPr/>
            <p:nvPr/>
          </p:nvSpPr>
          <p:spPr>
            <a:xfrm>
              <a:off x="3051228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l1001"/>
            <p:cNvSpPr/>
            <p:nvPr/>
          </p:nvSpPr>
          <p:spPr>
            <a:xfrm>
              <a:off x="3195551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l1002"/>
            <p:cNvSpPr/>
            <p:nvPr/>
          </p:nvSpPr>
          <p:spPr>
            <a:xfrm>
              <a:off x="3339874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l1003"/>
            <p:cNvSpPr/>
            <p:nvPr/>
          </p:nvSpPr>
          <p:spPr>
            <a:xfrm>
              <a:off x="3484196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l1004"/>
            <p:cNvSpPr/>
            <p:nvPr/>
          </p:nvSpPr>
          <p:spPr>
            <a:xfrm>
              <a:off x="3628519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l1005"/>
            <p:cNvSpPr/>
            <p:nvPr/>
          </p:nvSpPr>
          <p:spPr>
            <a:xfrm>
              <a:off x="3772842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l1006"/>
            <p:cNvSpPr/>
            <p:nvPr/>
          </p:nvSpPr>
          <p:spPr>
            <a:xfrm>
              <a:off x="3917165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l1007"/>
            <p:cNvSpPr/>
            <p:nvPr/>
          </p:nvSpPr>
          <p:spPr>
            <a:xfrm>
              <a:off x="4061487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l1008"/>
            <p:cNvSpPr/>
            <p:nvPr/>
          </p:nvSpPr>
          <p:spPr>
            <a:xfrm>
              <a:off x="4205810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l1009"/>
            <p:cNvSpPr/>
            <p:nvPr/>
          </p:nvSpPr>
          <p:spPr>
            <a:xfrm>
              <a:off x="4350133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l1010"/>
            <p:cNvSpPr/>
            <p:nvPr/>
          </p:nvSpPr>
          <p:spPr>
            <a:xfrm>
              <a:off x="4494455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l1011"/>
            <p:cNvSpPr/>
            <p:nvPr/>
          </p:nvSpPr>
          <p:spPr>
            <a:xfrm>
              <a:off x="4638778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l1012"/>
            <p:cNvSpPr/>
            <p:nvPr/>
          </p:nvSpPr>
          <p:spPr>
            <a:xfrm>
              <a:off x="4783101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l1013"/>
            <p:cNvSpPr/>
            <p:nvPr/>
          </p:nvSpPr>
          <p:spPr>
            <a:xfrm>
              <a:off x="4927423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l1014"/>
            <p:cNvSpPr/>
            <p:nvPr/>
          </p:nvSpPr>
          <p:spPr>
            <a:xfrm>
              <a:off x="5071746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l1015"/>
            <p:cNvSpPr/>
            <p:nvPr/>
          </p:nvSpPr>
          <p:spPr>
            <a:xfrm>
              <a:off x="5216069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l1016"/>
            <p:cNvSpPr/>
            <p:nvPr/>
          </p:nvSpPr>
          <p:spPr>
            <a:xfrm>
              <a:off x="5360391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l1017"/>
            <p:cNvSpPr/>
            <p:nvPr/>
          </p:nvSpPr>
          <p:spPr>
            <a:xfrm>
              <a:off x="5504714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l1018"/>
            <p:cNvSpPr/>
            <p:nvPr/>
          </p:nvSpPr>
          <p:spPr>
            <a:xfrm>
              <a:off x="5649037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l1019"/>
            <p:cNvSpPr/>
            <p:nvPr/>
          </p:nvSpPr>
          <p:spPr>
            <a:xfrm>
              <a:off x="5793359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l1020"/>
            <p:cNvSpPr/>
            <p:nvPr/>
          </p:nvSpPr>
          <p:spPr>
            <a:xfrm>
              <a:off x="5937682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l1021"/>
            <p:cNvSpPr/>
            <p:nvPr/>
          </p:nvSpPr>
          <p:spPr>
            <a:xfrm>
              <a:off x="6082005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l1022"/>
            <p:cNvSpPr/>
            <p:nvPr/>
          </p:nvSpPr>
          <p:spPr>
            <a:xfrm>
              <a:off x="6226327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l1023"/>
            <p:cNvSpPr/>
            <p:nvPr/>
          </p:nvSpPr>
          <p:spPr>
            <a:xfrm>
              <a:off x="6370650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l1024"/>
            <p:cNvSpPr/>
            <p:nvPr/>
          </p:nvSpPr>
          <p:spPr>
            <a:xfrm>
              <a:off x="6514973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l1025"/>
            <p:cNvSpPr/>
            <p:nvPr/>
          </p:nvSpPr>
          <p:spPr>
            <a:xfrm>
              <a:off x="6659295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l1026"/>
            <p:cNvSpPr/>
            <p:nvPr/>
          </p:nvSpPr>
          <p:spPr>
            <a:xfrm>
              <a:off x="6803618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l1027"/>
            <p:cNvSpPr/>
            <p:nvPr/>
          </p:nvSpPr>
          <p:spPr>
            <a:xfrm>
              <a:off x="6947941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l1028"/>
            <p:cNvSpPr/>
            <p:nvPr/>
          </p:nvSpPr>
          <p:spPr>
            <a:xfrm>
              <a:off x="7092263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l1029"/>
            <p:cNvSpPr/>
            <p:nvPr/>
          </p:nvSpPr>
          <p:spPr>
            <a:xfrm>
              <a:off x="7236586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l1030"/>
            <p:cNvSpPr/>
            <p:nvPr/>
          </p:nvSpPr>
          <p:spPr>
            <a:xfrm>
              <a:off x="7380909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tx1031"/>
            <p:cNvSpPr/>
            <p:nvPr/>
          </p:nvSpPr>
          <p:spPr>
            <a:xfrm rot="-3600000">
              <a:off x="1101600" y="5490215"/>
              <a:ext cx="33555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19</a:t>
              </a:r>
            </a:p>
          </p:txBody>
        </p:sp>
        <p:sp>
          <p:nvSpPr>
            <p:cNvPr id="1033" name="tx1032"/>
            <p:cNvSpPr/>
            <p:nvPr/>
          </p:nvSpPr>
          <p:spPr>
            <a:xfrm rot="-3600000">
              <a:off x="1245923" y="5490215"/>
              <a:ext cx="33555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21</a:t>
              </a:r>
            </a:p>
          </p:txBody>
        </p:sp>
        <p:sp>
          <p:nvSpPr>
            <p:cNvPr id="1034" name="tx1033"/>
            <p:cNvSpPr/>
            <p:nvPr/>
          </p:nvSpPr>
          <p:spPr>
            <a:xfrm rot="-3600000">
              <a:off x="1390222" y="5490174"/>
              <a:ext cx="33555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23</a:t>
              </a:r>
            </a:p>
          </p:txBody>
        </p:sp>
        <p:sp>
          <p:nvSpPr>
            <p:cNvPr id="1035" name="tx1034"/>
            <p:cNvSpPr/>
            <p:nvPr/>
          </p:nvSpPr>
          <p:spPr>
            <a:xfrm rot="-3600000">
              <a:off x="1534568" y="5490215"/>
              <a:ext cx="33555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25</a:t>
              </a:r>
            </a:p>
          </p:txBody>
        </p:sp>
        <p:sp>
          <p:nvSpPr>
            <p:cNvPr id="1036" name="tx1035"/>
            <p:cNvSpPr/>
            <p:nvPr/>
          </p:nvSpPr>
          <p:spPr>
            <a:xfrm rot="-3600000">
              <a:off x="1678891" y="5490215"/>
              <a:ext cx="33555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27</a:t>
              </a:r>
            </a:p>
          </p:txBody>
        </p:sp>
        <p:sp>
          <p:nvSpPr>
            <p:cNvPr id="1037" name="tx1036"/>
            <p:cNvSpPr/>
            <p:nvPr/>
          </p:nvSpPr>
          <p:spPr>
            <a:xfrm rot="-3600000">
              <a:off x="1823214" y="5490215"/>
              <a:ext cx="33555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29</a:t>
              </a:r>
            </a:p>
          </p:txBody>
        </p:sp>
        <p:sp>
          <p:nvSpPr>
            <p:cNvPr id="1038" name="tx1037"/>
            <p:cNvSpPr/>
            <p:nvPr/>
          </p:nvSpPr>
          <p:spPr>
            <a:xfrm rot="-3600000">
              <a:off x="1967513" y="5490174"/>
              <a:ext cx="33555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31</a:t>
              </a:r>
            </a:p>
          </p:txBody>
        </p:sp>
        <p:sp>
          <p:nvSpPr>
            <p:cNvPr id="1039" name="tx1038"/>
            <p:cNvSpPr/>
            <p:nvPr/>
          </p:nvSpPr>
          <p:spPr>
            <a:xfrm rot="-3600000">
              <a:off x="2102568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02</a:t>
              </a:r>
            </a:p>
          </p:txBody>
        </p:sp>
        <p:sp>
          <p:nvSpPr>
            <p:cNvPr id="1040" name="tx1039"/>
            <p:cNvSpPr/>
            <p:nvPr/>
          </p:nvSpPr>
          <p:spPr>
            <a:xfrm rot="-3600000">
              <a:off x="2246891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04</a:t>
              </a:r>
            </a:p>
          </p:txBody>
        </p:sp>
        <p:sp>
          <p:nvSpPr>
            <p:cNvPr id="1041" name="tx1040"/>
            <p:cNvSpPr/>
            <p:nvPr/>
          </p:nvSpPr>
          <p:spPr>
            <a:xfrm rot="-3600000">
              <a:off x="2391214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06</a:t>
              </a:r>
            </a:p>
          </p:txBody>
        </p:sp>
        <p:sp>
          <p:nvSpPr>
            <p:cNvPr id="1042" name="tx1041"/>
            <p:cNvSpPr/>
            <p:nvPr/>
          </p:nvSpPr>
          <p:spPr>
            <a:xfrm rot="-3600000">
              <a:off x="2535536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08</a:t>
              </a:r>
            </a:p>
          </p:txBody>
        </p:sp>
        <p:sp>
          <p:nvSpPr>
            <p:cNvPr id="1043" name="tx1042"/>
            <p:cNvSpPr/>
            <p:nvPr/>
          </p:nvSpPr>
          <p:spPr>
            <a:xfrm rot="-3600000">
              <a:off x="2679859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10</a:t>
              </a:r>
            </a:p>
          </p:txBody>
        </p:sp>
        <p:sp>
          <p:nvSpPr>
            <p:cNvPr id="1044" name="tx1043"/>
            <p:cNvSpPr/>
            <p:nvPr/>
          </p:nvSpPr>
          <p:spPr>
            <a:xfrm rot="-3600000">
              <a:off x="2824205" y="5495620"/>
              <a:ext cx="347940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12</a:t>
              </a:r>
            </a:p>
          </p:txBody>
        </p:sp>
        <p:sp>
          <p:nvSpPr>
            <p:cNvPr id="1045" name="tx1044"/>
            <p:cNvSpPr/>
            <p:nvPr/>
          </p:nvSpPr>
          <p:spPr>
            <a:xfrm rot="-3600000">
              <a:off x="2968528" y="5495620"/>
              <a:ext cx="347940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14</a:t>
              </a:r>
            </a:p>
          </p:txBody>
        </p:sp>
        <p:sp>
          <p:nvSpPr>
            <p:cNvPr id="1046" name="tx1045"/>
            <p:cNvSpPr/>
            <p:nvPr/>
          </p:nvSpPr>
          <p:spPr>
            <a:xfrm rot="-3600000">
              <a:off x="3112827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16</a:t>
              </a:r>
            </a:p>
          </p:txBody>
        </p:sp>
        <p:sp>
          <p:nvSpPr>
            <p:cNvPr id="1047" name="tx1046"/>
            <p:cNvSpPr/>
            <p:nvPr/>
          </p:nvSpPr>
          <p:spPr>
            <a:xfrm rot="-3600000">
              <a:off x="3257150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18</a:t>
              </a:r>
            </a:p>
          </p:txBody>
        </p:sp>
        <p:sp>
          <p:nvSpPr>
            <p:cNvPr id="1048" name="tx1047"/>
            <p:cNvSpPr/>
            <p:nvPr/>
          </p:nvSpPr>
          <p:spPr>
            <a:xfrm rot="-3600000">
              <a:off x="3401472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20</a:t>
              </a:r>
            </a:p>
          </p:txBody>
        </p:sp>
        <p:sp>
          <p:nvSpPr>
            <p:cNvPr id="1049" name="tx1048"/>
            <p:cNvSpPr/>
            <p:nvPr/>
          </p:nvSpPr>
          <p:spPr>
            <a:xfrm rot="-3600000">
              <a:off x="3545819" y="5495620"/>
              <a:ext cx="347940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22</a:t>
              </a:r>
            </a:p>
          </p:txBody>
        </p:sp>
        <p:sp>
          <p:nvSpPr>
            <p:cNvPr id="1050" name="tx1049"/>
            <p:cNvSpPr/>
            <p:nvPr/>
          </p:nvSpPr>
          <p:spPr>
            <a:xfrm rot="-3600000">
              <a:off x="3690141" y="5495620"/>
              <a:ext cx="347940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24</a:t>
              </a:r>
            </a:p>
          </p:txBody>
        </p:sp>
        <p:sp>
          <p:nvSpPr>
            <p:cNvPr id="1051" name="tx1050"/>
            <p:cNvSpPr/>
            <p:nvPr/>
          </p:nvSpPr>
          <p:spPr>
            <a:xfrm rot="-3600000">
              <a:off x="3834440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26</a:t>
              </a:r>
            </a:p>
          </p:txBody>
        </p:sp>
        <p:sp>
          <p:nvSpPr>
            <p:cNvPr id="1052" name="tx1051"/>
            <p:cNvSpPr/>
            <p:nvPr/>
          </p:nvSpPr>
          <p:spPr>
            <a:xfrm rot="-3600000">
              <a:off x="3978763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28</a:t>
              </a:r>
            </a:p>
          </p:txBody>
        </p:sp>
        <p:sp>
          <p:nvSpPr>
            <p:cNvPr id="1053" name="tx1052"/>
            <p:cNvSpPr/>
            <p:nvPr/>
          </p:nvSpPr>
          <p:spPr>
            <a:xfrm rot="-3600000">
              <a:off x="4123168" y="5495532"/>
              <a:ext cx="34783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01</a:t>
              </a:r>
            </a:p>
          </p:txBody>
        </p:sp>
        <p:sp>
          <p:nvSpPr>
            <p:cNvPr id="1054" name="tx1053"/>
            <p:cNvSpPr/>
            <p:nvPr/>
          </p:nvSpPr>
          <p:spPr>
            <a:xfrm rot="-3600000">
              <a:off x="4267467" y="5495491"/>
              <a:ext cx="34783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03</a:t>
              </a:r>
            </a:p>
          </p:txBody>
        </p:sp>
        <p:sp>
          <p:nvSpPr>
            <p:cNvPr id="1055" name="tx1054"/>
            <p:cNvSpPr/>
            <p:nvPr/>
          </p:nvSpPr>
          <p:spPr>
            <a:xfrm rot="-3600000">
              <a:off x="4411813" y="5495532"/>
              <a:ext cx="34783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05</a:t>
              </a:r>
            </a:p>
          </p:txBody>
        </p:sp>
        <p:sp>
          <p:nvSpPr>
            <p:cNvPr id="1056" name="tx1055"/>
            <p:cNvSpPr/>
            <p:nvPr/>
          </p:nvSpPr>
          <p:spPr>
            <a:xfrm rot="-3600000">
              <a:off x="4556136" y="5495532"/>
              <a:ext cx="34783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07</a:t>
              </a:r>
            </a:p>
          </p:txBody>
        </p:sp>
        <p:sp>
          <p:nvSpPr>
            <p:cNvPr id="1057" name="tx1056"/>
            <p:cNvSpPr/>
            <p:nvPr/>
          </p:nvSpPr>
          <p:spPr>
            <a:xfrm rot="-3600000">
              <a:off x="4700458" y="5495532"/>
              <a:ext cx="34783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09</a:t>
              </a:r>
            </a:p>
          </p:txBody>
        </p:sp>
        <p:sp>
          <p:nvSpPr>
            <p:cNvPr id="1058" name="tx1057"/>
            <p:cNvSpPr/>
            <p:nvPr/>
          </p:nvSpPr>
          <p:spPr>
            <a:xfrm rot="-3600000">
              <a:off x="4844805" y="5495573"/>
              <a:ext cx="347831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11</a:t>
              </a:r>
            </a:p>
          </p:txBody>
        </p:sp>
        <p:sp>
          <p:nvSpPr>
            <p:cNvPr id="1059" name="tx1058"/>
            <p:cNvSpPr/>
            <p:nvPr/>
          </p:nvSpPr>
          <p:spPr>
            <a:xfrm rot="-3600000">
              <a:off x="4989080" y="5495491"/>
              <a:ext cx="34783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13</a:t>
              </a:r>
            </a:p>
          </p:txBody>
        </p:sp>
        <p:sp>
          <p:nvSpPr>
            <p:cNvPr id="1060" name="tx1059"/>
            <p:cNvSpPr/>
            <p:nvPr/>
          </p:nvSpPr>
          <p:spPr>
            <a:xfrm rot="-3600000">
              <a:off x="5133426" y="5495532"/>
              <a:ext cx="34783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15</a:t>
              </a:r>
            </a:p>
          </p:txBody>
        </p:sp>
        <p:sp>
          <p:nvSpPr>
            <p:cNvPr id="1061" name="tx1060"/>
            <p:cNvSpPr/>
            <p:nvPr/>
          </p:nvSpPr>
          <p:spPr>
            <a:xfrm rot="-3600000">
              <a:off x="5277773" y="5495573"/>
              <a:ext cx="347831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17</a:t>
              </a:r>
            </a:p>
          </p:txBody>
        </p:sp>
        <p:sp>
          <p:nvSpPr>
            <p:cNvPr id="1062" name="tx1061"/>
            <p:cNvSpPr/>
            <p:nvPr/>
          </p:nvSpPr>
          <p:spPr>
            <a:xfrm rot="-3600000">
              <a:off x="5422072" y="5495532"/>
              <a:ext cx="34783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19</a:t>
              </a:r>
            </a:p>
          </p:txBody>
        </p:sp>
        <p:sp>
          <p:nvSpPr>
            <p:cNvPr id="1063" name="tx1062"/>
            <p:cNvSpPr/>
            <p:nvPr/>
          </p:nvSpPr>
          <p:spPr>
            <a:xfrm rot="-3600000">
              <a:off x="5566418" y="5495573"/>
              <a:ext cx="347831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21</a:t>
              </a:r>
            </a:p>
          </p:txBody>
        </p:sp>
        <p:sp>
          <p:nvSpPr>
            <p:cNvPr id="1064" name="tx1063"/>
            <p:cNvSpPr/>
            <p:nvPr/>
          </p:nvSpPr>
          <p:spPr>
            <a:xfrm rot="-3600000">
              <a:off x="5710693" y="5495491"/>
              <a:ext cx="34783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23</a:t>
              </a:r>
            </a:p>
          </p:txBody>
        </p:sp>
        <p:sp>
          <p:nvSpPr>
            <p:cNvPr id="1065" name="tx1064"/>
            <p:cNvSpPr/>
            <p:nvPr/>
          </p:nvSpPr>
          <p:spPr>
            <a:xfrm rot="-3600000">
              <a:off x="5855040" y="5495532"/>
              <a:ext cx="34783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25</a:t>
              </a:r>
            </a:p>
          </p:txBody>
        </p:sp>
        <p:sp>
          <p:nvSpPr>
            <p:cNvPr id="1066" name="tx1065"/>
            <p:cNvSpPr/>
            <p:nvPr/>
          </p:nvSpPr>
          <p:spPr>
            <a:xfrm rot="-3600000">
              <a:off x="5999386" y="5495573"/>
              <a:ext cx="347831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27</a:t>
              </a:r>
            </a:p>
          </p:txBody>
        </p:sp>
        <p:sp>
          <p:nvSpPr>
            <p:cNvPr id="1067" name="tx1066"/>
            <p:cNvSpPr/>
            <p:nvPr/>
          </p:nvSpPr>
          <p:spPr>
            <a:xfrm rot="-3600000">
              <a:off x="6143685" y="5495532"/>
              <a:ext cx="34783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29</a:t>
              </a:r>
            </a:p>
          </p:txBody>
        </p:sp>
        <p:sp>
          <p:nvSpPr>
            <p:cNvPr id="1068" name="tx1067"/>
            <p:cNvSpPr/>
            <p:nvPr/>
          </p:nvSpPr>
          <p:spPr>
            <a:xfrm rot="-3600000">
              <a:off x="6287984" y="5495491"/>
              <a:ext cx="34783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31</a:t>
              </a:r>
            </a:p>
          </p:txBody>
        </p:sp>
        <p:sp>
          <p:nvSpPr>
            <p:cNvPr id="1069" name="tx1068"/>
            <p:cNvSpPr/>
            <p:nvPr/>
          </p:nvSpPr>
          <p:spPr>
            <a:xfrm rot="-3600000">
              <a:off x="6437219" y="5471863"/>
              <a:ext cx="329277" cy="102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 02</a:t>
              </a:r>
            </a:p>
          </p:txBody>
        </p:sp>
        <p:sp>
          <p:nvSpPr>
            <p:cNvPr id="1070" name="tx1069"/>
            <p:cNvSpPr/>
            <p:nvPr/>
          </p:nvSpPr>
          <p:spPr>
            <a:xfrm rot="-3600000">
              <a:off x="6581542" y="5471863"/>
              <a:ext cx="329277" cy="102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 04</a:t>
              </a:r>
            </a:p>
          </p:txBody>
        </p:sp>
        <p:sp>
          <p:nvSpPr>
            <p:cNvPr id="1071" name="tx1070"/>
            <p:cNvSpPr/>
            <p:nvPr/>
          </p:nvSpPr>
          <p:spPr>
            <a:xfrm rot="-3600000">
              <a:off x="6725865" y="5471863"/>
              <a:ext cx="329277" cy="102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 06</a:t>
              </a:r>
            </a:p>
          </p:txBody>
        </p:sp>
        <p:sp>
          <p:nvSpPr>
            <p:cNvPr id="1072" name="tx1071"/>
            <p:cNvSpPr/>
            <p:nvPr/>
          </p:nvSpPr>
          <p:spPr>
            <a:xfrm rot="-3600000">
              <a:off x="6870187" y="5471863"/>
              <a:ext cx="329277" cy="102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 08</a:t>
              </a:r>
            </a:p>
          </p:txBody>
        </p:sp>
        <p:sp>
          <p:nvSpPr>
            <p:cNvPr id="1073" name="tx1072"/>
            <p:cNvSpPr/>
            <p:nvPr/>
          </p:nvSpPr>
          <p:spPr>
            <a:xfrm rot="-3600000">
              <a:off x="7014510" y="5471863"/>
              <a:ext cx="329277" cy="102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 10</a:t>
              </a:r>
            </a:p>
          </p:txBody>
        </p:sp>
        <p:sp>
          <p:nvSpPr>
            <p:cNvPr id="1074" name="tx1073"/>
            <p:cNvSpPr/>
            <p:nvPr/>
          </p:nvSpPr>
          <p:spPr>
            <a:xfrm rot="-3600000">
              <a:off x="7158833" y="5471863"/>
              <a:ext cx="329277" cy="102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 12</a:t>
              </a:r>
            </a:p>
          </p:txBody>
        </p:sp>
        <p:sp>
          <p:nvSpPr>
            <p:cNvPr id="1075" name="tx1074"/>
            <p:cNvSpPr/>
            <p:nvPr/>
          </p:nvSpPr>
          <p:spPr>
            <a:xfrm>
              <a:off x="4238669" y="5752428"/>
              <a:ext cx="295088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Date</a:t>
              </a:r>
            </a:p>
          </p:txBody>
        </p:sp>
        <p:sp>
          <p:nvSpPr>
            <p:cNvPr id="1076" name="tx1075"/>
            <p:cNvSpPr/>
            <p:nvPr/>
          </p:nvSpPr>
          <p:spPr>
            <a:xfrm rot="-5400000">
              <a:off x="-413184" y="3533554"/>
              <a:ext cx="1948842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Actual (points) / Predicted (line)</a:t>
              </a:r>
            </a:p>
          </p:txBody>
        </p:sp>
        <p:sp>
          <p:nvSpPr>
            <p:cNvPr id="1077" name="rc1076"/>
            <p:cNvSpPr/>
            <p:nvPr/>
          </p:nvSpPr>
          <p:spPr>
            <a:xfrm>
              <a:off x="7660801" y="3100839"/>
              <a:ext cx="956409" cy="9965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8" name="tx1077"/>
            <p:cNvSpPr/>
            <p:nvPr/>
          </p:nvSpPr>
          <p:spPr>
            <a:xfrm>
              <a:off x="7730390" y="3155728"/>
              <a:ext cx="310573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Type</a:t>
              </a:r>
            </a:p>
          </p:txBody>
        </p:sp>
        <p:sp>
          <p:nvSpPr>
            <p:cNvPr id="1079" name="rc1078"/>
            <p:cNvSpPr/>
            <p:nvPr/>
          </p:nvSpPr>
          <p:spPr>
            <a:xfrm>
              <a:off x="7730390" y="336941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t1079"/>
            <p:cNvSpPr/>
            <p:nvPr/>
          </p:nvSpPr>
          <p:spPr>
            <a:xfrm>
              <a:off x="7808517" y="3447543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rc1080"/>
            <p:cNvSpPr/>
            <p:nvPr/>
          </p:nvSpPr>
          <p:spPr>
            <a:xfrm>
              <a:off x="7730390" y="3588873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t1081"/>
            <p:cNvSpPr/>
            <p:nvPr/>
          </p:nvSpPr>
          <p:spPr>
            <a:xfrm>
              <a:off x="7808517" y="366699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rc1082"/>
            <p:cNvSpPr/>
            <p:nvPr/>
          </p:nvSpPr>
          <p:spPr>
            <a:xfrm>
              <a:off x="7730390" y="3808329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t1083"/>
            <p:cNvSpPr/>
            <p:nvPr/>
          </p:nvSpPr>
          <p:spPr>
            <a:xfrm>
              <a:off x="7808517" y="3886455"/>
              <a:ext cx="63202" cy="6320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tx1084"/>
            <p:cNvSpPr/>
            <p:nvPr/>
          </p:nvSpPr>
          <p:spPr>
            <a:xfrm>
              <a:off x="8019435" y="3437835"/>
              <a:ext cx="17391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</a:t>
              </a:r>
            </a:p>
          </p:txBody>
        </p:sp>
        <p:sp>
          <p:nvSpPr>
            <p:cNvPr id="1086" name="tx1085"/>
            <p:cNvSpPr/>
            <p:nvPr/>
          </p:nvSpPr>
          <p:spPr>
            <a:xfrm>
              <a:off x="8019435" y="3635081"/>
              <a:ext cx="528186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Log Linear</a:t>
              </a:r>
            </a:p>
          </p:txBody>
        </p:sp>
        <p:sp>
          <p:nvSpPr>
            <p:cNvPr id="1087" name="tx1086"/>
            <p:cNvSpPr/>
            <p:nvPr/>
          </p:nvSpPr>
          <p:spPr>
            <a:xfrm>
              <a:off x="8019435" y="3876747"/>
              <a:ext cx="22362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Post</a:t>
              </a:r>
            </a:p>
          </p:txBody>
        </p:sp>
        <p:sp>
          <p:nvSpPr>
            <p:cNvPr id="1088" name="tx1087"/>
            <p:cNvSpPr/>
            <p:nvPr/>
          </p:nvSpPr>
          <p:spPr>
            <a:xfrm>
              <a:off x="1250803" y="1632462"/>
              <a:ext cx="4206552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Steve's Westchester County Projection as of 2020-03-28</a:t>
              </a:r>
            </a:p>
          </p:txBody>
        </p:sp>
        <p:sp>
          <p:nvSpPr>
            <p:cNvPr id="1089" name="tx1088"/>
            <p:cNvSpPr/>
            <p:nvPr/>
          </p:nvSpPr>
          <p:spPr>
            <a:xfrm>
              <a:off x="6223286" y="5929206"/>
              <a:ext cx="1298336" cy="1038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Doubling Time:  2.02 days</a:t>
              </a:r>
            </a:p>
          </p:txBody>
        </p:sp>
      </p:grpSp>
      <p:sp xmlns:a="http://schemas.openxmlformats.org/drawingml/2006/main" xmlns:r="http://schemas.openxmlformats.org/officeDocument/2006/relationships" xmlns:p="http://schemas.openxmlformats.org/presentationml/2006/main">
        <p:nvSpPr>
          <p:cNvPr id="1090" name="Slide Number Placeholder 5"/>
          <p:cNvSpPr>
            <a:spLocks noGrp="1"/>
          </p:cNvSpPr>
          <p:nvPr>
            <p:ph type="sldNum" sz="quarter" idx="12"/>
          </p:nvPr>
        </p:nvSpPr>
        <p:spPr>
          <a:xfrm rot="-0">
            <a:off x="7966720" y="6448250"/>
            <a:ext cx="720080" cy="365125"/>
          </a:xfrm>
        </p:spPr>
        <p:txBody>
          <a:bodyPr/>
          <a:lstStyle/>
          <a:p>
            <a:r>
              <a:rPr/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457200" y="45562"/>
            <a:ext cx="8229600" cy="1143000"/>
          </a:xfrm>
        </p:spPr>
        <p:txBody>
          <a:bodyPr/>
          <a:lstStyle/>
          <a:p>
            <a:r>
              <a:rPr/>
              <a:t>Alameda County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95441" y="1894657"/>
              <a:ext cx="6426181" cy="340889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95441" y="5105962"/>
              <a:ext cx="6426181" cy="0"/>
            </a:xfrm>
            <a:custGeom>
              <a:avLst/>
              <a:pathLst>
                <a:path w="6426181" h="0">
                  <a:moveTo>
                    <a:pt x="0" y="0"/>
                  </a:moveTo>
                  <a:lnTo>
                    <a:pt x="6426181" y="0"/>
                  </a:lnTo>
                  <a:lnTo>
                    <a:pt x="642618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095441" y="4737195"/>
              <a:ext cx="6426181" cy="0"/>
            </a:xfrm>
            <a:custGeom>
              <a:avLst/>
              <a:pathLst>
                <a:path w="6426181" h="0">
                  <a:moveTo>
                    <a:pt x="0" y="0"/>
                  </a:moveTo>
                  <a:lnTo>
                    <a:pt x="6426181" y="0"/>
                  </a:lnTo>
                  <a:lnTo>
                    <a:pt x="642618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095441" y="3999661"/>
              <a:ext cx="6426181" cy="0"/>
            </a:xfrm>
            <a:custGeom>
              <a:avLst/>
              <a:pathLst>
                <a:path w="6426181" h="0">
                  <a:moveTo>
                    <a:pt x="0" y="0"/>
                  </a:moveTo>
                  <a:lnTo>
                    <a:pt x="6426181" y="0"/>
                  </a:lnTo>
                  <a:lnTo>
                    <a:pt x="642618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095441" y="3262126"/>
              <a:ext cx="6426181" cy="0"/>
            </a:xfrm>
            <a:custGeom>
              <a:avLst/>
              <a:pathLst>
                <a:path w="6426181" h="0">
                  <a:moveTo>
                    <a:pt x="0" y="0"/>
                  </a:moveTo>
                  <a:lnTo>
                    <a:pt x="6426181" y="0"/>
                  </a:lnTo>
                  <a:lnTo>
                    <a:pt x="642618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095441" y="2524591"/>
              <a:ext cx="6426181" cy="0"/>
            </a:xfrm>
            <a:custGeom>
              <a:avLst/>
              <a:pathLst>
                <a:path w="6426181" h="0">
                  <a:moveTo>
                    <a:pt x="0" y="0"/>
                  </a:moveTo>
                  <a:lnTo>
                    <a:pt x="6426181" y="0"/>
                  </a:lnTo>
                  <a:lnTo>
                    <a:pt x="642618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239642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38754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5439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683337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831236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979134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127032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27493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422829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570727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71862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866524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014422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162320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310219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458117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60601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753914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3901812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049710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4197609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4345507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449340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641304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789202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937100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5084998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5232897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538079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552869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676592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824490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972388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6120287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626818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641608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6563982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6711880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6859778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7007677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715557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730347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745137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1095441" y="4368428"/>
              <a:ext cx="6426181" cy="0"/>
            </a:xfrm>
            <a:custGeom>
              <a:avLst/>
              <a:pathLst>
                <a:path w="6426181" h="0">
                  <a:moveTo>
                    <a:pt x="0" y="0"/>
                  </a:moveTo>
                  <a:lnTo>
                    <a:pt x="6426181" y="0"/>
                  </a:lnTo>
                  <a:lnTo>
                    <a:pt x="642618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1095441" y="3630893"/>
              <a:ext cx="6426181" cy="0"/>
            </a:xfrm>
            <a:custGeom>
              <a:avLst/>
              <a:pathLst>
                <a:path w="6426181" h="0">
                  <a:moveTo>
                    <a:pt x="0" y="0"/>
                  </a:moveTo>
                  <a:lnTo>
                    <a:pt x="6426181" y="0"/>
                  </a:lnTo>
                  <a:lnTo>
                    <a:pt x="642618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1095441" y="2893359"/>
              <a:ext cx="6426181" cy="0"/>
            </a:xfrm>
            <a:custGeom>
              <a:avLst/>
              <a:pathLst>
                <a:path w="6426181" h="0">
                  <a:moveTo>
                    <a:pt x="0" y="0"/>
                  </a:moveTo>
                  <a:lnTo>
                    <a:pt x="6426181" y="0"/>
                  </a:lnTo>
                  <a:lnTo>
                    <a:pt x="642618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1095441" y="2155824"/>
              <a:ext cx="6426181" cy="0"/>
            </a:xfrm>
            <a:custGeom>
              <a:avLst/>
              <a:pathLst>
                <a:path w="6426181" h="0">
                  <a:moveTo>
                    <a:pt x="0" y="0"/>
                  </a:moveTo>
                  <a:lnTo>
                    <a:pt x="6426181" y="0"/>
                  </a:lnTo>
                  <a:lnTo>
                    <a:pt x="642618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116569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313592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461490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09388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57286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190518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05308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20098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348880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496778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644676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79257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94047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308837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3236270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3384168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3532066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367996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382786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397576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4123659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4271558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4419456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4567354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471525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486315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5011049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5158948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5306846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5454744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560264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575054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5898439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6046338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6194236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6342134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6490032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663793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6785829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6933727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7081626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7229524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7377422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4387855" y="5074361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4461804" y="5074361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4535753" y="507436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4609702" y="507436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4683651" y="485234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4757601" y="485234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4831550" y="472246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4905499" y="472246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4979448" y="463032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5053397" y="463032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5127346" y="445107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5201296" y="445107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5275245" y="42069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5349194" y="41485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5423143" y="401868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5497092" y="397443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5571041" y="393555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5644990" y="385506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5718940" y="373727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5792889" y="358062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5866838" y="353559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5940787" y="35303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6014736" y="3503166"/>
              <a:ext cx="63202" cy="6320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6088685" y="3442796"/>
              <a:ext cx="63202" cy="6320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6162635" y="3346743"/>
              <a:ext cx="63202" cy="6320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4567354" y="2049607"/>
              <a:ext cx="2662169" cy="3098997"/>
            </a:xfrm>
            <a:custGeom>
              <a:avLst/>
              <a:pathLst>
                <a:path w="2662169" h="3098997">
                  <a:moveTo>
                    <a:pt x="0" y="3098997"/>
                  </a:moveTo>
                  <a:lnTo>
                    <a:pt x="73949" y="3012914"/>
                  </a:lnTo>
                  <a:lnTo>
                    <a:pt x="147898" y="2926831"/>
                  </a:lnTo>
                  <a:lnTo>
                    <a:pt x="221847" y="2840747"/>
                  </a:lnTo>
                  <a:lnTo>
                    <a:pt x="295796" y="2754664"/>
                  </a:lnTo>
                  <a:lnTo>
                    <a:pt x="369745" y="2668581"/>
                  </a:lnTo>
                  <a:lnTo>
                    <a:pt x="443694" y="2582498"/>
                  </a:lnTo>
                  <a:lnTo>
                    <a:pt x="517644" y="2496414"/>
                  </a:lnTo>
                  <a:lnTo>
                    <a:pt x="591593" y="2410331"/>
                  </a:lnTo>
                  <a:lnTo>
                    <a:pt x="665542" y="2324248"/>
                  </a:lnTo>
                  <a:lnTo>
                    <a:pt x="739491" y="2238165"/>
                  </a:lnTo>
                  <a:lnTo>
                    <a:pt x="813440" y="2152081"/>
                  </a:lnTo>
                  <a:lnTo>
                    <a:pt x="887389" y="2065998"/>
                  </a:lnTo>
                  <a:lnTo>
                    <a:pt x="961339" y="1979915"/>
                  </a:lnTo>
                  <a:lnTo>
                    <a:pt x="1035288" y="1893831"/>
                  </a:lnTo>
                  <a:lnTo>
                    <a:pt x="1109237" y="1807748"/>
                  </a:lnTo>
                  <a:lnTo>
                    <a:pt x="1183186" y="1721665"/>
                  </a:lnTo>
                  <a:lnTo>
                    <a:pt x="1257135" y="1635582"/>
                  </a:lnTo>
                  <a:lnTo>
                    <a:pt x="1331084" y="1549498"/>
                  </a:lnTo>
                  <a:lnTo>
                    <a:pt x="1405033" y="1463415"/>
                  </a:lnTo>
                  <a:lnTo>
                    <a:pt x="1478983" y="1377332"/>
                  </a:lnTo>
                  <a:lnTo>
                    <a:pt x="1552932" y="1291249"/>
                  </a:lnTo>
                  <a:lnTo>
                    <a:pt x="1626881" y="1205165"/>
                  </a:lnTo>
                  <a:lnTo>
                    <a:pt x="1700830" y="1119082"/>
                  </a:lnTo>
                  <a:lnTo>
                    <a:pt x="1774779" y="1032999"/>
                  </a:lnTo>
                  <a:lnTo>
                    <a:pt x="1848728" y="946915"/>
                  </a:lnTo>
                  <a:lnTo>
                    <a:pt x="1922678" y="860832"/>
                  </a:lnTo>
                  <a:lnTo>
                    <a:pt x="1996627" y="774749"/>
                  </a:lnTo>
                  <a:lnTo>
                    <a:pt x="2070576" y="688666"/>
                  </a:lnTo>
                  <a:lnTo>
                    <a:pt x="2144525" y="602582"/>
                  </a:lnTo>
                  <a:lnTo>
                    <a:pt x="2218474" y="516499"/>
                  </a:lnTo>
                  <a:lnTo>
                    <a:pt x="2292423" y="430416"/>
                  </a:lnTo>
                  <a:lnTo>
                    <a:pt x="2366373" y="344333"/>
                  </a:lnTo>
                  <a:lnTo>
                    <a:pt x="2440322" y="258249"/>
                  </a:lnTo>
                  <a:lnTo>
                    <a:pt x="2514271" y="172166"/>
                  </a:lnTo>
                  <a:lnTo>
                    <a:pt x="2588220" y="86083"/>
                  </a:lnTo>
                  <a:lnTo>
                    <a:pt x="2662169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l73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7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79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2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l81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l820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l82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l82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l82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l824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l82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l82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l82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l82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l829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3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3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l847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l84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l85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l851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l85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l85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l85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l85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l856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l85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l85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5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0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5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69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7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l87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l87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4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l87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l878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l87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8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l883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l88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l88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l88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l887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l88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l88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l89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l89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l892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l89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l89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l89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l896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89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90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1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l90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l90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5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l90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l90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l90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l910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l911"/>
            <p:cNvSpPr/>
            <p:nvPr/>
          </p:nvSpPr>
          <p:spPr>
            <a:xfrm>
              <a:off x="1095441" y="5269583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l912"/>
            <p:cNvSpPr/>
            <p:nvPr/>
          </p:nvSpPr>
          <p:spPr>
            <a:xfrm>
              <a:off x="1095441" y="5220208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3"/>
            <p:cNvSpPr/>
            <p:nvPr/>
          </p:nvSpPr>
          <p:spPr>
            <a:xfrm>
              <a:off x="1095441" y="5177437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4"/>
            <p:cNvSpPr/>
            <p:nvPr/>
          </p:nvSpPr>
          <p:spPr>
            <a:xfrm>
              <a:off x="1095441" y="5139710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l915"/>
            <p:cNvSpPr/>
            <p:nvPr/>
          </p:nvSpPr>
          <p:spPr>
            <a:xfrm>
              <a:off x="1095441" y="5105962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l916"/>
            <p:cNvSpPr/>
            <p:nvPr/>
          </p:nvSpPr>
          <p:spPr>
            <a:xfrm>
              <a:off x="1095441" y="4883942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7"/>
            <p:cNvSpPr/>
            <p:nvPr/>
          </p:nvSpPr>
          <p:spPr>
            <a:xfrm>
              <a:off x="1095441" y="4754069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8"/>
            <p:cNvSpPr/>
            <p:nvPr/>
          </p:nvSpPr>
          <p:spPr>
            <a:xfrm>
              <a:off x="1095441" y="4661922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l919"/>
            <p:cNvSpPr/>
            <p:nvPr/>
          </p:nvSpPr>
          <p:spPr>
            <a:xfrm>
              <a:off x="1095441" y="4590448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l920"/>
            <p:cNvSpPr/>
            <p:nvPr/>
          </p:nvSpPr>
          <p:spPr>
            <a:xfrm>
              <a:off x="1095441" y="4532049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1"/>
            <p:cNvSpPr/>
            <p:nvPr/>
          </p:nvSpPr>
          <p:spPr>
            <a:xfrm>
              <a:off x="1095441" y="4482673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2"/>
            <p:cNvSpPr/>
            <p:nvPr/>
          </p:nvSpPr>
          <p:spPr>
            <a:xfrm>
              <a:off x="1095441" y="4439902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l923"/>
            <p:cNvSpPr/>
            <p:nvPr/>
          </p:nvSpPr>
          <p:spPr>
            <a:xfrm>
              <a:off x="1095441" y="4402176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l924"/>
            <p:cNvSpPr/>
            <p:nvPr/>
          </p:nvSpPr>
          <p:spPr>
            <a:xfrm>
              <a:off x="1095441" y="4368428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l925"/>
            <p:cNvSpPr/>
            <p:nvPr/>
          </p:nvSpPr>
          <p:spPr>
            <a:xfrm>
              <a:off x="1095441" y="4146408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l926"/>
            <p:cNvSpPr/>
            <p:nvPr/>
          </p:nvSpPr>
          <p:spPr>
            <a:xfrm>
              <a:off x="1095441" y="4016534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l927"/>
            <p:cNvSpPr/>
            <p:nvPr/>
          </p:nvSpPr>
          <p:spPr>
            <a:xfrm>
              <a:off x="1095441" y="3924388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l928"/>
            <p:cNvSpPr/>
            <p:nvPr/>
          </p:nvSpPr>
          <p:spPr>
            <a:xfrm>
              <a:off x="1095441" y="3852913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l929"/>
            <p:cNvSpPr/>
            <p:nvPr/>
          </p:nvSpPr>
          <p:spPr>
            <a:xfrm>
              <a:off x="1095441" y="3794514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l930"/>
            <p:cNvSpPr/>
            <p:nvPr/>
          </p:nvSpPr>
          <p:spPr>
            <a:xfrm>
              <a:off x="1095441" y="3745139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l931"/>
            <p:cNvSpPr/>
            <p:nvPr/>
          </p:nvSpPr>
          <p:spPr>
            <a:xfrm>
              <a:off x="1095441" y="3702368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l932"/>
            <p:cNvSpPr/>
            <p:nvPr/>
          </p:nvSpPr>
          <p:spPr>
            <a:xfrm>
              <a:off x="1095441" y="3664641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l933"/>
            <p:cNvSpPr/>
            <p:nvPr/>
          </p:nvSpPr>
          <p:spPr>
            <a:xfrm>
              <a:off x="1095441" y="3630893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l934"/>
            <p:cNvSpPr/>
            <p:nvPr/>
          </p:nvSpPr>
          <p:spPr>
            <a:xfrm>
              <a:off x="1095441" y="3408873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l935"/>
            <p:cNvSpPr/>
            <p:nvPr/>
          </p:nvSpPr>
          <p:spPr>
            <a:xfrm>
              <a:off x="1095441" y="3279000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l936"/>
            <p:cNvSpPr/>
            <p:nvPr/>
          </p:nvSpPr>
          <p:spPr>
            <a:xfrm>
              <a:off x="1095441" y="3186853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l937"/>
            <p:cNvSpPr/>
            <p:nvPr/>
          </p:nvSpPr>
          <p:spPr>
            <a:xfrm>
              <a:off x="1095441" y="3115379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l938"/>
            <p:cNvSpPr/>
            <p:nvPr/>
          </p:nvSpPr>
          <p:spPr>
            <a:xfrm>
              <a:off x="1095441" y="3056980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l939"/>
            <p:cNvSpPr/>
            <p:nvPr/>
          </p:nvSpPr>
          <p:spPr>
            <a:xfrm>
              <a:off x="1095441" y="3007604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l940"/>
            <p:cNvSpPr/>
            <p:nvPr/>
          </p:nvSpPr>
          <p:spPr>
            <a:xfrm>
              <a:off x="1095441" y="2964833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l941"/>
            <p:cNvSpPr/>
            <p:nvPr/>
          </p:nvSpPr>
          <p:spPr>
            <a:xfrm>
              <a:off x="1095441" y="2927106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l942"/>
            <p:cNvSpPr/>
            <p:nvPr/>
          </p:nvSpPr>
          <p:spPr>
            <a:xfrm>
              <a:off x="1095441" y="2893359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l943"/>
            <p:cNvSpPr/>
            <p:nvPr/>
          </p:nvSpPr>
          <p:spPr>
            <a:xfrm>
              <a:off x="1095441" y="2671339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l944"/>
            <p:cNvSpPr/>
            <p:nvPr/>
          </p:nvSpPr>
          <p:spPr>
            <a:xfrm>
              <a:off x="1095441" y="2541465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l945"/>
            <p:cNvSpPr/>
            <p:nvPr/>
          </p:nvSpPr>
          <p:spPr>
            <a:xfrm>
              <a:off x="1095441" y="2449319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l946"/>
            <p:cNvSpPr/>
            <p:nvPr/>
          </p:nvSpPr>
          <p:spPr>
            <a:xfrm>
              <a:off x="1095441" y="2377844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l947"/>
            <p:cNvSpPr/>
            <p:nvPr/>
          </p:nvSpPr>
          <p:spPr>
            <a:xfrm>
              <a:off x="1095441" y="2319445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l948"/>
            <p:cNvSpPr/>
            <p:nvPr/>
          </p:nvSpPr>
          <p:spPr>
            <a:xfrm>
              <a:off x="1095441" y="2270070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l949"/>
            <p:cNvSpPr/>
            <p:nvPr/>
          </p:nvSpPr>
          <p:spPr>
            <a:xfrm>
              <a:off x="1095441" y="2227299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l950"/>
            <p:cNvSpPr/>
            <p:nvPr/>
          </p:nvSpPr>
          <p:spPr>
            <a:xfrm>
              <a:off x="1095441" y="2189572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l951"/>
            <p:cNvSpPr/>
            <p:nvPr/>
          </p:nvSpPr>
          <p:spPr>
            <a:xfrm>
              <a:off x="1095441" y="2155824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l952"/>
            <p:cNvSpPr/>
            <p:nvPr/>
          </p:nvSpPr>
          <p:spPr>
            <a:xfrm>
              <a:off x="1095441" y="1933804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tx953"/>
            <p:cNvSpPr/>
            <p:nvPr/>
          </p:nvSpPr>
          <p:spPr>
            <a:xfrm>
              <a:off x="908500" y="432673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955" name="tx954"/>
            <p:cNvSpPr/>
            <p:nvPr/>
          </p:nvSpPr>
          <p:spPr>
            <a:xfrm>
              <a:off x="846345" y="358920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956" name="tx955"/>
            <p:cNvSpPr/>
            <p:nvPr/>
          </p:nvSpPr>
          <p:spPr>
            <a:xfrm>
              <a:off x="753139" y="2837206"/>
              <a:ext cx="279672" cy="961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1,000</a:t>
              </a:r>
            </a:p>
          </p:txBody>
        </p:sp>
        <p:sp>
          <p:nvSpPr>
            <p:cNvPr id="957" name="tx956"/>
            <p:cNvSpPr/>
            <p:nvPr/>
          </p:nvSpPr>
          <p:spPr>
            <a:xfrm>
              <a:off x="690983" y="2099671"/>
              <a:ext cx="341828" cy="961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10,000</a:t>
              </a:r>
            </a:p>
          </p:txBody>
        </p:sp>
        <p:sp>
          <p:nvSpPr>
            <p:cNvPr id="958" name="pl957"/>
            <p:cNvSpPr/>
            <p:nvPr/>
          </p:nvSpPr>
          <p:spPr>
            <a:xfrm>
              <a:off x="1060647" y="43684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l958"/>
            <p:cNvSpPr/>
            <p:nvPr/>
          </p:nvSpPr>
          <p:spPr>
            <a:xfrm>
              <a:off x="1060647" y="36308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l959"/>
            <p:cNvSpPr/>
            <p:nvPr/>
          </p:nvSpPr>
          <p:spPr>
            <a:xfrm>
              <a:off x="1060647" y="28933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l960"/>
            <p:cNvSpPr/>
            <p:nvPr/>
          </p:nvSpPr>
          <p:spPr>
            <a:xfrm>
              <a:off x="1060647" y="21558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l961"/>
            <p:cNvSpPr/>
            <p:nvPr/>
          </p:nvSpPr>
          <p:spPr>
            <a:xfrm>
              <a:off x="1165693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l962"/>
            <p:cNvSpPr/>
            <p:nvPr/>
          </p:nvSpPr>
          <p:spPr>
            <a:xfrm>
              <a:off x="1313592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l963"/>
            <p:cNvSpPr/>
            <p:nvPr/>
          </p:nvSpPr>
          <p:spPr>
            <a:xfrm>
              <a:off x="1461490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l964"/>
            <p:cNvSpPr/>
            <p:nvPr/>
          </p:nvSpPr>
          <p:spPr>
            <a:xfrm>
              <a:off x="1609388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l965"/>
            <p:cNvSpPr/>
            <p:nvPr/>
          </p:nvSpPr>
          <p:spPr>
            <a:xfrm>
              <a:off x="1757286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l966"/>
            <p:cNvSpPr/>
            <p:nvPr/>
          </p:nvSpPr>
          <p:spPr>
            <a:xfrm>
              <a:off x="1905185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l967"/>
            <p:cNvSpPr/>
            <p:nvPr/>
          </p:nvSpPr>
          <p:spPr>
            <a:xfrm>
              <a:off x="2053083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l968"/>
            <p:cNvSpPr/>
            <p:nvPr/>
          </p:nvSpPr>
          <p:spPr>
            <a:xfrm>
              <a:off x="2200981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l969"/>
            <p:cNvSpPr/>
            <p:nvPr/>
          </p:nvSpPr>
          <p:spPr>
            <a:xfrm>
              <a:off x="2348880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l970"/>
            <p:cNvSpPr/>
            <p:nvPr/>
          </p:nvSpPr>
          <p:spPr>
            <a:xfrm>
              <a:off x="2496778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l971"/>
            <p:cNvSpPr/>
            <p:nvPr/>
          </p:nvSpPr>
          <p:spPr>
            <a:xfrm>
              <a:off x="2644676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l972"/>
            <p:cNvSpPr/>
            <p:nvPr/>
          </p:nvSpPr>
          <p:spPr>
            <a:xfrm>
              <a:off x="2792575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l973"/>
            <p:cNvSpPr/>
            <p:nvPr/>
          </p:nvSpPr>
          <p:spPr>
            <a:xfrm>
              <a:off x="2940473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l974"/>
            <p:cNvSpPr/>
            <p:nvPr/>
          </p:nvSpPr>
          <p:spPr>
            <a:xfrm>
              <a:off x="3088371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l975"/>
            <p:cNvSpPr/>
            <p:nvPr/>
          </p:nvSpPr>
          <p:spPr>
            <a:xfrm>
              <a:off x="3236270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l976"/>
            <p:cNvSpPr/>
            <p:nvPr/>
          </p:nvSpPr>
          <p:spPr>
            <a:xfrm>
              <a:off x="3384168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l977"/>
            <p:cNvSpPr/>
            <p:nvPr/>
          </p:nvSpPr>
          <p:spPr>
            <a:xfrm>
              <a:off x="3532066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l978"/>
            <p:cNvSpPr/>
            <p:nvPr/>
          </p:nvSpPr>
          <p:spPr>
            <a:xfrm>
              <a:off x="3679965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l979"/>
            <p:cNvSpPr/>
            <p:nvPr/>
          </p:nvSpPr>
          <p:spPr>
            <a:xfrm>
              <a:off x="3827863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l980"/>
            <p:cNvSpPr/>
            <p:nvPr/>
          </p:nvSpPr>
          <p:spPr>
            <a:xfrm>
              <a:off x="3975761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l981"/>
            <p:cNvSpPr/>
            <p:nvPr/>
          </p:nvSpPr>
          <p:spPr>
            <a:xfrm>
              <a:off x="4123659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l982"/>
            <p:cNvSpPr/>
            <p:nvPr/>
          </p:nvSpPr>
          <p:spPr>
            <a:xfrm>
              <a:off x="4271558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l983"/>
            <p:cNvSpPr/>
            <p:nvPr/>
          </p:nvSpPr>
          <p:spPr>
            <a:xfrm>
              <a:off x="4419456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l984"/>
            <p:cNvSpPr/>
            <p:nvPr/>
          </p:nvSpPr>
          <p:spPr>
            <a:xfrm>
              <a:off x="4567354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l985"/>
            <p:cNvSpPr/>
            <p:nvPr/>
          </p:nvSpPr>
          <p:spPr>
            <a:xfrm>
              <a:off x="4715253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l986"/>
            <p:cNvSpPr/>
            <p:nvPr/>
          </p:nvSpPr>
          <p:spPr>
            <a:xfrm>
              <a:off x="4863151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l987"/>
            <p:cNvSpPr/>
            <p:nvPr/>
          </p:nvSpPr>
          <p:spPr>
            <a:xfrm>
              <a:off x="5011049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l988"/>
            <p:cNvSpPr/>
            <p:nvPr/>
          </p:nvSpPr>
          <p:spPr>
            <a:xfrm>
              <a:off x="5158948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l989"/>
            <p:cNvSpPr/>
            <p:nvPr/>
          </p:nvSpPr>
          <p:spPr>
            <a:xfrm>
              <a:off x="5306846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l990"/>
            <p:cNvSpPr/>
            <p:nvPr/>
          </p:nvSpPr>
          <p:spPr>
            <a:xfrm>
              <a:off x="5454744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l991"/>
            <p:cNvSpPr/>
            <p:nvPr/>
          </p:nvSpPr>
          <p:spPr>
            <a:xfrm>
              <a:off x="5602643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l992"/>
            <p:cNvSpPr/>
            <p:nvPr/>
          </p:nvSpPr>
          <p:spPr>
            <a:xfrm>
              <a:off x="5750541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l993"/>
            <p:cNvSpPr/>
            <p:nvPr/>
          </p:nvSpPr>
          <p:spPr>
            <a:xfrm>
              <a:off x="5898439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l994"/>
            <p:cNvSpPr/>
            <p:nvPr/>
          </p:nvSpPr>
          <p:spPr>
            <a:xfrm>
              <a:off x="6046338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l995"/>
            <p:cNvSpPr/>
            <p:nvPr/>
          </p:nvSpPr>
          <p:spPr>
            <a:xfrm>
              <a:off x="6194236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l996"/>
            <p:cNvSpPr/>
            <p:nvPr/>
          </p:nvSpPr>
          <p:spPr>
            <a:xfrm>
              <a:off x="6342134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l997"/>
            <p:cNvSpPr/>
            <p:nvPr/>
          </p:nvSpPr>
          <p:spPr>
            <a:xfrm>
              <a:off x="6490032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l998"/>
            <p:cNvSpPr/>
            <p:nvPr/>
          </p:nvSpPr>
          <p:spPr>
            <a:xfrm>
              <a:off x="6637931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l999"/>
            <p:cNvSpPr/>
            <p:nvPr/>
          </p:nvSpPr>
          <p:spPr>
            <a:xfrm>
              <a:off x="6785829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l1000"/>
            <p:cNvSpPr/>
            <p:nvPr/>
          </p:nvSpPr>
          <p:spPr>
            <a:xfrm>
              <a:off x="6933727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l1001"/>
            <p:cNvSpPr/>
            <p:nvPr/>
          </p:nvSpPr>
          <p:spPr>
            <a:xfrm>
              <a:off x="7081626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l1002"/>
            <p:cNvSpPr/>
            <p:nvPr/>
          </p:nvSpPr>
          <p:spPr>
            <a:xfrm>
              <a:off x="7229524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l1003"/>
            <p:cNvSpPr/>
            <p:nvPr/>
          </p:nvSpPr>
          <p:spPr>
            <a:xfrm>
              <a:off x="7377422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tx1004"/>
            <p:cNvSpPr/>
            <p:nvPr/>
          </p:nvSpPr>
          <p:spPr>
            <a:xfrm rot="-3600000">
              <a:off x="947937" y="5490215"/>
              <a:ext cx="33555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19</a:t>
              </a:r>
            </a:p>
          </p:txBody>
        </p:sp>
        <p:sp>
          <p:nvSpPr>
            <p:cNvPr id="1006" name="tx1005"/>
            <p:cNvSpPr/>
            <p:nvPr/>
          </p:nvSpPr>
          <p:spPr>
            <a:xfrm rot="-3600000">
              <a:off x="1095835" y="5490215"/>
              <a:ext cx="33555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21</a:t>
              </a:r>
            </a:p>
          </p:txBody>
        </p:sp>
        <p:sp>
          <p:nvSpPr>
            <p:cNvPr id="1007" name="tx1006"/>
            <p:cNvSpPr/>
            <p:nvPr/>
          </p:nvSpPr>
          <p:spPr>
            <a:xfrm rot="-3600000">
              <a:off x="1243710" y="5490174"/>
              <a:ext cx="33555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23</a:t>
              </a:r>
            </a:p>
          </p:txBody>
        </p:sp>
        <p:sp>
          <p:nvSpPr>
            <p:cNvPr id="1008" name="tx1007"/>
            <p:cNvSpPr/>
            <p:nvPr/>
          </p:nvSpPr>
          <p:spPr>
            <a:xfrm rot="-3600000">
              <a:off x="1391632" y="5490215"/>
              <a:ext cx="33555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25</a:t>
              </a:r>
            </a:p>
          </p:txBody>
        </p:sp>
        <p:sp>
          <p:nvSpPr>
            <p:cNvPr id="1009" name="tx1008"/>
            <p:cNvSpPr/>
            <p:nvPr/>
          </p:nvSpPr>
          <p:spPr>
            <a:xfrm rot="-3600000">
              <a:off x="1539530" y="5490215"/>
              <a:ext cx="33555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27</a:t>
              </a:r>
            </a:p>
          </p:txBody>
        </p:sp>
        <p:sp>
          <p:nvSpPr>
            <p:cNvPr id="1010" name="tx1009"/>
            <p:cNvSpPr/>
            <p:nvPr/>
          </p:nvSpPr>
          <p:spPr>
            <a:xfrm rot="-3600000">
              <a:off x="1687429" y="5490215"/>
              <a:ext cx="33555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29</a:t>
              </a:r>
            </a:p>
          </p:txBody>
        </p:sp>
        <p:sp>
          <p:nvSpPr>
            <p:cNvPr id="1011" name="tx1010"/>
            <p:cNvSpPr/>
            <p:nvPr/>
          </p:nvSpPr>
          <p:spPr>
            <a:xfrm rot="-3600000">
              <a:off x="1835303" y="5490174"/>
              <a:ext cx="33555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31</a:t>
              </a:r>
            </a:p>
          </p:txBody>
        </p:sp>
        <p:sp>
          <p:nvSpPr>
            <p:cNvPr id="1012" name="tx1011"/>
            <p:cNvSpPr/>
            <p:nvPr/>
          </p:nvSpPr>
          <p:spPr>
            <a:xfrm rot="-3600000">
              <a:off x="1973935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02</a:t>
              </a:r>
            </a:p>
          </p:txBody>
        </p:sp>
        <p:sp>
          <p:nvSpPr>
            <p:cNvPr id="1013" name="tx1012"/>
            <p:cNvSpPr/>
            <p:nvPr/>
          </p:nvSpPr>
          <p:spPr>
            <a:xfrm rot="-3600000">
              <a:off x="2121833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04</a:t>
              </a:r>
            </a:p>
          </p:txBody>
        </p:sp>
        <p:sp>
          <p:nvSpPr>
            <p:cNvPr id="1014" name="tx1013"/>
            <p:cNvSpPr/>
            <p:nvPr/>
          </p:nvSpPr>
          <p:spPr>
            <a:xfrm rot="-3600000">
              <a:off x="2269731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06</a:t>
              </a:r>
            </a:p>
          </p:txBody>
        </p:sp>
        <p:sp>
          <p:nvSpPr>
            <p:cNvPr id="1015" name="tx1014"/>
            <p:cNvSpPr/>
            <p:nvPr/>
          </p:nvSpPr>
          <p:spPr>
            <a:xfrm rot="-3600000">
              <a:off x="2417630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08</a:t>
              </a:r>
            </a:p>
          </p:txBody>
        </p:sp>
        <p:sp>
          <p:nvSpPr>
            <p:cNvPr id="1016" name="tx1015"/>
            <p:cNvSpPr/>
            <p:nvPr/>
          </p:nvSpPr>
          <p:spPr>
            <a:xfrm rot="-3600000">
              <a:off x="2565528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10</a:t>
              </a:r>
            </a:p>
          </p:txBody>
        </p:sp>
        <p:sp>
          <p:nvSpPr>
            <p:cNvPr id="1017" name="tx1016"/>
            <p:cNvSpPr/>
            <p:nvPr/>
          </p:nvSpPr>
          <p:spPr>
            <a:xfrm rot="-3600000">
              <a:off x="2713450" y="5495620"/>
              <a:ext cx="347940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12</a:t>
              </a:r>
            </a:p>
          </p:txBody>
        </p:sp>
        <p:sp>
          <p:nvSpPr>
            <p:cNvPr id="1018" name="tx1017"/>
            <p:cNvSpPr/>
            <p:nvPr/>
          </p:nvSpPr>
          <p:spPr>
            <a:xfrm rot="-3600000">
              <a:off x="2861348" y="5495620"/>
              <a:ext cx="347940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14</a:t>
              </a:r>
            </a:p>
          </p:txBody>
        </p:sp>
        <p:sp>
          <p:nvSpPr>
            <p:cNvPr id="1019" name="tx1018"/>
            <p:cNvSpPr/>
            <p:nvPr/>
          </p:nvSpPr>
          <p:spPr>
            <a:xfrm rot="-3600000">
              <a:off x="3009223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16</a:t>
              </a:r>
            </a:p>
          </p:txBody>
        </p:sp>
        <p:sp>
          <p:nvSpPr>
            <p:cNvPr id="1020" name="tx1019"/>
            <p:cNvSpPr/>
            <p:nvPr/>
          </p:nvSpPr>
          <p:spPr>
            <a:xfrm rot="-3600000">
              <a:off x="3157121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18</a:t>
              </a:r>
            </a:p>
          </p:txBody>
        </p:sp>
        <p:sp>
          <p:nvSpPr>
            <p:cNvPr id="1021" name="tx1020"/>
            <p:cNvSpPr/>
            <p:nvPr/>
          </p:nvSpPr>
          <p:spPr>
            <a:xfrm rot="-3600000">
              <a:off x="3305019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20</a:t>
              </a:r>
            </a:p>
          </p:txBody>
        </p:sp>
        <p:sp>
          <p:nvSpPr>
            <p:cNvPr id="1022" name="tx1021"/>
            <p:cNvSpPr/>
            <p:nvPr/>
          </p:nvSpPr>
          <p:spPr>
            <a:xfrm rot="-3600000">
              <a:off x="3452941" y="5495620"/>
              <a:ext cx="347940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22</a:t>
              </a:r>
            </a:p>
          </p:txBody>
        </p:sp>
        <p:sp>
          <p:nvSpPr>
            <p:cNvPr id="1023" name="tx1022"/>
            <p:cNvSpPr/>
            <p:nvPr/>
          </p:nvSpPr>
          <p:spPr>
            <a:xfrm rot="-3600000">
              <a:off x="3600840" y="5495620"/>
              <a:ext cx="347940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24</a:t>
              </a:r>
            </a:p>
          </p:txBody>
        </p:sp>
        <p:sp>
          <p:nvSpPr>
            <p:cNvPr id="1024" name="tx1023"/>
            <p:cNvSpPr/>
            <p:nvPr/>
          </p:nvSpPr>
          <p:spPr>
            <a:xfrm rot="-3600000">
              <a:off x="3748714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26</a:t>
              </a:r>
            </a:p>
          </p:txBody>
        </p:sp>
        <p:sp>
          <p:nvSpPr>
            <p:cNvPr id="1025" name="tx1024"/>
            <p:cNvSpPr/>
            <p:nvPr/>
          </p:nvSpPr>
          <p:spPr>
            <a:xfrm rot="-3600000">
              <a:off x="3896613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28</a:t>
              </a:r>
            </a:p>
          </p:txBody>
        </p:sp>
        <p:sp>
          <p:nvSpPr>
            <p:cNvPr id="1026" name="tx1025"/>
            <p:cNvSpPr/>
            <p:nvPr/>
          </p:nvSpPr>
          <p:spPr>
            <a:xfrm rot="-3600000">
              <a:off x="4044593" y="5495532"/>
              <a:ext cx="34783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01</a:t>
              </a:r>
            </a:p>
          </p:txBody>
        </p:sp>
        <p:sp>
          <p:nvSpPr>
            <p:cNvPr id="1027" name="tx1026"/>
            <p:cNvSpPr/>
            <p:nvPr/>
          </p:nvSpPr>
          <p:spPr>
            <a:xfrm rot="-3600000">
              <a:off x="4192468" y="5495491"/>
              <a:ext cx="34783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03</a:t>
              </a:r>
            </a:p>
          </p:txBody>
        </p:sp>
        <p:sp>
          <p:nvSpPr>
            <p:cNvPr id="1028" name="tx1027"/>
            <p:cNvSpPr/>
            <p:nvPr/>
          </p:nvSpPr>
          <p:spPr>
            <a:xfrm rot="-3600000">
              <a:off x="4340390" y="5495532"/>
              <a:ext cx="34783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05</a:t>
              </a:r>
            </a:p>
          </p:txBody>
        </p:sp>
        <p:sp>
          <p:nvSpPr>
            <p:cNvPr id="1029" name="tx1028"/>
            <p:cNvSpPr/>
            <p:nvPr/>
          </p:nvSpPr>
          <p:spPr>
            <a:xfrm rot="-3600000">
              <a:off x="4488288" y="5495532"/>
              <a:ext cx="34783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07</a:t>
              </a:r>
            </a:p>
          </p:txBody>
        </p:sp>
        <p:sp>
          <p:nvSpPr>
            <p:cNvPr id="1030" name="tx1029"/>
            <p:cNvSpPr/>
            <p:nvPr/>
          </p:nvSpPr>
          <p:spPr>
            <a:xfrm rot="-3600000">
              <a:off x="4636186" y="5495532"/>
              <a:ext cx="34783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09</a:t>
              </a:r>
            </a:p>
          </p:txBody>
        </p:sp>
        <p:sp>
          <p:nvSpPr>
            <p:cNvPr id="1031" name="tx1030"/>
            <p:cNvSpPr/>
            <p:nvPr/>
          </p:nvSpPr>
          <p:spPr>
            <a:xfrm rot="-3600000">
              <a:off x="4784108" y="5495573"/>
              <a:ext cx="347831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11</a:t>
              </a:r>
            </a:p>
          </p:txBody>
        </p:sp>
        <p:sp>
          <p:nvSpPr>
            <p:cNvPr id="1032" name="tx1031"/>
            <p:cNvSpPr/>
            <p:nvPr/>
          </p:nvSpPr>
          <p:spPr>
            <a:xfrm rot="-3600000">
              <a:off x="4931959" y="5495491"/>
              <a:ext cx="34783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13</a:t>
              </a:r>
            </a:p>
          </p:txBody>
        </p:sp>
        <p:sp>
          <p:nvSpPr>
            <p:cNvPr id="1033" name="tx1032"/>
            <p:cNvSpPr/>
            <p:nvPr/>
          </p:nvSpPr>
          <p:spPr>
            <a:xfrm rot="-3600000">
              <a:off x="5079881" y="5495532"/>
              <a:ext cx="34783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15</a:t>
              </a:r>
            </a:p>
          </p:txBody>
        </p:sp>
        <p:sp>
          <p:nvSpPr>
            <p:cNvPr id="1034" name="tx1033"/>
            <p:cNvSpPr/>
            <p:nvPr/>
          </p:nvSpPr>
          <p:spPr>
            <a:xfrm rot="-3600000">
              <a:off x="5227803" y="5495573"/>
              <a:ext cx="347831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17</a:t>
              </a:r>
            </a:p>
          </p:txBody>
        </p:sp>
        <p:sp>
          <p:nvSpPr>
            <p:cNvPr id="1035" name="tx1034"/>
            <p:cNvSpPr/>
            <p:nvPr/>
          </p:nvSpPr>
          <p:spPr>
            <a:xfrm rot="-3600000">
              <a:off x="5375678" y="5495532"/>
              <a:ext cx="34783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19</a:t>
              </a:r>
            </a:p>
          </p:txBody>
        </p:sp>
        <p:sp>
          <p:nvSpPr>
            <p:cNvPr id="1036" name="tx1035"/>
            <p:cNvSpPr/>
            <p:nvPr/>
          </p:nvSpPr>
          <p:spPr>
            <a:xfrm rot="-3600000">
              <a:off x="5523600" y="5495573"/>
              <a:ext cx="347831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21</a:t>
              </a:r>
            </a:p>
          </p:txBody>
        </p:sp>
        <p:sp>
          <p:nvSpPr>
            <p:cNvPr id="1037" name="tx1036"/>
            <p:cNvSpPr/>
            <p:nvPr/>
          </p:nvSpPr>
          <p:spPr>
            <a:xfrm rot="-3600000">
              <a:off x="5671451" y="5495491"/>
              <a:ext cx="34783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23</a:t>
              </a:r>
            </a:p>
          </p:txBody>
        </p:sp>
        <p:sp>
          <p:nvSpPr>
            <p:cNvPr id="1038" name="tx1037"/>
            <p:cNvSpPr/>
            <p:nvPr/>
          </p:nvSpPr>
          <p:spPr>
            <a:xfrm rot="-3600000">
              <a:off x="5819373" y="5495532"/>
              <a:ext cx="34783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25</a:t>
              </a:r>
            </a:p>
          </p:txBody>
        </p:sp>
        <p:sp>
          <p:nvSpPr>
            <p:cNvPr id="1039" name="tx1038"/>
            <p:cNvSpPr/>
            <p:nvPr/>
          </p:nvSpPr>
          <p:spPr>
            <a:xfrm rot="-3600000">
              <a:off x="5967295" y="5495573"/>
              <a:ext cx="347831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27</a:t>
              </a:r>
            </a:p>
          </p:txBody>
        </p:sp>
        <p:sp>
          <p:nvSpPr>
            <p:cNvPr id="1040" name="tx1039"/>
            <p:cNvSpPr/>
            <p:nvPr/>
          </p:nvSpPr>
          <p:spPr>
            <a:xfrm rot="-3600000">
              <a:off x="6115169" y="5495532"/>
              <a:ext cx="34783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29</a:t>
              </a:r>
            </a:p>
          </p:txBody>
        </p:sp>
        <p:sp>
          <p:nvSpPr>
            <p:cNvPr id="1041" name="tx1040"/>
            <p:cNvSpPr/>
            <p:nvPr/>
          </p:nvSpPr>
          <p:spPr>
            <a:xfrm rot="-3600000">
              <a:off x="6263044" y="5495491"/>
              <a:ext cx="34783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31</a:t>
              </a:r>
            </a:p>
          </p:txBody>
        </p:sp>
        <p:sp>
          <p:nvSpPr>
            <p:cNvPr id="1042" name="tx1041"/>
            <p:cNvSpPr/>
            <p:nvPr/>
          </p:nvSpPr>
          <p:spPr>
            <a:xfrm rot="-3600000">
              <a:off x="6415855" y="5471863"/>
              <a:ext cx="329277" cy="102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 02</a:t>
              </a:r>
            </a:p>
          </p:txBody>
        </p:sp>
        <p:sp>
          <p:nvSpPr>
            <p:cNvPr id="1043" name="tx1042"/>
            <p:cNvSpPr/>
            <p:nvPr/>
          </p:nvSpPr>
          <p:spPr>
            <a:xfrm rot="-3600000">
              <a:off x="6563753" y="5471863"/>
              <a:ext cx="329277" cy="102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 04</a:t>
              </a:r>
            </a:p>
          </p:txBody>
        </p:sp>
        <p:sp>
          <p:nvSpPr>
            <p:cNvPr id="1044" name="tx1043"/>
            <p:cNvSpPr/>
            <p:nvPr/>
          </p:nvSpPr>
          <p:spPr>
            <a:xfrm rot="-3600000">
              <a:off x="6711651" y="5471863"/>
              <a:ext cx="329277" cy="102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 06</a:t>
              </a:r>
            </a:p>
          </p:txBody>
        </p:sp>
        <p:sp>
          <p:nvSpPr>
            <p:cNvPr id="1045" name="tx1044"/>
            <p:cNvSpPr/>
            <p:nvPr/>
          </p:nvSpPr>
          <p:spPr>
            <a:xfrm rot="-3600000">
              <a:off x="6859550" y="5471863"/>
              <a:ext cx="329277" cy="102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 08</a:t>
              </a:r>
            </a:p>
          </p:txBody>
        </p:sp>
        <p:sp>
          <p:nvSpPr>
            <p:cNvPr id="1046" name="tx1045"/>
            <p:cNvSpPr/>
            <p:nvPr/>
          </p:nvSpPr>
          <p:spPr>
            <a:xfrm rot="-3600000">
              <a:off x="7007448" y="5471863"/>
              <a:ext cx="329277" cy="102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 10</a:t>
              </a:r>
            </a:p>
          </p:txBody>
        </p:sp>
        <p:sp>
          <p:nvSpPr>
            <p:cNvPr id="1047" name="tx1046"/>
            <p:cNvSpPr/>
            <p:nvPr/>
          </p:nvSpPr>
          <p:spPr>
            <a:xfrm rot="-3600000">
              <a:off x="7155346" y="5471863"/>
              <a:ext cx="329277" cy="102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 12</a:t>
              </a:r>
            </a:p>
          </p:txBody>
        </p:sp>
        <p:sp>
          <p:nvSpPr>
            <p:cNvPr id="1048" name="tx1047"/>
            <p:cNvSpPr/>
            <p:nvPr/>
          </p:nvSpPr>
          <p:spPr>
            <a:xfrm>
              <a:off x="4160988" y="5752428"/>
              <a:ext cx="295088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Date</a:t>
              </a:r>
            </a:p>
          </p:txBody>
        </p:sp>
        <p:sp>
          <p:nvSpPr>
            <p:cNvPr id="1049" name="tx1048"/>
            <p:cNvSpPr/>
            <p:nvPr/>
          </p:nvSpPr>
          <p:spPr>
            <a:xfrm rot="-5400000">
              <a:off x="-413184" y="3533554"/>
              <a:ext cx="1948842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Actual (points) / Predicted (line)</a:t>
              </a:r>
            </a:p>
          </p:txBody>
        </p:sp>
        <p:sp>
          <p:nvSpPr>
            <p:cNvPr id="1050" name="rc1049"/>
            <p:cNvSpPr/>
            <p:nvPr/>
          </p:nvSpPr>
          <p:spPr>
            <a:xfrm>
              <a:off x="7660801" y="3100839"/>
              <a:ext cx="956409" cy="9965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1" name="tx1050"/>
            <p:cNvSpPr/>
            <p:nvPr/>
          </p:nvSpPr>
          <p:spPr>
            <a:xfrm>
              <a:off x="7730390" y="3155728"/>
              <a:ext cx="310573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Type</a:t>
              </a:r>
            </a:p>
          </p:txBody>
        </p:sp>
        <p:sp>
          <p:nvSpPr>
            <p:cNvPr id="1052" name="rc1051"/>
            <p:cNvSpPr/>
            <p:nvPr/>
          </p:nvSpPr>
          <p:spPr>
            <a:xfrm>
              <a:off x="7730390" y="336941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t1052"/>
            <p:cNvSpPr/>
            <p:nvPr/>
          </p:nvSpPr>
          <p:spPr>
            <a:xfrm>
              <a:off x="7808517" y="3447543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rc1053"/>
            <p:cNvSpPr/>
            <p:nvPr/>
          </p:nvSpPr>
          <p:spPr>
            <a:xfrm>
              <a:off x="7730390" y="3588873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t1054"/>
            <p:cNvSpPr/>
            <p:nvPr/>
          </p:nvSpPr>
          <p:spPr>
            <a:xfrm>
              <a:off x="7808517" y="366699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rc1055"/>
            <p:cNvSpPr/>
            <p:nvPr/>
          </p:nvSpPr>
          <p:spPr>
            <a:xfrm>
              <a:off x="7730390" y="3808329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t1056"/>
            <p:cNvSpPr/>
            <p:nvPr/>
          </p:nvSpPr>
          <p:spPr>
            <a:xfrm>
              <a:off x="7808517" y="3886455"/>
              <a:ext cx="63202" cy="6320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tx1057"/>
            <p:cNvSpPr/>
            <p:nvPr/>
          </p:nvSpPr>
          <p:spPr>
            <a:xfrm>
              <a:off x="8019435" y="3437835"/>
              <a:ext cx="17391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</a:t>
              </a:r>
            </a:p>
          </p:txBody>
        </p:sp>
        <p:sp>
          <p:nvSpPr>
            <p:cNvPr id="1059" name="tx1058"/>
            <p:cNvSpPr/>
            <p:nvPr/>
          </p:nvSpPr>
          <p:spPr>
            <a:xfrm>
              <a:off x="8019435" y="3635081"/>
              <a:ext cx="528186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Log Linear</a:t>
              </a:r>
            </a:p>
          </p:txBody>
        </p:sp>
        <p:sp>
          <p:nvSpPr>
            <p:cNvPr id="1060" name="tx1059"/>
            <p:cNvSpPr/>
            <p:nvPr/>
          </p:nvSpPr>
          <p:spPr>
            <a:xfrm>
              <a:off x="8019435" y="3876747"/>
              <a:ext cx="22362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Post</a:t>
              </a:r>
            </a:p>
          </p:txBody>
        </p:sp>
        <p:sp>
          <p:nvSpPr>
            <p:cNvPr id="1061" name="tx1060"/>
            <p:cNvSpPr/>
            <p:nvPr/>
          </p:nvSpPr>
          <p:spPr>
            <a:xfrm>
              <a:off x="1095441" y="1632462"/>
              <a:ext cx="3936593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Steve's Alameda County Projection as of 2020-03-28</a:t>
              </a:r>
            </a:p>
          </p:txBody>
        </p:sp>
        <p:sp>
          <p:nvSpPr>
            <p:cNvPr id="1062" name="tx1061"/>
            <p:cNvSpPr/>
            <p:nvPr/>
          </p:nvSpPr>
          <p:spPr>
            <a:xfrm>
              <a:off x="6223286" y="5929206"/>
              <a:ext cx="1298336" cy="1038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Doubling Time:  2.58 days</a:t>
              </a:r>
            </a:p>
          </p:txBody>
        </p:sp>
      </p:grpSp>
      <p:sp xmlns:a="http://schemas.openxmlformats.org/drawingml/2006/main" xmlns:r="http://schemas.openxmlformats.org/officeDocument/2006/relationships" xmlns:p="http://schemas.openxmlformats.org/presentationml/2006/main">
        <p:nvSpPr>
          <p:cNvPr id="1063" name="Slide Number Placeholder 5"/>
          <p:cNvSpPr>
            <a:spLocks noGrp="1"/>
          </p:cNvSpPr>
          <p:nvPr>
            <p:ph type="sldNum" sz="quarter" idx="12"/>
          </p:nvPr>
        </p:nvSpPr>
        <p:spPr>
          <a:xfrm rot="-0">
            <a:off x="7966720" y="6448250"/>
            <a:ext cx="720080" cy="365125"/>
          </a:xfrm>
        </p:spPr>
        <p:txBody>
          <a:bodyPr/>
          <a:lstStyle/>
          <a:p>
            <a:r>
              <a:rPr/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457200" y="45562"/>
            <a:ext cx="8229600" cy="1143000"/>
          </a:xfrm>
        </p:spPr>
        <p:txBody>
          <a:bodyPr/>
          <a:lstStyle/>
          <a:p>
            <a:r>
              <a:rPr/>
              <a:t>All States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815769" y="1894657"/>
              <a:ext cx="7801441" cy="372742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815769" y="4947921"/>
              <a:ext cx="7801441" cy="0"/>
            </a:xfrm>
            <a:custGeom>
              <a:avLst/>
              <a:pathLst>
                <a:path w="7801441" h="0">
                  <a:moveTo>
                    <a:pt x="0" y="0"/>
                  </a:moveTo>
                  <a:lnTo>
                    <a:pt x="7801441" y="0"/>
                  </a:lnTo>
                  <a:lnTo>
                    <a:pt x="780144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815769" y="3938458"/>
              <a:ext cx="7801441" cy="0"/>
            </a:xfrm>
            <a:custGeom>
              <a:avLst/>
              <a:pathLst>
                <a:path w="7801441" h="0">
                  <a:moveTo>
                    <a:pt x="0" y="0"/>
                  </a:moveTo>
                  <a:lnTo>
                    <a:pt x="7801441" y="0"/>
                  </a:lnTo>
                  <a:lnTo>
                    <a:pt x="780144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815769" y="2928995"/>
              <a:ext cx="7801441" cy="0"/>
            </a:xfrm>
            <a:custGeom>
              <a:avLst/>
              <a:pathLst>
                <a:path w="7801441" h="0">
                  <a:moveTo>
                    <a:pt x="0" y="0"/>
                  </a:moveTo>
                  <a:lnTo>
                    <a:pt x="7801441" y="0"/>
                  </a:lnTo>
                  <a:lnTo>
                    <a:pt x="780144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815769" y="1919532"/>
              <a:ext cx="7801441" cy="0"/>
            </a:xfrm>
            <a:custGeom>
              <a:avLst/>
              <a:pathLst>
                <a:path w="7801441" h="0">
                  <a:moveTo>
                    <a:pt x="0" y="0"/>
                  </a:moveTo>
                  <a:lnTo>
                    <a:pt x="7801441" y="0"/>
                  </a:lnTo>
                  <a:lnTo>
                    <a:pt x="780144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815769" y="5452652"/>
              <a:ext cx="7801441" cy="0"/>
            </a:xfrm>
            <a:custGeom>
              <a:avLst/>
              <a:pathLst>
                <a:path w="7801441" h="0">
                  <a:moveTo>
                    <a:pt x="0" y="0"/>
                  </a:moveTo>
                  <a:lnTo>
                    <a:pt x="7801441" y="0"/>
                  </a:lnTo>
                  <a:lnTo>
                    <a:pt x="780144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815769" y="4443189"/>
              <a:ext cx="7801441" cy="0"/>
            </a:xfrm>
            <a:custGeom>
              <a:avLst/>
              <a:pathLst>
                <a:path w="7801441" h="0">
                  <a:moveTo>
                    <a:pt x="0" y="0"/>
                  </a:moveTo>
                  <a:lnTo>
                    <a:pt x="7801441" y="0"/>
                  </a:lnTo>
                  <a:lnTo>
                    <a:pt x="780144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815769" y="3433727"/>
              <a:ext cx="7801441" cy="0"/>
            </a:xfrm>
            <a:custGeom>
              <a:avLst/>
              <a:pathLst>
                <a:path w="7801441" h="0">
                  <a:moveTo>
                    <a:pt x="0" y="0"/>
                  </a:moveTo>
                  <a:lnTo>
                    <a:pt x="7801441" y="0"/>
                  </a:lnTo>
                  <a:lnTo>
                    <a:pt x="780144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815769" y="2424264"/>
              <a:ext cx="7801441" cy="0"/>
            </a:xfrm>
            <a:custGeom>
              <a:avLst/>
              <a:pathLst>
                <a:path w="7801441" h="0">
                  <a:moveTo>
                    <a:pt x="0" y="0"/>
                  </a:moveTo>
                  <a:lnTo>
                    <a:pt x="7801441" y="0"/>
                  </a:lnTo>
                  <a:lnTo>
                    <a:pt x="780144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907192" y="1894657"/>
              <a:ext cx="0" cy="3727423"/>
            </a:xfrm>
            <a:custGeom>
              <a:avLst/>
              <a:pathLst>
                <a:path w="0" h="3727423">
                  <a:moveTo>
                    <a:pt x="0" y="3727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059564" y="1894657"/>
              <a:ext cx="0" cy="3727423"/>
            </a:xfrm>
            <a:custGeom>
              <a:avLst/>
              <a:pathLst>
                <a:path w="0" h="3727423">
                  <a:moveTo>
                    <a:pt x="0" y="3727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211936" y="1894657"/>
              <a:ext cx="0" cy="3727423"/>
            </a:xfrm>
            <a:custGeom>
              <a:avLst/>
              <a:pathLst>
                <a:path w="0" h="3727423">
                  <a:moveTo>
                    <a:pt x="0" y="3727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364308" y="1894657"/>
              <a:ext cx="0" cy="3727423"/>
            </a:xfrm>
            <a:custGeom>
              <a:avLst/>
              <a:pathLst>
                <a:path w="0" h="3727423">
                  <a:moveTo>
                    <a:pt x="0" y="3727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16679" y="1894657"/>
              <a:ext cx="0" cy="3727423"/>
            </a:xfrm>
            <a:custGeom>
              <a:avLst/>
              <a:pathLst>
                <a:path w="0" h="3727423">
                  <a:moveTo>
                    <a:pt x="0" y="3727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669051" y="1894657"/>
              <a:ext cx="0" cy="3727423"/>
            </a:xfrm>
            <a:custGeom>
              <a:avLst/>
              <a:pathLst>
                <a:path w="0" h="3727423">
                  <a:moveTo>
                    <a:pt x="0" y="3727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821423" y="1894657"/>
              <a:ext cx="0" cy="3727423"/>
            </a:xfrm>
            <a:custGeom>
              <a:avLst/>
              <a:pathLst>
                <a:path w="0" h="3727423">
                  <a:moveTo>
                    <a:pt x="0" y="3727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973795" y="1894657"/>
              <a:ext cx="0" cy="3727423"/>
            </a:xfrm>
            <a:custGeom>
              <a:avLst/>
              <a:pathLst>
                <a:path w="0" h="3727423">
                  <a:moveTo>
                    <a:pt x="0" y="3727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126167" y="1894657"/>
              <a:ext cx="0" cy="3727423"/>
            </a:xfrm>
            <a:custGeom>
              <a:avLst/>
              <a:pathLst>
                <a:path w="0" h="3727423">
                  <a:moveTo>
                    <a:pt x="0" y="3727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278539" y="1894657"/>
              <a:ext cx="0" cy="3727423"/>
            </a:xfrm>
            <a:custGeom>
              <a:avLst/>
              <a:pathLst>
                <a:path w="0" h="3727423">
                  <a:moveTo>
                    <a:pt x="0" y="3727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430911" y="1894657"/>
              <a:ext cx="0" cy="3727423"/>
            </a:xfrm>
            <a:custGeom>
              <a:avLst/>
              <a:pathLst>
                <a:path w="0" h="3727423">
                  <a:moveTo>
                    <a:pt x="0" y="3727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583283" y="1894657"/>
              <a:ext cx="0" cy="3727423"/>
            </a:xfrm>
            <a:custGeom>
              <a:avLst/>
              <a:pathLst>
                <a:path w="0" h="3727423">
                  <a:moveTo>
                    <a:pt x="0" y="3727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735655" y="1894657"/>
              <a:ext cx="0" cy="3727423"/>
            </a:xfrm>
            <a:custGeom>
              <a:avLst/>
              <a:pathLst>
                <a:path w="0" h="3727423">
                  <a:moveTo>
                    <a:pt x="0" y="3727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888027" y="1894657"/>
              <a:ext cx="0" cy="3727423"/>
            </a:xfrm>
            <a:custGeom>
              <a:avLst/>
              <a:pathLst>
                <a:path w="0" h="3727423">
                  <a:moveTo>
                    <a:pt x="0" y="3727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040399" y="1894657"/>
              <a:ext cx="0" cy="3727423"/>
            </a:xfrm>
            <a:custGeom>
              <a:avLst/>
              <a:pathLst>
                <a:path w="0" h="3727423">
                  <a:moveTo>
                    <a:pt x="0" y="3727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3192770" y="1894657"/>
              <a:ext cx="0" cy="3727423"/>
            </a:xfrm>
            <a:custGeom>
              <a:avLst/>
              <a:pathLst>
                <a:path w="0" h="3727423">
                  <a:moveTo>
                    <a:pt x="0" y="3727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345142" y="1894657"/>
              <a:ext cx="0" cy="3727423"/>
            </a:xfrm>
            <a:custGeom>
              <a:avLst/>
              <a:pathLst>
                <a:path w="0" h="3727423">
                  <a:moveTo>
                    <a:pt x="0" y="3727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497514" y="1894657"/>
              <a:ext cx="0" cy="3727423"/>
            </a:xfrm>
            <a:custGeom>
              <a:avLst/>
              <a:pathLst>
                <a:path w="0" h="3727423">
                  <a:moveTo>
                    <a:pt x="0" y="3727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649886" y="1894657"/>
              <a:ext cx="0" cy="3727423"/>
            </a:xfrm>
            <a:custGeom>
              <a:avLst/>
              <a:pathLst>
                <a:path w="0" h="3727423">
                  <a:moveTo>
                    <a:pt x="0" y="3727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802258" y="1894657"/>
              <a:ext cx="0" cy="3727423"/>
            </a:xfrm>
            <a:custGeom>
              <a:avLst/>
              <a:pathLst>
                <a:path w="0" h="3727423">
                  <a:moveTo>
                    <a:pt x="0" y="3727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954630" y="1894657"/>
              <a:ext cx="0" cy="3727423"/>
            </a:xfrm>
            <a:custGeom>
              <a:avLst/>
              <a:pathLst>
                <a:path w="0" h="3727423">
                  <a:moveTo>
                    <a:pt x="0" y="3727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107002" y="1894657"/>
              <a:ext cx="0" cy="3727423"/>
            </a:xfrm>
            <a:custGeom>
              <a:avLst/>
              <a:pathLst>
                <a:path w="0" h="3727423">
                  <a:moveTo>
                    <a:pt x="0" y="3727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259374" y="1894657"/>
              <a:ext cx="0" cy="3727423"/>
            </a:xfrm>
            <a:custGeom>
              <a:avLst/>
              <a:pathLst>
                <a:path w="0" h="3727423">
                  <a:moveTo>
                    <a:pt x="0" y="3727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4411746" y="1894657"/>
              <a:ext cx="0" cy="3727423"/>
            </a:xfrm>
            <a:custGeom>
              <a:avLst/>
              <a:pathLst>
                <a:path w="0" h="3727423">
                  <a:moveTo>
                    <a:pt x="0" y="3727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564118" y="1894657"/>
              <a:ext cx="0" cy="3727423"/>
            </a:xfrm>
            <a:custGeom>
              <a:avLst/>
              <a:pathLst>
                <a:path w="0" h="3727423">
                  <a:moveTo>
                    <a:pt x="0" y="3727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716490" y="1894657"/>
              <a:ext cx="0" cy="3727423"/>
            </a:xfrm>
            <a:custGeom>
              <a:avLst/>
              <a:pathLst>
                <a:path w="0" h="3727423">
                  <a:moveTo>
                    <a:pt x="0" y="3727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868861" y="1894657"/>
              <a:ext cx="0" cy="3727423"/>
            </a:xfrm>
            <a:custGeom>
              <a:avLst/>
              <a:pathLst>
                <a:path w="0" h="3727423">
                  <a:moveTo>
                    <a:pt x="0" y="3727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21233" y="1894657"/>
              <a:ext cx="0" cy="3727423"/>
            </a:xfrm>
            <a:custGeom>
              <a:avLst/>
              <a:pathLst>
                <a:path w="0" h="3727423">
                  <a:moveTo>
                    <a:pt x="0" y="3727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173605" y="1894657"/>
              <a:ext cx="0" cy="3727423"/>
            </a:xfrm>
            <a:custGeom>
              <a:avLst/>
              <a:pathLst>
                <a:path w="0" h="3727423">
                  <a:moveTo>
                    <a:pt x="0" y="3727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5977" y="1894657"/>
              <a:ext cx="0" cy="3727423"/>
            </a:xfrm>
            <a:custGeom>
              <a:avLst/>
              <a:pathLst>
                <a:path w="0" h="3727423">
                  <a:moveTo>
                    <a:pt x="0" y="3727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5478349" y="1894657"/>
              <a:ext cx="0" cy="3727423"/>
            </a:xfrm>
            <a:custGeom>
              <a:avLst/>
              <a:pathLst>
                <a:path w="0" h="3727423">
                  <a:moveTo>
                    <a:pt x="0" y="3727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5630721" y="1894657"/>
              <a:ext cx="0" cy="3727423"/>
            </a:xfrm>
            <a:custGeom>
              <a:avLst/>
              <a:pathLst>
                <a:path w="0" h="3727423">
                  <a:moveTo>
                    <a:pt x="0" y="3727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5783093" y="1894657"/>
              <a:ext cx="0" cy="3727423"/>
            </a:xfrm>
            <a:custGeom>
              <a:avLst/>
              <a:pathLst>
                <a:path w="0" h="3727423">
                  <a:moveTo>
                    <a:pt x="0" y="3727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5935465" y="1894657"/>
              <a:ext cx="0" cy="3727423"/>
            </a:xfrm>
            <a:custGeom>
              <a:avLst/>
              <a:pathLst>
                <a:path w="0" h="3727423">
                  <a:moveTo>
                    <a:pt x="0" y="3727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6087837" y="1894657"/>
              <a:ext cx="0" cy="3727423"/>
            </a:xfrm>
            <a:custGeom>
              <a:avLst/>
              <a:pathLst>
                <a:path w="0" h="3727423">
                  <a:moveTo>
                    <a:pt x="0" y="3727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6240209" y="1894657"/>
              <a:ext cx="0" cy="3727423"/>
            </a:xfrm>
            <a:custGeom>
              <a:avLst/>
              <a:pathLst>
                <a:path w="0" h="3727423">
                  <a:moveTo>
                    <a:pt x="0" y="3727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6392581" y="1894657"/>
              <a:ext cx="0" cy="3727423"/>
            </a:xfrm>
            <a:custGeom>
              <a:avLst/>
              <a:pathLst>
                <a:path w="0" h="3727423">
                  <a:moveTo>
                    <a:pt x="0" y="3727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6544952" y="1894657"/>
              <a:ext cx="0" cy="3727423"/>
            </a:xfrm>
            <a:custGeom>
              <a:avLst/>
              <a:pathLst>
                <a:path w="0" h="3727423">
                  <a:moveTo>
                    <a:pt x="0" y="3727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6697324" y="1894657"/>
              <a:ext cx="0" cy="3727423"/>
            </a:xfrm>
            <a:custGeom>
              <a:avLst/>
              <a:pathLst>
                <a:path w="0" h="3727423">
                  <a:moveTo>
                    <a:pt x="0" y="3727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6849696" y="1894657"/>
              <a:ext cx="0" cy="3727423"/>
            </a:xfrm>
            <a:custGeom>
              <a:avLst/>
              <a:pathLst>
                <a:path w="0" h="3727423">
                  <a:moveTo>
                    <a:pt x="0" y="3727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7002068" y="1894657"/>
              <a:ext cx="0" cy="3727423"/>
            </a:xfrm>
            <a:custGeom>
              <a:avLst/>
              <a:pathLst>
                <a:path w="0" h="3727423">
                  <a:moveTo>
                    <a:pt x="0" y="3727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7154440" y="1894657"/>
              <a:ext cx="0" cy="3727423"/>
            </a:xfrm>
            <a:custGeom>
              <a:avLst/>
              <a:pathLst>
                <a:path w="0" h="3727423">
                  <a:moveTo>
                    <a:pt x="0" y="3727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7306812" y="1894657"/>
              <a:ext cx="0" cy="3727423"/>
            </a:xfrm>
            <a:custGeom>
              <a:avLst/>
              <a:pathLst>
                <a:path w="0" h="3727423">
                  <a:moveTo>
                    <a:pt x="0" y="3727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7459184" y="1894657"/>
              <a:ext cx="0" cy="3727423"/>
            </a:xfrm>
            <a:custGeom>
              <a:avLst/>
              <a:pathLst>
                <a:path w="0" h="3727423">
                  <a:moveTo>
                    <a:pt x="0" y="3727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7611556" y="1894657"/>
              <a:ext cx="0" cy="3727423"/>
            </a:xfrm>
            <a:custGeom>
              <a:avLst/>
              <a:pathLst>
                <a:path w="0" h="3727423">
                  <a:moveTo>
                    <a:pt x="0" y="3727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7763928" y="1894657"/>
              <a:ext cx="0" cy="3727423"/>
            </a:xfrm>
            <a:custGeom>
              <a:avLst/>
              <a:pathLst>
                <a:path w="0" h="3727423">
                  <a:moveTo>
                    <a:pt x="0" y="3727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7916300" y="1894657"/>
              <a:ext cx="0" cy="3727423"/>
            </a:xfrm>
            <a:custGeom>
              <a:avLst/>
              <a:pathLst>
                <a:path w="0" h="3727423">
                  <a:moveTo>
                    <a:pt x="0" y="3727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8068672" y="1894657"/>
              <a:ext cx="0" cy="3727423"/>
            </a:xfrm>
            <a:custGeom>
              <a:avLst/>
              <a:pathLst>
                <a:path w="0" h="3727423">
                  <a:moveTo>
                    <a:pt x="0" y="3727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8221043" y="1894657"/>
              <a:ext cx="0" cy="3727423"/>
            </a:xfrm>
            <a:custGeom>
              <a:avLst/>
              <a:pathLst>
                <a:path w="0" h="3727423">
                  <a:moveTo>
                    <a:pt x="0" y="3727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8373415" y="1894657"/>
              <a:ext cx="0" cy="3727423"/>
            </a:xfrm>
            <a:custGeom>
              <a:avLst/>
              <a:pathLst>
                <a:path w="0" h="3727423">
                  <a:moveTo>
                    <a:pt x="0" y="3727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8525787" y="1894657"/>
              <a:ext cx="0" cy="3727423"/>
            </a:xfrm>
            <a:custGeom>
              <a:avLst/>
              <a:pathLst>
                <a:path w="0" h="3727423">
                  <a:moveTo>
                    <a:pt x="0" y="3727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869099" y="4463594"/>
              <a:ext cx="76185" cy="989058"/>
            </a:xfrm>
            <a:prstGeom prst="rect">
              <a:avLst/>
            </a:prstGeom>
            <a:solidFill>
              <a:srgbClr val="A52A2A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1021471" y="4450103"/>
              <a:ext cx="76185" cy="1002549"/>
            </a:xfrm>
            <a:prstGeom prst="rect">
              <a:avLst/>
            </a:prstGeom>
            <a:solidFill>
              <a:srgbClr val="A52A2A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1173843" y="4407743"/>
              <a:ext cx="76185" cy="1044909"/>
            </a:xfrm>
            <a:prstGeom prst="rect">
              <a:avLst/>
            </a:prstGeom>
            <a:solidFill>
              <a:srgbClr val="A52A2A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1326215" y="4360293"/>
              <a:ext cx="76185" cy="1092359"/>
            </a:xfrm>
            <a:prstGeom prst="rect">
              <a:avLst/>
            </a:prstGeom>
            <a:solidFill>
              <a:srgbClr val="A52A2A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1478586" y="4343268"/>
              <a:ext cx="76185" cy="1109383"/>
            </a:xfrm>
            <a:prstGeom prst="rect">
              <a:avLst/>
            </a:prstGeom>
            <a:solidFill>
              <a:srgbClr val="A52A2A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1630958" y="4320330"/>
              <a:ext cx="76185" cy="1132322"/>
            </a:xfrm>
            <a:prstGeom prst="rect">
              <a:avLst/>
            </a:prstGeom>
            <a:solidFill>
              <a:srgbClr val="A52A2A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1783330" y="4306778"/>
              <a:ext cx="76185" cy="1145874"/>
            </a:xfrm>
            <a:prstGeom prst="rect">
              <a:avLst/>
            </a:prstGeom>
            <a:solidFill>
              <a:srgbClr val="A52A2A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1935702" y="4301918"/>
              <a:ext cx="76185" cy="1150734"/>
            </a:xfrm>
            <a:prstGeom prst="rect">
              <a:avLst/>
            </a:prstGeom>
            <a:solidFill>
              <a:srgbClr val="A52A2A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2088074" y="4301100"/>
              <a:ext cx="76185" cy="1151552"/>
            </a:xfrm>
            <a:prstGeom prst="rect">
              <a:avLst/>
            </a:prstGeom>
            <a:solidFill>
              <a:srgbClr val="A52A2A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2240446" y="4268881"/>
              <a:ext cx="76185" cy="1183771"/>
            </a:xfrm>
            <a:prstGeom prst="rect">
              <a:avLst/>
            </a:prstGeom>
            <a:solidFill>
              <a:srgbClr val="A52A2A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2392818" y="4261214"/>
              <a:ext cx="76185" cy="1191438"/>
            </a:xfrm>
            <a:prstGeom prst="rect">
              <a:avLst/>
            </a:prstGeom>
            <a:solidFill>
              <a:srgbClr val="A52A2A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2545190" y="4205107"/>
              <a:ext cx="76185" cy="1247545"/>
            </a:xfrm>
            <a:prstGeom prst="rect">
              <a:avLst/>
            </a:prstGeom>
            <a:solidFill>
              <a:srgbClr val="A52A2A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2697562" y="4188181"/>
              <a:ext cx="76185" cy="1264470"/>
            </a:xfrm>
            <a:prstGeom prst="rect">
              <a:avLst/>
            </a:prstGeom>
            <a:solidFill>
              <a:srgbClr val="A52A2A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2849934" y="4089462"/>
              <a:ext cx="76185" cy="1363190"/>
            </a:xfrm>
            <a:prstGeom prst="rect">
              <a:avLst/>
            </a:prstGeom>
            <a:solidFill>
              <a:srgbClr val="A52A2A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3002306" y="4054456"/>
              <a:ext cx="76185" cy="1398196"/>
            </a:xfrm>
            <a:prstGeom prst="rect">
              <a:avLst/>
            </a:prstGeom>
            <a:solidFill>
              <a:srgbClr val="A52A2A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3154677" y="4028727"/>
              <a:ext cx="76185" cy="1423925"/>
            </a:xfrm>
            <a:prstGeom prst="rect">
              <a:avLst/>
            </a:prstGeom>
            <a:solidFill>
              <a:srgbClr val="A52A2A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3307049" y="4000565"/>
              <a:ext cx="76185" cy="1452087"/>
            </a:xfrm>
            <a:prstGeom prst="rect">
              <a:avLst/>
            </a:prstGeom>
            <a:solidFill>
              <a:srgbClr val="A52A2A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3459421" y="3984322"/>
              <a:ext cx="76185" cy="1468330"/>
            </a:xfrm>
            <a:prstGeom prst="rect">
              <a:avLst/>
            </a:prstGeom>
            <a:solidFill>
              <a:srgbClr val="A52A2A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3611793" y="3976659"/>
              <a:ext cx="76185" cy="1475992"/>
            </a:xfrm>
            <a:prstGeom prst="rect">
              <a:avLst/>
            </a:prstGeom>
            <a:solidFill>
              <a:srgbClr val="A52A2A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3764165" y="3971270"/>
              <a:ext cx="76185" cy="1481382"/>
            </a:xfrm>
            <a:prstGeom prst="rect">
              <a:avLst/>
            </a:prstGeom>
            <a:solidFill>
              <a:srgbClr val="A52A2A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3916537" y="3957917"/>
              <a:ext cx="76185" cy="1494735"/>
            </a:xfrm>
            <a:prstGeom prst="rect">
              <a:avLst/>
            </a:prstGeom>
            <a:solidFill>
              <a:srgbClr val="A52A2A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4068909" y="3933354"/>
              <a:ext cx="76185" cy="1519298"/>
            </a:xfrm>
            <a:prstGeom prst="rect">
              <a:avLst/>
            </a:prstGeom>
            <a:solidFill>
              <a:srgbClr val="A52A2A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4221281" y="3916198"/>
              <a:ext cx="76185" cy="1536454"/>
            </a:xfrm>
            <a:prstGeom prst="rect">
              <a:avLst/>
            </a:prstGeom>
            <a:solidFill>
              <a:srgbClr val="A52A2A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4373653" y="3905392"/>
              <a:ext cx="76185" cy="1547260"/>
            </a:xfrm>
            <a:prstGeom prst="rect">
              <a:avLst/>
            </a:prstGeom>
            <a:solidFill>
              <a:srgbClr val="A52A2A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4526025" y="3902605"/>
              <a:ext cx="76185" cy="1550047"/>
            </a:xfrm>
            <a:prstGeom prst="rect">
              <a:avLst/>
            </a:prstGeom>
            <a:solidFill>
              <a:srgbClr val="A52A2A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4678397" y="3897623"/>
              <a:ext cx="76185" cy="1555029"/>
            </a:xfrm>
            <a:prstGeom prst="rect">
              <a:avLst/>
            </a:prstGeom>
            <a:solidFill>
              <a:srgbClr val="A52A2A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4830768" y="3885676"/>
              <a:ext cx="76185" cy="1566976"/>
            </a:xfrm>
            <a:prstGeom prst="rect">
              <a:avLst/>
            </a:prstGeom>
            <a:solidFill>
              <a:srgbClr val="A52A2A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" name="rc92"/>
            <p:cNvSpPr/>
            <p:nvPr/>
          </p:nvSpPr>
          <p:spPr>
            <a:xfrm>
              <a:off x="4983140" y="3862433"/>
              <a:ext cx="76185" cy="1590219"/>
            </a:xfrm>
            <a:prstGeom prst="rect">
              <a:avLst/>
            </a:prstGeom>
            <a:solidFill>
              <a:srgbClr val="A52A2A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" name="rc93"/>
            <p:cNvSpPr/>
            <p:nvPr/>
          </p:nvSpPr>
          <p:spPr>
            <a:xfrm>
              <a:off x="5135512" y="3851238"/>
              <a:ext cx="76185" cy="1601413"/>
            </a:xfrm>
            <a:prstGeom prst="rect">
              <a:avLst/>
            </a:prstGeom>
            <a:solidFill>
              <a:srgbClr val="A52A2A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" name="rc94"/>
            <p:cNvSpPr/>
            <p:nvPr/>
          </p:nvSpPr>
          <p:spPr>
            <a:xfrm>
              <a:off x="5287884" y="3836898"/>
              <a:ext cx="76185" cy="1615754"/>
            </a:xfrm>
            <a:prstGeom prst="rect">
              <a:avLst/>
            </a:prstGeom>
            <a:solidFill>
              <a:srgbClr val="A52A2A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" name="rc95"/>
            <p:cNvSpPr/>
            <p:nvPr/>
          </p:nvSpPr>
          <p:spPr>
            <a:xfrm>
              <a:off x="5440256" y="3773582"/>
              <a:ext cx="76185" cy="1679069"/>
            </a:xfrm>
            <a:prstGeom prst="rect">
              <a:avLst/>
            </a:prstGeom>
            <a:solidFill>
              <a:srgbClr val="A52A2A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" name="rc96"/>
            <p:cNvSpPr/>
            <p:nvPr/>
          </p:nvSpPr>
          <p:spPr>
            <a:xfrm>
              <a:off x="5592628" y="3745443"/>
              <a:ext cx="76185" cy="1707208"/>
            </a:xfrm>
            <a:prstGeom prst="rect">
              <a:avLst/>
            </a:prstGeom>
            <a:solidFill>
              <a:srgbClr val="A52A2A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5745000" y="3740031"/>
              <a:ext cx="76185" cy="1712621"/>
            </a:xfrm>
            <a:prstGeom prst="rect">
              <a:avLst/>
            </a:prstGeom>
            <a:solidFill>
              <a:srgbClr val="A52A2A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5897372" y="3699354"/>
              <a:ext cx="76185" cy="1753298"/>
            </a:xfrm>
            <a:prstGeom prst="rect">
              <a:avLst/>
            </a:prstGeom>
            <a:solidFill>
              <a:srgbClr val="A52A2A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6049744" y="3674082"/>
              <a:ext cx="76185" cy="1778570"/>
            </a:xfrm>
            <a:prstGeom prst="rect">
              <a:avLst/>
            </a:prstGeom>
            <a:solidFill>
              <a:srgbClr val="A52A2A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6202116" y="3659813"/>
              <a:ext cx="76185" cy="1792839"/>
            </a:xfrm>
            <a:prstGeom prst="rect">
              <a:avLst/>
            </a:prstGeom>
            <a:solidFill>
              <a:srgbClr val="A52A2A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6354488" y="3651349"/>
              <a:ext cx="76185" cy="1801303"/>
            </a:xfrm>
            <a:prstGeom prst="rect">
              <a:avLst/>
            </a:prstGeom>
            <a:solidFill>
              <a:srgbClr val="A52A2A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6506859" y="3645063"/>
              <a:ext cx="76185" cy="1807589"/>
            </a:xfrm>
            <a:prstGeom prst="rect">
              <a:avLst/>
            </a:prstGeom>
            <a:solidFill>
              <a:srgbClr val="A52A2A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" name="rc103"/>
            <p:cNvSpPr/>
            <p:nvPr/>
          </p:nvSpPr>
          <p:spPr>
            <a:xfrm>
              <a:off x="6659231" y="3644214"/>
              <a:ext cx="76185" cy="1808438"/>
            </a:xfrm>
            <a:prstGeom prst="rect">
              <a:avLst/>
            </a:prstGeom>
            <a:solidFill>
              <a:srgbClr val="A52A2A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" name="rc104"/>
            <p:cNvSpPr/>
            <p:nvPr/>
          </p:nvSpPr>
          <p:spPr>
            <a:xfrm>
              <a:off x="6811603" y="3607394"/>
              <a:ext cx="76185" cy="1845257"/>
            </a:xfrm>
            <a:prstGeom prst="rect">
              <a:avLst/>
            </a:prstGeom>
            <a:solidFill>
              <a:srgbClr val="A52A2A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" name="rc105"/>
            <p:cNvSpPr/>
            <p:nvPr/>
          </p:nvSpPr>
          <p:spPr>
            <a:xfrm>
              <a:off x="6963975" y="3530345"/>
              <a:ext cx="76185" cy="1922307"/>
            </a:xfrm>
            <a:prstGeom prst="rect">
              <a:avLst/>
            </a:prstGeom>
            <a:solidFill>
              <a:srgbClr val="A52A2A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" name="rc106"/>
            <p:cNvSpPr/>
            <p:nvPr/>
          </p:nvSpPr>
          <p:spPr>
            <a:xfrm>
              <a:off x="7116347" y="3491026"/>
              <a:ext cx="76185" cy="1961626"/>
            </a:xfrm>
            <a:prstGeom prst="rect">
              <a:avLst/>
            </a:prstGeom>
            <a:solidFill>
              <a:srgbClr val="A52A2A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7268719" y="3479775"/>
              <a:ext cx="76185" cy="1972877"/>
            </a:xfrm>
            <a:prstGeom prst="rect">
              <a:avLst/>
            </a:prstGeom>
            <a:solidFill>
              <a:srgbClr val="A52A2A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7421091" y="3446745"/>
              <a:ext cx="76185" cy="2005907"/>
            </a:xfrm>
            <a:prstGeom prst="rect">
              <a:avLst/>
            </a:prstGeom>
            <a:solidFill>
              <a:srgbClr val="A52A2A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7573463" y="3439225"/>
              <a:ext cx="76185" cy="2013427"/>
            </a:xfrm>
            <a:prstGeom prst="rect">
              <a:avLst/>
            </a:prstGeom>
            <a:solidFill>
              <a:srgbClr val="A52A2A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7725835" y="3420343"/>
              <a:ext cx="76185" cy="2032309"/>
            </a:xfrm>
            <a:prstGeom prst="rect">
              <a:avLst/>
            </a:prstGeom>
            <a:solidFill>
              <a:srgbClr val="A52A2A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7878207" y="3377295"/>
              <a:ext cx="76185" cy="2075357"/>
            </a:xfrm>
            <a:prstGeom prst="rect">
              <a:avLst/>
            </a:prstGeom>
            <a:solidFill>
              <a:srgbClr val="A52A2A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8030579" y="3186263"/>
              <a:ext cx="76185" cy="2266388"/>
            </a:xfrm>
            <a:prstGeom prst="rect">
              <a:avLst/>
            </a:prstGeom>
            <a:solidFill>
              <a:srgbClr val="A52A2A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8182951" y="3023538"/>
              <a:ext cx="76185" cy="2429114"/>
            </a:xfrm>
            <a:prstGeom prst="rect">
              <a:avLst/>
            </a:prstGeom>
            <a:solidFill>
              <a:srgbClr val="A52A2A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8335322" y="2512970"/>
              <a:ext cx="76185" cy="2939682"/>
            </a:xfrm>
            <a:prstGeom prst="rect">
              <a:avLst/>
            </a:prstGeom>
            <a:solidFill>
              <a:srgbClr val="A52A2A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8487694" y="2064086"/>
              <a:ext cx="76185" cy="3388566"/>
            </a:xfrm>
            <a:prstGeom prst="rect">
              <a:avLst/>
            </a:prstGeom>
            <a:solidFill>
              <a:srgbClr val="A52A2A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831006" y="3920974"/>
              <a:ext cx="7770967" cy="0"/>
            </a:xfrm>
            <a:custGeom>
              <a:avLst/>
              <a:pathLst>
                <a:path w="7770967" h="0">
                  <a:moveTo>
                    <a:pt x="0" y="0"/>
                  </a:moveTo>
                  <a:lnTo>
                    <a:pt x="77709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907192" y="3766941"/>
              <a:ext cx="958355" cy="103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Overall US rate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90983" y="541096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90983" y="440286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690983" y="3393727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90983" y="2382572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23" name="pl122"/>
            <p:cNvSpPr/>
            <p:nvPr/>
          </p:nvSpPr>
          <p:spPr>
            <a:xfrm>
              <a:off x="780974" y="54526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780974" y="44431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780974" y="34337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780974" y="24242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907192" y="56220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1059564" y="56220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1211936" y="56220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1364308" y="56220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1516679" y="56220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1669051" y="56220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1821423" y="56220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1973795" y="56220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126167" y="56220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278539" y="56220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430911" y="56220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583283" y="56220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735655" y="56220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888027" y="56220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3040399" y="56220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3192770" y="56220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3345142" y="56220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3497514" y="56220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3649886" y="56220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3802258" y="56220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3954630" y="56220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4107002" y="56220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4259374" y="56220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4411746" y="56220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4564118" y="56220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4716490" y="56220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4868861" y="56220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5021233" y="56220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5173605" y="56220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5325977" y="56220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5478349" y="56220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5630721" y="56220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5783093" y="56220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5935465" y="56220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6087837" y="56220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6240209" y="56220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6392581" y="56220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6544952" y="56220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6697324" y="56220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6849696" y="56220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7002068" y="56220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7154440" y="56220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7306812" y="56220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7459184" y="56220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7611556" y="56220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7763928" y="56220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7916300" y="56220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8068672" y="56220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8221043" y="56220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8373415" y="56220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8525787" y="56220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tx177"/>
            <p:cNvSpPr/>
            <p:nvPr/>
          </p:nvSpPr>
          <p:spPr>
            <a:xfrm rot="-3600000">
              <a:off x="858013" y="5713104"/>
              <a:ext cx="11176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</a:t>
              </a:r>
            </a:p>
          </p:txBody>
        </p:sp>
        <p:sp>
          <p:nvSpPr>
            <p:cNvPr id="179" name="tx178"/>
            <p:cNvSpPr/>
            <p:nvPr/>
          </p:nvSpPr>
          <p:spPr>
            <a:xfrm rot="-3600000">
              <a:off x="957979" y="5740578"/>
              <a:ext cx="180027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MO</a:t>
              </a:r>
            </a:p>
          </p:txBody>
        </p:sp>
        <p:sp>
          <p:nvSpPr>
            <p:cNvPr id="180" name="tx179"/>
            <p:cNvSpPr/>
            <p:nvPr/>
          </p:nvSpPr>
          <p:spPr>
            <a:xfrm rot="-3600000">
              <a:off x="1111556" y="5742665"/>
              <a:ext cx="180027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WV</a:t>
              </a:r>
            </a:p>
          </p:txBody>
        </p:sp>
        <p:sp>
          <p:nvSpPr>
            <p:cNvPr id="181" name="tx180"/>
            <p:cNvSpPr/>
            <p:nvPr/>
          </p:nvSpPr>
          <p:spPr>
            <a:xfrm rot="-3600000">
              <a:off x="1273219" y="5737301"/>
              <a:ext cx="16764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</a:t>
              </a:r>
            </a:p>
          </p:txBody>
        </p:sp>
        <p:sp>
          <p:nvSpPr>
            <p:cNvPr id="182" name="tx181"/>
            <p:cNvSpPr/>
            <p:nvPr/>
          </p:nvSpPr>
          <p:spPr>
            <a:xfrm rot="-3600000">
              <a:off x="1467500" y="5713104"/>
              <a:ext cx="11176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ID</a:t>
              </a:r>
            </a:p>
          </p:txBody>
        </p:sp>
        <p:sp>
          <p:nvSpPr>
            <p:cNvPr id="183" name="tx182"/>
            <p:cNvSpPr/>
            <p:nvPr/>
          </p:nvSpPr>
          <p:spPr>
            <a:xfrm rot="-3600000">
              <a:off x="1596585" y="5726550"/>
              <a:ext cx="1428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TX</a:t>
              </a:r>
            </a:p>
          </p:txBody>
        </p:sp>
        <p:sp>
          <p:nvSpPr>
            <p:cNvPr id="184" name="tx183"/>
            <p:cNvSpPr/>
            <p:nvPr/>
          </p:nvSpPr>
          <p:spPr>
            <a:xfrm rot="-3600000">
              <a:off x="1748956" y="5726550"/>
              <a:ext cx="1428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AZ</a:t>
              </a:r>
            </a:p>
          </p:txBody>
        </p:sp>
        <p:sp>
          <p:nvSpPr>
            <p:cNvPr id="185" name="tx184"/>
            <p:cNvSpPr/>
            <p:nvPr/>
          </p:nvSpPr>
          <p:spPr>
            <a:xfrm rot="-3600000">
              <a:off x="1905403" y="5722833"/>
              <a:ext cx="136589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NJ</a:t>
              </a:r>
            </a:p>
          </p:txBody>
        </p:sp>
        <p:sp>
          <p:nvSpPr>
            <p:cNvPr id="186" name="tx185"/>
            <p:cNvSpPr/>
            <p:nvPr/>
          </p:nvSpPr>
          <p:spPr>
            <a:xfrm rot="-3600000">
              <a:off x="2048994" y="5729267"/>
              <a:ext cx="14908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PA</a:t>
              </a:r>
            </a:p>
          </p:txBody>
        </p:sp>
        <p:sp>
          <p:nvSpPr>
            <p:cNvPr id="187" name="tx186"/>
            <p:cNvSpPr/>
            <p:nvPr/>
          </p:nvSpPr>
          <p:spPr>
            <a:xfrm rot="-3600000">
              <a:off x="2200266" y="5727173"/>
              <a:ext cx="148976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CT</a:t>
              </a:r>
            </a:p>
          </p:txBody>
        </p:sp>
        <p:sp>
          <p:nvSpPr>
            <p:cNvPr id="188" name="tx187"/>
            <p:cNvSpPr/>
            <p:nvPr/>
          </p:nvSpPr>
          <p:spPr>
            <a:xfrm rot="-3600000">
              <a:off x="2353737" y="5729267"/>
              <a:ext cx="14908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KY</a:t>
              </a:r>
            </a:p>
          </p:txBody>
        </p:sp>
        <p:sp>
          <p:nvSpPr>
            <p:cNvPr id="189" name="tx188"/>
            <p:cNvSpPr/>
            <p:nvPr/>
          </p:nvSpPr>
          <p:spPr>
            <a:xfrm rot="-3600000">
              <a:off x="2495614" y="5732544"/>
              <a:ext cx="161473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OK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3600000">
              <a:off x="2667772" y="5723903"/>
              <a:ext cx="13669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AL</a:t>
              </a:r>
            </a:p>
          </p:txBody>
        </p:sp>
        <p:sp>
          <p:nvSpPr>
            <p:cNvPr id="191" name="tx190"/>
            <p:cNvSpPr/>
            <p:nvPr/>
          </p:nvSpPr>
          <p:spPr>
            <a:xfrm rot="-3600000">
              <a:off x="2829557" y="5718468"/>
              <a:ext cx="124147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</a:t>
              </a:r>
            </a:p>
          </p:txBody>
        </p:sp>
        <p:sp>
          <p:nvSpPr>
            <p:cNvPr id="192" name="tx191"/>
            <p:cNvSpPr/>
            <p:nvPr/>
          </p:nvSpPr>
          <p:spPr>
            <a:xfrm rot="-3600000">
              <a:off x="2963225" y="5729267"/>
              <a:ext cx="14908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AK</a:t>
              </a:r>
            </a:p>
          </p:txBody>
        </p:sp>
        <p:sp>
          <p:nvSpPr>
            <p:cNvPr id="193" name="tx192"/>
            <p:cNvSpPr/>
            <p:nvPr/>
          </p:nvSpPr>
          <p:spPr>
            <a:xfrm rot="-3600000">
              <a:off x="3100476" y="5735214"/>
              <a:ext cx="167640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OH</a:t>
              </a:r>
            </a:p>
          </p:txBody>
        </p:sp>
        <p:sp>
          <p:nvSpPr>
            <p:cNvPr id="194" name="tx193"/>
            <p:cNvSpPr/>
            <p:nvPr/>
          </p:nvSpPr>
          <p:spPr>
            <a:xfrm rot="-3600000">
              <a:off x="3258760" y="5734584"/>
              <a:ext cx="16136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MT</a:t>
              </a:r>
            </a:p>
          </p:txBody>
        </p:sp>
        <p:sp>
          <p:nvSpPr>
            <p:cNvPr id="195" name="tx194"/>
            <p:cNvSpPr/>
            <p:nvPr/>
          </p:nvSpPr>
          <p:spPr>
            <a:xfrm rot="-3600000">
              <a:off x="3409910" y="5732561"/>
              <a:ext cx="161418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NC</a:t>
              </a:r>
            </a:p>
          </p:txBody>
        </p:sp>
        <p:sp>
          <p:nvSpPr>
            <p:cNvPr id="196" name="tx195"/>
            <p:cNvSpPr/>
            <p:nvPr/>
          </p:nvSpPr>
          <p:spPr>
            <a:xfrm rot="-3600000">
              <a:off x="3577419" y="5726550"/>
              <a:ext cx="1428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VT</a:t>
              </a:r>
            </a:p>
          </p:txBody>
        </p:sp>
        <p:sp>
          <p:nvSpPr>
            <p:cNvPr id="197" name="tx196"/>
            <p:cNvSpPr/>
            <p:nvPr/>
          </p:nvSpPr>
          <p:spPr>
            <a:xfrm rot="-3600000">
              <a:off x="3714612" y="5732584"/>
              <a:ext cx="1614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GA</a:t>
              </a:r>
            </a:p>
          </p:txBody>
        </p:sp>
        <p:sp>
          <p:nvSpPr>
            <p:cNvPr id="198" name="tx197"/>
            <p:cNvSpPr/>
            <p:nvPr/>
          </p:nvSpPr>
          <p:spPr>
            <a:xfrm rot="-3600000">
              <a:off x="3891454" y="5721186"/>
              <a:ext cx="13042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FL</a:t>
              </a:r>
            </a:p>
          </p:txBody>
        </p:sp>
        <p:sp>
          <p:nvSpPr>
            <p:cNvPr id="199" name="tx198"/>
            <p:cNvSpPr/>
            <p:nvPr/>
          </p:nvSpPr>
          <p:spPr>
            <a:xfrm rot="-3600000">
              <a:off x="4028647" y="5727221"/>
              <a:ext cx="149086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KS</a:t>
              </a:r>
            </a:p>
          </p:txBody>
        </p:sp>
        <p:sp>
          <p:nvSpPr>
            <p:cNvPr id="200" name="tx199"/>
            <p:cNvSpPr/>
            <p:nvPr/>
          </p:nvSpPr>
          <p:spPr>
            <a:xfrm rot="-3600000">
              <a:off x="4182200" y="5729267"/>
              <a:ext cx="14908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VA</a:t>
              </a:r>
            </a:p>
          </p:txBody>
        </p:sp>
        <p:sp>
          <p:nvSpPr>
            <p:cNvPr id="201" name="tx200"/>
            <p:cNvSpPr/>
            <p:nvPr/>
          </p:nvSpPr>
          <p:spPr>
            <a:xfrm rot="-3600000">
              <a:off x="4316032" y="5739971"/>
              <a:ext cx="17380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MD</a:t>
              </a:r>
            </a:p>
          </p:txBody>
        </p:sp>
        <p:sp>
          <p:nvSpPr>
            <p:cNvPr id="202" name="tx201"/>
            <p:cNvSpPr/>
            <p:nvPr/>
          </p:nvSpPr>
          <p:spPr>
            <a:xfrm rot="-3600000">
              <a:off x="4528854" y="5705070"/>
              <a:ext cx="9320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IL</a:t>
              </a:r>
            </a:p>
          </p:txBody>
        </p:sp>
        <p:sp>
          <p:nvSpPr>
            <p:cNvPr id="203" name="tx202"/>
            <p:cNvSpPr/>
            <p:nvPr/>
          </p:nvSpPr>
          <p:spPr>
            <a:xfrm rot="-3600000">
              <a:off x="4648607" y="5723903"/>
              <a:ext cx="13669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LA</a:t>
              </a:r>
            </a:p>
          </p:txBody>
        </p:sp>
        <p:sp>
          <p:nvSpPr>
            <p:cNvPr id="204" name="tx203"/>
            <p:cNvSpPr/>
            <p:nvPr/>
          </p:nvSpPr>
          <p:spPr>
            <a:xfrm rot="-3600000">
              <a:off x="4785882" y="5729891"/>
              <a:ext cx="15525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SD</a:t>
              </a:r>
            </a:p>
          </p:txBody>
        </p:sp>
        <p:sp>
          <p:nvSpPr>
            <p:cNvPr id="205" name="tx204"/>
            <p:cNvSpPr/>
            <p:nvPr/>
          </p:nvSpPr>
          <p:spPr>
            <a:xfrm rot="-3600000">
              <a:off x="4939435" y="5731937"/>
              <a:ext cx="155252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NY</a:t>
              </a:r>
            </a:p>
          </p:txBody>
        </p:sp>
        <p:sp>
          <p:nvSpPr>
            <p:cNvPr id="206" name="tx205"/>
            <p:cNvSpPr/>
            <p:nvPr/>
          </p:nvSpPr>
          <p:spPr>
            <a:xfrm rot="-3600000">
              <a:off x="5091807" y="5731937"/>
              <a:ext cx="155252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NV</a:t>
              </a:r>
            </a:p>
          </p:txBody>
        </p:sp>
        <p:sp>
          <p:nvSpPr>
            <p:cNvPr id="207" name="tx206"/>
            <p:cNvSpPr/>
            <p:nvPr/>
          </p:nvSpPr>
          <p:spPr>
            <a:xfrm rot="-3600000">
              <a:off x="5233683" y="5735214"/>
              <a:ext cx="167640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</a:t>
              </a:r>
            </a:p>
          </p:txBody>
        </p:sp>
        <p:sp>
          <p:nvSpPr>
            <p:cNvPr id="208" name="tx207"/>
            <p:cNvSpPr/>
            <p:nvPr/>
          </p:nvSpPr>
          <p:spPr>
            <a:xfrm rot="-3600000">
              <a:off x="5386079" y="5735255"/>
              <a:ext cx="16764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MS</a:t>
              </a:r>
            </a:p>
          </p:txBody>
        </p:sp>
        <p:sp>
          <p:nvSpPr>
            <p:cNvPr id="209" name="tx208"/>
            <p:cNvSpPr/>
            <p:nvPr/>
          </p:nvSpPr>
          <p:spPr>
            <a:xfrm rot="-3600000">
              <a:off x="5553039" y="5728196"/>
              <a:ext cx="148976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UT</a:t>
              </a:r>
            </a:p>
          </p:txBody>
        </p:sp>
        <p:sp>
          <p:nvSpPr>
            <p:cNvPr id="210" name="tx209"/>
            <p:cNvSpPr/>
            <p:nvPr/>
          </p:nvSpPr>
          <p:spPr>
            <a:xfrm rot="-3600000">
              <a:off x="5701295" y="5731937"/>
              <a:ext cx="155252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</a:t>
              </a:r>
            </a:p>
          </p:txBody>
        </p:sp>
        <p:sp>
          <p:nvSpPr>
            <p:cNvPr id="211" name="tx210"/>
            <p:cNvSpPr/>
            <p:nvPr/>
          </p:nvSpPr>
          <p:spPr>
            <a:xfrm rot="-3600000">
              <a:off x="5847860" y="5732561"/>
              <a:ext cx="161418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DC</a:t>
              </a:r>
            </a:p>
          </p:txBody>
        </p:sp>
        <p:sp>
          <p:nvSpPr>
            <p:cNvPr id="212" name="tx211"/>
            <p:cNvSpPr/>
            <p:nvPr/>
          </p:nvSpPr>
          <p:spPr>
            <a:xfrm rot="-3600000">
              <a:off x="6004857" y="5729891"/>
              <a:ext cx="15525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</a:t>
              </a:r>
            </a:p>
          </p:txBody>
        </p:sp>
        <p:sp>
          <p:nvSpPr>
            <p:cNvPr id="213" name="tx212"/>
            <p:cNvSpPr/>
            <p:nvPr/>
          </p:nvSpPr>
          <p:spPr>
            <a:xfrm rot="-3600000">
              <a:off x="6144495" y="5739971"/>
              <a:ext cx="17380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NM</a:t>
              </a:r>
            </a:p>
          </p:txBody>
        </p:sp>
        <p:sp>
          <p:nvSpPr>
            <p:cNvPr id="214" name="tx213"/>
            <p:cNvSpPr/>
            <p:nvPr/>
          </p:nvSpPr>
          <p:spPr>
            <a:xfrm rot="-3600000">
              <a:off x="6292201" y="5742665"/>
              <a:ext cx="180027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WY</a:t>
              </a:r>
            </a:p>
          </p:txBody>
        </p:sp>
        <p:sp>
          <p:nvSpPr>
            <p:cNvPr id="215" name="tx214"/>
            <p:cNvSpPr/>
            <p:nvPr/>
          </p:nvSpPr>
          <p:spPr>
            <a:xfrm rot="-3600000">
              <a:off x="6500398" y="5710434"/>
              <a:ext cx="10559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IA</a:t>
              </a:r>
            </a:p>
          </p:txBody>
        </p:sp>
        <p:sp>
          <p:nvSpPr>
            <p:cNvPr id="216" name="tx215"/>
            <p:cNvSpPr/>
            <p:nvPr/>
          </p:nvSpPr>
          <p:spPr>
            <a:xfrm rot="-3600000">
              <a:off x="6614345" y="5729891"/>
              <a:ext cx="15525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CA</a:t>
              </a:r>
            </a:p>
          </p:txBody>
        </p:sp>
        <p:sp>
          <p:nvSpPr>
            <p:cNvPr id="217" name="tx216"/>
            <p:cNvSpPr/>
            <p:nvPr/>
          </p:nvSpPr>
          <p:spPr>
            <a:xfrm rot="-3600000">
              <a:off x="6767898" y="5731937"/>
              <a:ext cx="155252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</a:t>
              </a:r>
            </a:p>
          </p:txBody>
        </p:sp>
        <p:sp>
          <p:nvSpPr>
            <p:cNvPr id="218" name="tx217"/>
            <p:cNvSpPr/>
            <p:nvPr/>
          </p:nvSpPr>
          <p:spPr>
            <a:xfrm rot="-3600000">
              <a:off x="6924977" y="5729220"/>
              <a:ext cx="14897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TN</a:t>
              </a:r>
            </a:p>
          </p:txBody>
        </p:sp>
        <p:sp>
          <p:nvSpPr>
            <p:cNvPr id="219" name="tx218"/>
            <p:cNvSpPr/>
            <p:nvPr/>
          </p:nvSpPr>
          <p:spPr>
            <a:xfrm rot="-3600000">
              <a:off x="7062146" y="5735214"/>
              <a:ext cx="167640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OR</a:t>
              </a:r>
            </a:p>
          </p:txBody>
        </p:sp>
        <p:sp>
          <p:nvSpPr>
            <p:cNvPr id="220" name="tx219"/>
            <p:cNvSpPr/>
            <p:nvPr/>
          </p:nvSpPr>
          <p:spPr>
            <a:xfrm rot="-3600000">
              <a:off x="7257633" y="5713104"/>
              <a:ext cx="11176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RI</a:t>
              </a:r>
            </a:p>
          </p:txBody>
        </p:sp>
        <p:sp>
          <p:nvSpPr>
            <p:cNvPr id="221" name="tx220"/>
            <p:cNvSpPr/>
            <p:nvPr/>
          </p:nvSpPr>
          <p:spPr>
            <a:xfrm rot="-3600000">
              <a:off x="7391424" y="5723832"/>
              <a:ext cx="13653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WI</a:t>
              </a:r>
            </a:p>
          </p:txBody>
        </p:sp>
        <p:sp>
          <p:nvSpPr>
            <p:cNvPr id="222" name="tx221"/>
            <p:cNvSpPr/>
            <p:nvPr/>
          </p:nvSpPr>
          <p:spPr>
            <a:xfrm rot="-3600000">
              <a:off x="7525133" y="5734607"/>
              <a:ext cx="16141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NH</a:t>
              </a:r>
            </a:p>
          </p:txBody>
        </p:sp>
        <p:sp>
          <p:nvSpPr>
            <p:cNvPr id="223" name="tx222"/>
            <p:cNvSpPr/>
            <p:nvPr/>
          </p:nvSpPr>
          <p:spPr>
            <a:xfrm rot="-3600000">
              <a:off x="7668214" y="5739971"/>
              <a:ext cx="17380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MN</a:t>
              </a:r>
            </a:p>
          </p:txBody>
        </p:sp>
        <p:sp>
          <p:nvSpPr>
            <p:cNvPr id="224" name="tx223"/>
            <p:cNvSpPr/>
            <p:nvPr/>
          </p:nvSpPr>
          <p:spPr>
            <a:xfrm rot="-3600000">
              <a:off x="7867121" y="5713104"/>
              <a:ext cx="11176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HI</a:t>
              </a:r>
            </a:p>
          </p:txBody>
        </p:sp>
        <p:sp>
          <p:nvSpPr>
            <p:cNvPr id="225" name="tx224"/>
            <p:cNvSpPr/>
            <p:nvPr/>
          </p:nvSpPr>
          <p:spPr>
            <a:xfrm rot="-3600000">
              <a:off x="7982248" y="5734607"/>
              <a:ext cx="16141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ND</a:t>
              </a:r>
            </a:p>
          </p:txBody>
        </p:sp>
        <p:sp>
          <p:nvSpPr>
            <p:cNvPr id="226" name="tx225"/>
            <p:cNvSpPr/>
            <p:nvPr/>
          </p:nvSpPr>
          <p:spPr>
            <a:xfrm rot="-3600000">
              <a:off x="8129955" y="5737301"/>
              <a:ext cx="16764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</a:t>
              </a:r>
            </a:p>
          </p:txBody>
        </p:sp>
        <p:sp>
          <p:nvSpPr>
            <p:cNvPr id="227" name="tx226"/>
            <p:cNvSpPr/>
            <p:nvPr/>
          </p:nvSpPr>
          <p:spPr>
            <a:xfrm rot="-3600000">
              <a:off x="8273036" y="5742665"/>
              <a:ext cx="180027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WA</a:t>
              </a:r>
            </a:p>
          </p:txBody>
        </p:sp>
        <p:sp>
          <p:nvSpPr>
            <p:cNvPr id="228" name="tx227"/>
            <p:cNvSpPr/>
            <p:nvPr/>
          </p:nvSpPr>
          <p:spPr>
            <a:xfrm rot="-3600000">
              <a:off x="8443989" y="5731937"/>
              <a:ext cx="155252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NE</a:t>
              </a:r>
            </a:p>
          </p:txBody>
        </p:sp>
        <p:sp>
          <p:nvSpPr>
            <p:cNvPr id="229" name="tx228"/>
            <p:cNvSpPr/>
            <p:nvPr/>
          </p:nvSpPr>
          <p:spPr>
            <a:xfrm>
              <a:off x="4553393" y="5923763"/>
              <a:ext cx="326194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State</a:t>
              </a:r>
            </a:p>
          </p:txBody>
        </p:sp>
        <p:sp>
          <p:nvSpPr>
            <p:cNvPr id="230" name="tx229"/>
            <p:cNvSpPr/>
            <p:nvPr/>
          </p:nvSpPr>
          <p:spPr>
            <a:xfrm rot="-5400000">
              <a:off x="111747" y="3693669"/>
              <a:ext cx="900683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Doubling Time</a:t>
              </a:r>
            </a:p>
          </p:txBody>
        </p:sp>
        <p:sp>
          <p:nvSpPr>
            <p:cNvPr id="231" name="tx230"/>
            <p:cNvSpPr/>
            <p:nvPr/>
          </p:nvSpPr>
          <p:spPr>
            <a:xfrm>
              <a:off x="815769" y="1632462"/>
              <a:ext cx="3675392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Steve's 7 day all state summary as of 2020-03-28</a:t>
              </a:r>
            </a:p>
          </p:txBody>
        </p:sp>
      </p:grpSp>
      <p:sp xmlns:a="http://schemas.openxmlformats.org/drawingml/2006/main" xmlns:r="http://schemas.openxmlformats.org/officeDocument/2006/relationships" xmlns:p="http://schemas.openxmlformats.org/presentationml/2006/main">
        <p:nvSpPr>
          <p:cNvPr id="232" name="Slide Number Placeholder 5"/>
          <p:cNvSpPr>
            <a:spLocks noGrp="1"/>
          </p:cNvSpPr>
          <p:nvPr>
            <p:ph type="sldNum" sz="quarter" idx="12"/>
          </p:nvPr>
        </p:nvSpPr>
        <p:spPr>
          <a:xfrm rot="-0">
            <a:off x="7966720" y="6448250"/>
            <a:ext cx="720080" cy="365125"/>
          </a:xfrm>
        </p:spPr>
        <p:txBody>
          <a:bodyPr/>
          <a:lstStyle/>
          <a:p>
            <a:r>
              <a:rPr/>
              <a:t>9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Times New Roman</vt:lpstr>
      <vt:lpstr>Office Theme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>Steve</dc:creator>
  <cp:keywords/>
  <dc:description/>
  <cp:lastModifiedBy/>
  <cp:revision>16</cp:revision>
  <dcterms:created xsi:type="dcterms:W3CDTF">2017-02-13T16:18:36Z</dcterms:created>
  <dcterms:modified xsi:type="dcterms:W3CDTF">2020-03-28T14:09:58Z</dcterms:modified>
  <cp:category/>
</cp:coreProperties>
</file>