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xmlns:a="http://schemas.openxmlformats.org/drawingml/2006/main" xmlns:r="http://schemas.openxmlformats.org/officeDocument/2006/relationships" xmlns:p="http://schemas.openxmlformats.org/presentationml/2006/main">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custDataLst>
    <p:tags r:id="rId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061"/>
    <a:srgbClr val="224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8" autoAdjust="0"/>
    <p:restoredTop sz="94660"/>
  </p:normalViewPr>
  <p:slideViewPr>
    <p:cSldViewPr>
      <p:cViewPr varScale="1">
        <p:scale>
          <a:sx n="112" d="100"/>
          <a:sy n="112" d="100"/>
        </p:scale>
        <p:origin x="158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55119"/>
            <a:ext cx="7772400" cy="1470025"/>
          </a:xfrm>
        </p:spPr>
        <p:txBody>
          <a:bodyPr>
            <a:normAutofit/>
          </a:bodyPr>
          <a:lstStyle>
            <a:lvl1pPr algn="ctr">
              <a:defRPr sz="3200">
                <a:solidFill>
                  <a:srgbClr val="25406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5183554"/>
            <a:ext cx="6400800" cy="1197774"/>
          </a:xfrm>
        </p:spPr>
        <p:txBody>
          <a:bodyPr anchor="t">
            <a:normAutofit/>
          </a:bodyPr>
          <a:lstStyle>
            <a:lvl1pPr marL="0" indent="0" algn="ctr">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a:xfrm>
            <a:off x="457200" y="6520259"/>
            <a:ext cx="1162472" cy="365125"/>
          </a:xfrm>
        </p:spPr>
        <p:txBody>
          <a:bodyPr/>
          <a:lstStyle/>
          <a:p>
            <a:fld id="{E6744CE3-0875-4B69-89C0-6F72D8139561}" type="datetimeFigureOut">
              <a:rPr lang="en-GB" smtClean="0"/>
              <a:t>08/09/2019</a:t>
            </a:fld>
            <a:endParaRPr lang="en-GB" dirty="0"/>
          </a:p>
        </p:txBody>
      </p:sp>
      <p:sp>
        <p:nvSpPr>
          <p:cNvPr id="5" name="Footer Placeholder 4"/>
          <p:cNvSpPr>
            <a:spLocks noGrp="1"/>
          </p:cNvSpPr>
          <p:nvPr>
            <p:ph type="ftr" sz="quarter" idx="11"/>
          </p:nvPr>
        </p:nvSpPr>
        <p:spPr>
          <a:xfrm>
            <a:off x="1763688" y="6520259"/>
            <a:ext cx="5616624" cy="365125"/>
          </a:xfrm>
        </p:spPr>
        <p:txBody>
          <a:bodyPr/>
          <a:lstStyle/>
          <a:p>
            <a:endParaRPr lang="en-GB"/>
          </a:p>
        </p:txBody>
      </p:sp>
      <p:sp>
        <p:nvSpPr>
          <p:cNvPr id="6" name="Slide Number Placeholder 5"/>
          <p:cNvSpPr>
            <a:spLocks noGrp="1"/>
          </p:cNvSpPr>
          <p:nvPr>
            <p:ph type="sldNum" sz="quarter" idx="12"/>
          </p:nvPr>
        </p:nvSpPr>
        <p:spPr>
          <a:xfrm>
            <a:off x="7524328" y="6520259"/>
            <a:ext cx="720080"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562"/>
            <a:ext cx="8229600" cy="1143000"/>
          </a:xfrm>
        </p:spPr>
        <p:txBody>
          <a:bodyPr>
            <a:normAutofit/>
          </a:bodyPr>
          <a:lstStyle>
            <a:lvl1pPr>
              <a:defRPr sz="3200"/>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6744CE3-0875-4B69-89C0-6F72D8139561}"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0"/>
            <a:ext cx="8229600"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idx="1" hasCustomPrompt="1"/>
          </p:nvPr>
        </p:nvSpPr>
        <p:spPr>
          <a:xfrm>
            <a:off x="457200" y="1484784"/>
            <a:ext cx="8229600" cy="4641379"/>
          </a:xfrm>
        </p:spPr>
        <p:txBody>
          <a:bodyPr>
            <a:normAutofit/>
          </a:bodyPr>
          <a:lstStyle>
            <a:lvl1pPr marL="0" indent="-228600">
              <a:buFontTx/>
              <a:buNone/>
              <a:tabLst>
                <a:tab pos="228600" algn="l"/>
              </a:tabLst>
              <a:defRPr sz="1400">
                <a:latin typeface="Times New Roman" panose="02020603050405020304" pitchFamily="18" charset="0"/>
                <a:cs typeface="Times New Roman" panose="02020603050405020304"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62175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600" b="0"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08/09/2019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lvl1pPr>
              <a:defRPr sz="3200"/>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E6744CE3-0875-4B69-89C0-6F72D8139561}" type="datetimeFigureOut">
              <a:rPr lang="en-GB" smtClean="0"/>
              <a:t>08/09/2019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08/09/2019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448251"/>
            <a:ext cx="1162472" cy="365125"/>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fld id="{E6744CE3-0875-4B69-89C0-6F72D8139561}" type="datetimeFigureOut">
              <a:rPr lang="en-GB" smtClean="0"/>
              <a:pPr/>
              <a:t>08/09/2019</a:t>
            </a:fld>
            <a:endParaRPr lang="en-GB"/>
          </a:p>
        </p:txBody>
      </p:sp>
      <p:sp>
        <p:nvSpPr>
          <p:cNvPr id="5" name="Footer Placeholder 4"/>
          <p:cNvSpPr>
            <a:spLocks noGrp="1"/>
          </p:cNvSpPr>
          <p:nvPr>
            <p:ph type="ftr" sz="quarter" idx="3"/>
          </p:nvPr>
        </p:nvSpPr>
        <p:spPr>
          <a:xfrm>
            <a:off x="1763688" y="6448251"/>
            <a:ext cx="5616624" cy="365125"/>
          </a:xfrm>
          <a:prstGeom prst="rect">
            <a:avLst/>
          </a:prstGeom>
        </p:spPr>
        <p:txBody>
          <a:bodyPr vert="horz" lIns="91440" tIns="45720" rIns="91440" bIns="45720" rtlCol="0" anchor="ctr"/>
          <a:lstStyle>
            <a:lvl1pPr algn="ctr">
              <a:defRPr sz="800">
                <a:solidFill>
                  <a:schemeClr val="tx1"/>
                </a:solidFill>
                <a:latin typeface="Arial" panose="020B0604020202020204" pitchFamily="34" charset="0"/>
                <a:cs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7966720" y="6448250"/>
            <a:ext cx="720080" cy="365125"/>
          </a:xfrm>
          <a:prstGeom prst="rect">
            <a:avLst/>
          </a:prstGeom>
        </p:spPr>
        <p:txBody>
          <a:bodyPr vert="horz" lIns="91440" tIns="45720" rIns="91440" bIns="45720" rtlCol="0" anchor="ctr"/>
          <a:lstStyle>
            <a:lvl1pPr algn="r">
              <a:defRPr sz="800">
                <a:solidFill>
                  <a:schemeClr val="tx1"/>
                </a:solidFill>
                <a:latin typeface="Arial" panose="020B0604020202020204" pitchFamily="34" charset="0"/>
                <a:cs typeface="Arial" panose="020B0604020202020204" pitchFamily="34" charset="0"/>
              </a:defRPr>
            </a:lvl1pPr>
          </a:lstStyle>
          <a:p>
            <a:fld id="{8DADB20D-508E-4C6D-A9E4-257D5607B0F6}" type="slidenum">
              <a:rPr lang="en-GB" smtClean="0"/>
              <a:pPr/>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txStyles>
    <p:titleStyle>
      <a:lvl1pPr algn="l" defTabSz="914400" rtl="0" eaLnBrk="1" latinLnBrk="0" hangingPunct="1">
        <a:spcBef>
          <a:spcPct val="0"/>
        </a:spcBef>
        <a:buNone/>
        <a:defRPr sz="2000" kern="1200">
          <a:solidFill>
            <a:srgbClr val="25406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44a075241be1rId0000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44a0241d236crId0000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34800"/>
            <a:ext cx="8229600" cy="1143000"/>
          </a:xfrm>
        </p:spPr>
        <p:txBody>
          <a:bodyPr/>
          <a:lstStyle/>
          <a:p>
            <a:r>
              <a:rPr/>
              <a:t>Caveats and Comments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hasCustomPrompt="1"/>
          </p:nvPr>
        </p:nvSpPr>
        <p:spPr>
          <a:xfrm>
            <a:off x="457200" y="1484784"/>
            <a:ext cx="8229600" cy="4641379"/>
          </a:xfrm>
        </p:spPr>
        <p:txBody>
          <a:bodyPr/>
          <a:lstStyle/>
          <a:p>
            <a:r xmlns:a="http://schemas.openxmlformats.org/drawingml/2006/main" xmlns:r="http://schemas.openxmlformats.org/officeDocument/2006/relationships" xmlns:p="http://schemas.openxmlformats.org/presentationml/2006/main">
              <a:rPr cap="none" sz="1100">
                <a:solidFill>
                  <a:srgbClr val="000000">
                    <a:alpha val="100000"/>
                  </a:srgbClr>
                </a:solidFill>
                <a:latin typeface="Arial"/>
                <a:cs typeface="Arial"/>
              </a:rPr>
              <a:t>1. These are not confidential. You can freely share this output freely. The code is available at https://github.com/StevenLShafer/COVID19/.
2. This is my analysis, not Stanford’s analysis. My understanding is that Stanford’s internal analysis, done to plan resource allocation at Stanford, shows substantially longer doubling times. This is reassuring for those of us working at Stanford.
3. The data are from usafacts.org. Here is the file: https://usafactsstatic.blob.core.windows.net/public/data/covid-19/covid_confirmed_usafacts.csv. The data are collected from state and county public health departments.
4.	With  trepidation, I have changed the fits. Previously I used two log linear fits. However, because the curves are starting to truly flatten, I now fit the second curve to exp(log(observed Y on day 1 of final segment) + peak * (1-exp(-k * delta time))). This is an empiric function of the rise to steady state.
5. The number printed on the graph is the projection for a week from today. Because that is only a week out, it is probably not far off. However, the "peak" in the caption is the estimated total peak at time = infinity from the model. I have very little confidence because it is a projection will into the future.
6.	The idiosyncratic locations chosen for the analysis reflect where Pamela and I have friends and family. I’m happy to add other regions. Also, I’m happy to add people to the blind CC distribution list. Just let me know.
7. Send any questions to steven.shafer@stanford.edu.</a:t>
            </a:r>
            <a:r>
              <a:rPr/>
              <a:t/>
            </a:r>
          </a:p>
        </p:txBody>
      </p:sp>
      <p:sp xmlns:a="http://schemas.openxmlformats.org/drawingml/2006/main" xmlns:r="http://schemas.openxmlformats.org/officeDocument/2006/relationships" xmlns:p="http://schemas.openxmlformats.org/presentationml/2006/main">
        <p:nvSpPr>
          <p:cNvPr id="4" name="Slide Number Placeholder 5"/>
          <p:cNvSpPr>
            <a:spLocks noGrp="1"/>
          </p:cNvSpPr>
          <p:nvPr>
            <p:ph type="sldNum" sz="quarter" idx="12"/>
          </p:nvPr>
        </p:nvSpPr>
        <p:spPr>
          <a:xfrm>
            <a:off x="7966720" y="6448250"/>
            <a:ext cx="720080" cy="365125"/>
          </a:xfrm>
        </p:spPr>
        <p:txBody>
          <a:bodyPr/>
          <a:lstStyle/>
          <a:p>
            <a:r>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Orleans Parish</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935959" y="485046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5006511"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5077063"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5147615" y="449057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5218167" y="431440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2" name="pt31"/>
            <p:cNvSpPr/>
            <p:nvPr/>
          </p:nvSpPr>
          <p:spPr>
            <a:xfrm>
              <a:off x="5288719" y="428946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3" name="pt32"/>
            <p:cNvSpPr/>
            <p:nvPr/>
          </p:nvSpPr>
          <p:spPr>
            <a:xfrm>
              <a:off x="5359272" y="424347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5429824" y="417245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5500376" y="410219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570928" y="405617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641480" y="400436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712032" y="395657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39" name="pt38"/>
            <p:cNvSpPr/>
            <p:nvPr/>
          </p:nvSpPr>
          <p:spPr>
            <a:xfrm>
              <a:off x="5782584" y="394196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0" name="pt39"/>
            <p:cNvSpPr/>
            <p:nvPr/>
          </p:nvSpPr>
          <p:spPr>
            <a:xfrm>
              <a:off x="5853137" y="389795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1" name="pt40"/>
            <p:cNvSpPr/>
            <p:nvPr/>
          </p:nvSpPr>
          <p:spPr>
            <a:xfrm>
              <a:off x="5923689" y="386443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2" name="pt41"/>
            <p:cNvSpPr/>
            <p:nvPr/>
          </p:nvSpPr>
          <p:spPr>
            <a:xfrm>
              <a:off x="5994241" y="38253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3" name="pt42"/>
            <p:cNvSpPr/>
            <p:nvPr/>
          </p:nvSpPr>
          <p:spPr>
            <a:xfrm>
              <a:off x="6064793" y="378944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4" name="pt43"/>
            <p:cNvSpPr/>
            <p:nvPr/>
          </p:nvSpPr>
          <p:spPr>
            <a:xfrm>
              <a:off x="6135345" y="375867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5" name="pt44"/>
            <p:cNvSpPr/>
            <p:nvPr/>
          </p:nvSpPr>
          <p:spPr>
            <a:xfrm>
              <a:off x="6205897" y="373871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6" name="pt45"/>
            <p:cNvSpPr/>
            <p:nvPr/>
          </p:nvSpPr>
          <p:spPr>
            <a:xfrm>
              <a:off x="6276449" y="373116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7" name="pt46"/>
            <p:cNvSpPr/>
            <p:nvPr/>
          </p:nvSpPr>
          <p:spPr>
            <a:xfrm>
              <a:off x="6347002" y="371348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8" name="pt47"/>
            <p:cNvSpPr/>
            <p:nvPr/>
          </p:nvSpPr>
          <p:spPr>
            <a:xfrm>
              <a:off x="6417554" y="367225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l48"/>
            <p:cNvSpPr/>
            <p:nvPr/>
          </p:nvSpPr>
          <p:spPr>
            <a:xfrm>
              <a:off x="5249768" y="3047051"/>
              <a:ext cx="1693251" cy="1318266"/>
            </a:xfrm>
            <a:custGeom>
              <a:avLst/>
              <a:pathLst>
                <a:path w="1693251" h="1318266">
                  <a:moveTo>
                    <a:pt x="0" y="1318266"/>
                  </a:moveTo>
                  <a:lnTo>
                    <a:pt x="70552" y="1263338"/>
                  </a:lnTo>
                  <a:lnTo>
                    <a:pt x="141104" y="1208411"/>
                  </a:lnTo>
                  <a:lnTo>
                    <a:pt x="211656" y="1153483"/>
                  </a:lnTo>
                  <a:lnTo>
                    <a:pt x="282208" y="1098555"/>
                  </a:lnTo>
                  <a:lnTo>
                    <a:pt x="352760" y="1043627"/>
                  </a:lnTo>
                  <a:lnTo>
                    <a:pt x="423312" y="988699"/>
                  </a:lnTo>
                  <a:lnTo>
                    <a:pt x="493865" y="933772"/>
                  </a:lnTo>
                  <a:lnTo>
                    <a:pt x="564417" y="878844"/>
                  </a:lnTo>
                  <a:lnTo>
                    <a:pt x="634969" y="823916"/>
                  </a:lnTo>
                  <a:lnTo>
                    <a:pt x="705521" y="768988"/>
                  </a:lnTo>
                  <a:lnTo>
                    <a:pt x="776073" y="714061"/>
                  </a:lnTo>
                  <a:lnTo>
                    <a:pt x="846625" y="659133"/>
                  </a:lnTo>
                  <a:lnTo>
                    <a:pt x="917177" y="604205"/>
                  </a:lnTo>
                  <a:lnTo>
                    <a:pt x="987730" y="549277"/>
                  </a:lnTo>
                  <a:lnTo>
                    <a:pt x="1058282" y="494349"/>
                  </a:lnTo>
                  <a:lnTo>
                    <a:pt x="1128834" y="439422"/>
                  </a:lnTo>
                  <a:lnTo>
                    <a:pt x="1199386" y="384494"/>
                  </a:lnTo>
                  <a:lnTo>
                    <a:pt x="1269938" y="329566"/>
                  </a:lnTo>
                  <a:lnTo>
                    <a:pt x="1340490" y="274638"/>
                  </a:lnTo>
                  <a:lnTo>
                    <a:pt x="1411042" y="219711"/>
                  </a:lnTo>
                  <a:lnTo>
                    <a:pt x="1481595" y="164783"/>
                  </a:lnTo>
                  <a:lnTo>
                    <a:pt x="1552147" y="109855"/>
                  </a:lnTo>
                  <a:lnTo>
                    <a:pt x="1622699" y="54927"/>
                  </a:lnTo>
                  <a:lnTo>
                    <a:pt x="1693251" y="0"/>
                  </a:lnTo>
                </a:path>
              </a:pathLst>
            </a:custGeom>
            <a:ln w="27101" cap="flat">
              <a:solidFill>
                <a:srgbClr val="0000FF">
                  <a:alpha val="100000"/>
                </a:srgbClr>
              </a:solidFill>
              <a:prstDash val="solid"/>
              <a:round/>
            </a:ln>
          </p:spPr>
          <p:txBody>
            <a:bodyPr/>
            <a:lstStyle/>
            <a:p/>
          </p:txBody>
        </p:sp>
        <p:sp>
          <p:nvSpPr>
            <p:cNvPr id="50" name="pl49"/>
            <p:cNvSpPr/>
            <p:nvPr/>
          </p:nvSpPr>
          <p:spPr>
            <a:xfrm>
              <a:off x="5743633" y="3586630"/>
              <a:ext cx="1199386" cy="401543"/>
            </a:xfrm>
            <a:custGeom>
              <a:avLst/>
              <a:pathLst>
                <a:path w="1199386" h="401543">
                  <a:moveTo>
                    <a:pt x="0" y="401543"/>
                  </a:moveTo>
                  <a:lnTo>
                    <a:pt x="70552" y="366580"/>
                  </a:lnTo>
                  <a:lnTo>
                    <a:pt x="141104" y="333431"/>
                  </a:lnTo>
                  <a:lnTo>
                    <a:pt x="211656" y="302000"/>
                  </a:lnTo>
                  <a:lnTo>
                    <a:pt x="282208" y="272199"/>
                  </a:lnTo>
                  <a:lnTo>
                    <a:pt x="352760" y="243944"/>
                  </a:lnTo>
                  <a:lnTo>
                    <a:pt x="423312" y="217153"/>
                  </a:lnTo>
                  <a:lnTo>
                    <a:pt x="493865" y="191752"/>
                  </a:lnTo>
                  <a:lnTo>
                    <a:pt x="564417" y="167667"/>
                  </a:lnTo>
                  <a:lnTo>
                    <a:pt x="634969" y="144832"/>
                  </a:lnTo>
                  <a:lnTo>
                    <a:pt x="705521" y="123181"/>
                  </a:lnTo>
                  <a:lnTo>
                    <a:pt x="776073" y="102652"/>
                  </a:lnTo>
                  <a:lnTo>
                    <a:pt x="846625" y="83188"/>
                  </a:lnTo>
                  <a:lnTo>
                    <a:pt x="917177" y="64733"/>
                  </a:lnTo>
                  <a:lnTo>
                    <a:pt x="987730" y="47235"/>
                  </a:lnTo>
                  <a:lnTo>
                    <a:pt x="1058282" y="30645"/>
                  </a:lnTo>
                  <a:lnTo>
                    <a:pt x="1128834" y="14914"/>
                  </a:lnTo>
                  <a:lnTo>
                    <a:pt x="1199386" y="0"/>
                  </a:lnTo>
                </a:path>
              </a:pathLst>
            </a:custGeom>
            <a:ln w="27101" cap="flat">
              <a:solidFill>
                <a:srgbClr val="FF0000">
                  <a:alpha val="100000"/>
                </a:srgbClr>
              </a:solidFill>
              <a:prstDash val="solid"/>
              <a:round/>
            </a:ln>
          </p:spPr>
          <p:txBody>
            <a:bodyPr/>
            <a:lstStyle/>
            <a:p/>
          </p:txBody>
        </p:sp>
        <p:sp>
          <p:nvSpPr>
            <p:cNvPr id="51" name="pl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 name="pl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 name="pl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 name="pl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 name="pl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 name="pl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 name="pl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 name="pl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09" name="pl808"/>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0" name="pl809"/>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1" name="pl810"/>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2" name="pl811"/>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3" name="pl812"/>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14" name="pl813"/>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6918194" y="3561804"/>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79" name="pl878"/>
            <p:cNvSpPr/>
            <p:nvPr/>
          </p:nvSpPr>
          <p:spPr>
            <a:xfrm>
              <a:off x="6918194" y="3561804"/>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0" name="pl879"/>
            <p:cNvSpPr/>
            <p:nvPr/>
          </p:nvSpPr>
          <p:spPr>
            <a:xfrm>
              <a:off x="6907911" y="3586630"/>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1" name="pl880"/>
            <p:cNvSpPr/>
            <p:nvPr/>
          </p:nvSpPr>
          <p:spPr>
            <a:xfrm>
              <a:off x="6943020" y="3551521"/>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2" name="tx881"/>
            <p:cNvSpPr/>
            <p:nvPr/>
          </p:nvSpPr>
          <p:spPr>
            <a:xfrm>
              <a:off x="6807381" y="3428671"/>
              <a:ext cx="271277"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3,374</a:t>
              </a:r>
            </a:p>
          </p:txBody>
        </p:sp>
        <p:sp>
          <p:nvSpPr>
            <p:cNvPr id="883" name="tx882"/>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84" name="tx883"/>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85" name="tx884"/>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86" name="tx885"/>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87" name="tx886"/>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88" name="tx887"/>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89" name="tx888"/>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0" name="tx889"/>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1" name="pl890"/>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2" name="pl891"/>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3" name="pl892"/>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4" name="pl893"/>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5" name="pl894"/>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6" name="pl895"/>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7" name="pl896"/>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8" name="pl897"/>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0" name="pl899"/>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1" name="pl900"/>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2" name="pl901"/>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3" name="pl902"/>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4" name="pl903"/>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5" name="pl904"/>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6" name="pl905"/>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tx910"/>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2" name="tx911"/>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13" name="tx912"/>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14" name="tx913"/>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15" name="tx914"/>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16" name="tx915"/>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17" name="tx916"/>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18" name="tx917"/>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19" name="tx918"/>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0" name="tx919"/>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1" name="tx920"/>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2" name="tx921"/>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23" name="tx922"/>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24" name="tx923"/>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25" name="rc924"/>
            <p:cNvSpPr/>
            <p:nvPr/>
          </p:nvSpPr>
          <p:spPr>
            <a:xfrm>
              <a:off x="7350296" y="3100839"/>
              <a:ext cx="1266914" cy="996534"/>
            </a:xfrm>
            <a:prstGeom prst="rect">
              <a:avLst/>
            </a:prstGeom>
            <a:solidFill>
              <a:srgbClr val="FFFFFF">
                <a:alpha val="100000"/>
              </a:srgbClr>
            </a:solidFill>
          </p:spPr>
          <p:txBody>
            <a:bodyPr/>
            <a:lstStyle/>
            <a:p/>
          </p:txBody>
        </p:sp>
        <p:sp>
          <p:nvSpPr>
            <p:cNvPr id="926" name="tx925"/>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27" name="rc926"/>
            <p:cNvSpPr/>
            <p:nvPr/>
          </p:nvSpPr>
          <p:spPr>
            <a:xfrm>
              <a:off x="7419885" y="3369417"/>
              <a:ext cx="219455" cy="219455"/>
            </a:xfrm>
            <a:prstGeom prst="rect">
              <a:avLst/>
            </a:prstGeom>
          </p:spPr>
          <p:txBody>
            <a:bodyPr/>
            <a:lstStyle/>
            <a:p/>
          </p:txBody>
        </p:sp>
        <p:sp>
          <p:nvSpPr>
            <p:cNvPr id="928" name="pt927"/>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29" name="rc928"/>
            <p:cNvSpPr/>
            <p:nvPr/>
          </p:nvSpPr>
          <p:spPr>
            <a:xfrm>
              <a:off x="7419885" y="3588873"/>
              <a:ext cx="219455" cy="219455"/>
            </a:xfrm>
            <a:prstGeom prst="rect">
              <a:avLst/>
            </a:prstGeom>
          </p:spPr>
          <p:txBody>
            <a:bodyPr/>
            <a:lstStyle/>
            <a:p/>
          </p:txBody>
        </p:sp>
        <p:sp>
          <p:nvSpPr>
            <p:cNvPr id="930" name="pt929"/>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1" name="rc930"/>
            <p:cNvSpPr/>
            <p:nvPr/>
          </p:nvSpPr>
          <p:spPr>
            <a:xfrm>
              <a:off x="7419885" y="3808329"/>
              <a:ext cx="219455" cy="219456"/>
            </a:xfrm>
            <a:prstGeom prst="rect">
              <a:avLst/>
            </a:prstGeom>
          </p:spPr>
          <p:txBody>
            <a:bodyPr/>
            <a:lstStyle/>
            <a:p/>
          </p:txBody>
        </p:sp>
        <p:sp>
          <p:nvSpPr>
            <p:cNvPr id="932" name="pt931"/>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3" name="tx932"/>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34" name="tx933"/>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35" name="tx934"/>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36" name="tx935"/>
            <p:cNvSpPr/>
            <p:nvPr/>
          </p:nvSpPr>
          <p:spPr>
            <a:xfrm>
              <a:off x="1312959" y="1632381"/>
              <a:ext cx="3805951" cy="157408"/>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Orleans Parish Projection as of 2020-04-01</a:t>
              </a:r>
            </a:p>
          </p:txBody>
        </p:sp>
        <p:sp>
          <p:nvSpPr>
            <p:cNvPr id="937" name="tx936"/>
            <p:cNvSpPr/>
            <p:nvPr/>
          </p:nvSpPr>
          <p:spPr>
            <a:xfrm>
              <a:off x="4800420" y="5929206"/>
              <a:ext cx="2410698"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2.4 days, Predicted peak: 13,938</a:t>
              </a:r>
            </a:p>
          </p:txBody>
        </p:sp>
      </p:grpSp>
      <p:sp xmlns:a="http://schemas.openxmlformats.org/drawingml/2006/main" xmlns:r="http://schemas.openxmlformats.org/officeDocument/2006/relationships" xmlns:p="http://schemas.openxmlformats.org/presentationml/2006/main">
        <p:nvSpPr>
          <p:cNvPr id="938" name="Slide Number Placeholder 5"/>
          <p:cNvSpPr>
            <a:spLocks noGrp="1"/>
          </p:cNvSpPr>
          <p:nvPr>
            <p:ph type="sldNum" sz="quarter" idx="12"/>
          </p:nvPr>
        </p:nvSpPr>
        <p:spPr>
          <a:xfrm>
            <a:off x="7966720" y="6448250"/>
            <a:ext cx="720080" cy="365125"/>
          </a:xfrm>
        </p:spPr>
        <p:txBody>
          <a:bodyPr/>
          <a:lstStyle/>
          <a:p>
            <a:r>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Bay Area</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218442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2254977"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232552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239608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246663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253718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2607738"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267829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2748842"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281939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288994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296049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303105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0" name="pt39"/>
            <p:cNvSpPr/>
            <p:nvPr/>
          </p:nvSpPr>
          <p:spPr>
            <a:xfrm>
              <a:off x="3101603"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1" name="pt40"/>
            <p:cNvSpPr/>
            <p:nvPr/>
          </p:nvSpPr>
          <p:spPr>
            <a:xfrm>
              <a:off x="3172155"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2" name="pt41"/>
            <p:cNvSpPr/>
            <p:nvPr/>
          </p:nvSpPr>
          <p:spPr>
            <a:xfrm>
              <a:off x="3242707"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3" name="pt42"/>
            <p:cNvSpPr/>
            <p:nvPr/>
          </p:nvSpPr>
          <p:spPr>
            <a:xfrm>
              <a:off x="331325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4" name="pt43"/>
            <p:cNvSpPr/>
            <p:nvPr/>
          </p:nvSpPr>
          <p:spPr>
            <a:xfrm>
              <a:off x="338381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5" name="pt44"/>
            <p:cNvSpPr/>
            <p:nvPr/>
          </p:nvSpPr>
          <p:spPr>
            <a:xfrm>
              <a:off x="345436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6" name="pt45"/>
            <p:cNvSpPr/>
            <p:nvPr/>
          </p:nvSpPr>
          <p:spPr>
            <a:xfrm>
              <a:off x="352491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7" name="pt46"/>
            <p:cNvSpPr/>
            <p:nvPr/>
          </p:nvSpPr>
          <p:spPr>
            <a:xfrm>
              <a:off x="3595468"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8" name="pt47"/>
            <p:cNvSpPr/>
            <p:nvPr/>
          </p:nvSpPr>
          <p:spPr>
            <a:xfrm>
              <a:off x="366602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9" name="pt48"/>
            <p:cNvSpPr/>
            <p:nvPr/>
          </p:nvSpPr>
          <p:spPr>
            <a:xfrm>
              <a:off x="3736572"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0" name="pt49"/>
            <p:cNvSpPr/>
            <p:nvPr/>
          </p:nvSpPr>
          <p:spPr>
            <a:xfrm>
              <a:off x="380712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1" name="pt50"/>
            <p:cNvSpPr/>
            <p:nvPr/>
          </p:nvSpPr>
          <p:spPr>
            <a:xfrm>
              <a:off x="387767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2" name="pt51"/>
            <p:cNvSpPr/>
            <p:nvPr/>
          </p:nvSpPr>
          <p:spPr>
            <a:xfrm>
              <a:off x="394822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3" name="pt52"/>
            <p:cNvSpPr/>
            <p:nvPr/>
          </p:nvSpPr>
          <p:spPr>
            <a:xfrm>
              <a:off x="401878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4" name="pt53"/>
            <p:cNvSpPr/>
            <p:nvPr/>
          </p:nvSpPr>
          <p:spPr>
            <a:xfrm>
              <a:off x="4089333"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5" name="pt54"/>
            <p:cNvSpPr/>
            <p:nvPr/>
          </p:nvSpPr>
          <p:spPr>
            <a:xfrm>
              <a:off x="4159885"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6" name="pt55"/>
            <p:cNvSpPr/>
            <p:nvPr/>
          </p:nvSpPr>
          <p:spPr>
            <a:xfrm>
              <a:off x="4230437"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7" name="pt56"/>
            <p:cNvSpPr/>
            <p:nvPr/>
          </p:nvSpPr>
          <p:spPr>
            <a:xfrm>
              <a:off x="4300989"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8" name="pt57"/>
            <p:cNvSpPr/>
            <p:nvPr/>
          </p:nvSpPr>
          <p:spPr>
            <a:xfrm>
              <a:off x="4371541" y="465596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59" name="pt58"/>
            <p:cNvSpPr/>
            <p:nvPr/>
          </p:nvSpPr>
          <p:spPr>
            <a:xfrm>
              <a:off x="4442094" y="460959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0" name="pt59"/>
            <p:cNvSpPr/>
            <p:nvPr/>
          </p:nvSpPr>
          <p:spPr>
            <a:xfrm>
              <a:off x="4512646" y="460959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1" name="pt60"/>
            <p:cNvSpPr/>
            <p:nvPr/>
          </p:nvSpPr>
          <p:spPr>
            <a:xfrm>
              <a:off x="4583198" y="449811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2" name="pt61"/>
            <p:cNvSpPr/>
            <p:nvPr/>
          </p:nvSpPr>
          <p:spPr>
            <a:xfrm>
              <a:off x="4653750" y="449811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3" name="pt62"/>
            <p:cNvSpPr/>
            <p:nvPr/>
          </p:nvSpPr>
          <p:spPr>
            <a:xfrm>
              <a:off x="4724302" y="438942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4" name="pt63"/>
            <p:cNvSpPr/>
            <p:nvPr/>
          </p:nvSpPr>
          <p:spPr>
            <a:xfrm>
              <a:off x="4794854" y="436484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5" name="pt64"/>
            <p:cNvSpPr/>
            <p:nvPr/>
          </p:nvSpPr>
          <p:spPr>
            <a:xfrm>
              <a:off x="4865406" y="429208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6" name="pt65"/>
            <p:cNvSpPr/>
            <p:nvPr/>
          </p:nvSpPr>
          <p:spPr>
            <a:xfrm>
              <a:off x="4935959" y="426973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7" name="pt66"/>
            <p:cNvSpPr/>
            <p:nvPr/>
          </p:nvSpPr>
          <p:spPr>
            <a:xfrm>
              <a:off x="5006511" y="422037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8" name="pt67"/>
            <p:cNvSpPr/>
            <p:nvPr/>
          </p:nvSpPr>
          <p:spPr>
            <a:xfrm>
              <a:off x="5077063" y="422037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69" name="pt68"/>
            <p:cNvSpPr/>
            <p:nvPr/>
          </p:nvSpPr>
          <p:spPr>
            <a:xfrm>
              <a:off x="5147615" y="417965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0" name="pt69"/>
            <p:cNvSpPr/>
            <p:nvPr/>
          </p:nvSpPr>
          <p:spPr>
            <a:xfrm>
              <a:off x="5218167" y="414120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1" name="pt70"/>
            <p:cNvSpPr/>
            <p:nvPr/>
          </p:nvSpPr>
          <p:spPr>
            <a:xfrm>
              <a:off x="5288719" y="409926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2" name="pt71"/>
            <p:cNvSpPr/>
            <p:nvPr/>
          </p:nvSpPr>
          <p:spPr>
            <a:xfrm>
              <a:off x="5359272" y="40616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3" name="pt72"/>
            <p:cNvSpPr/>
            <p:nvPr/>
          </p:nvSpPr>
          <p:spPr>
            <a:xfrm>
              <a:off x="5429824" y="402620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4" name="pt73"/>
            <p:cNvSpPr/>
            <p:nvPr/>
          </p:nvSpPr>
          <p:spPr>
            <a:xfrm>
              <a:off x="5500376" y="399798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5" name="pt74"/>
            <p:cNvSpPr/>
            <p:nvPr/>
          </p:nvSpPr>
          <p:spPr>
            <a:xfrm>
              <a:off x="5570928" y="396503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6" name="pt75"/>
            <p:cNvSpPr/>
            <p:nvPr/>
          </p:nvSpPr>
          <p:spPr>
            <a:xfrm>
              <a:off x="5641480" y="393858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7" name="pt76"/>
            <p:cNvSpPr/>
            <p:nvPr/>
          </p:nvSpPr>
          <p:spPr>
            <a:xfrm>
              <a:off x="5712032" y="391020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8" name="pt77"/>
            <p:cNvSpPr/>
            <p:nvPr/>
          </p:nvSpPr>
          <p:spPr>
            <a:xfrm>
              <a:off x="5782584" y="388516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9" name="pt78"/>
            <p:cNvSpPr/>
            <p:nvPr/>
          </p:nvSpPr>
          <p:spPr>
            <a:xfrm>
              <a:off x="5853137" y="385937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0" name="pt79"/>
            <p:cNvSpPr/>
            <p:nvPr/>
          </p:nvSpPr>
          <p:spPr>
            <a:xfrm>
              <a:off x="5923689" y="383128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1" name="pt80"/>
            <p:cNvSpPr/>
            <p:nvPr/>
          </p:nvSpPr>
          <p:spPr>
            <a:xfrm>
              <a:off x="5994241" y="380178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2" name="pt81"/>
            <p:cNvSpPr/>
            <p:nvPr/>
          </p:nvSpPr>
          <p:spPr>
            <a:xfrm>
              <a:off x="6064793" y="377001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3" name="pt82"/>
            <p:cNvSpPr/>
            <p:nvPr/>
          </p:nvSpPr>
          <p:spPr>
            <a:xfrm>
              <a:off x="6135345" y="374781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4" name="pt83"/>
            <p:cNvSpPr/>
            <p:nvPr/>
          </p:nvSpPr>
          <p:spPr>
            <a:xfrm>
              <a:off x="6205897" y="373287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5" name="pt84"/>
            <p:cNvSpPr/>
            <p:nvPr/>
          </p:nvSpPr>
          <p:spPr>
            <a:xfrm>
              <a:off x="6276449" y="371742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6" name="pt85"/>
            <p:cNvSpPr/>
            <p:nvPr/>
          </p:nvSpPr>
          <p:spPr>
            <a:xfrm>
              <a:off x="6347002" y="368027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7" name="pt86"/>
            <p:cNvSpPr/>
            <p:nvPr/>
          </p:nvSpPr>
          <p:spPr>
            <a:xfrm>
              <a:off x="6417554" y="367037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8" name="pl87"/>
            <p:cNvSpPr/>
            <p:nvPr/>
          </p:nvSpPr>
          <p:spPr>
            <a:xfrm>
              <a:off x="4403143" y="2869619"/>
              <a:ext cx="2539877" cy="1831734"/>
            </a:xfrm>
            <a:custGeom>
              <a:avLst/>
              <a:pathLst>
                <a:path w="2539877" h="1831734">
                  <a:moveTo>
                    <a:pt x="0" y="1831734"/>
                  </a:moveTo>
                  <a:lnTo>
                    <a:pt x="70552" y="1780852"/>
                  </a:lnTo>
                  <a:lnTo>
                    <a:pt x="141104" y="1729971"/>
                  </a:lnTo>
                  <a:lnTo>
                    <a:pt x="211656" y="1679089"/>
                  </a:lnTo>
                  <a:lnTo>
                    <a:pt x="282208" y="1628208"/>
                  </a:lnTo>
                  <a:lnTo>
                    <a:pt x="352760" y="1577326"/>
                  </a:lnTo>
                  <a:lnTo>
                    <a:pt x="423312" y="1526445"/>
                  </a:lnTo>
                  <a:lnTo>
                    <a:pt x="493865" y="1475563"/>
                  </a:lnTo>
                  <a:lnTo>
                    <a:pt x="564417" y="1424682"/>
                  </a:lnTo>
                  <a:lnTo>
                    <a:pt x="634969" y="1373800"/>
                  </a:lnTo>
                  <a:lnTo>
                    <a:pt x="705521" y="1322919"/>
                  </a:lnTo>
                  <a:lnTo>
                    <a:pt x="776073" y="1272037"/>
                  </a:lnTo>
                  <a:lnTo>
                    <a:pt x="846625" y="1221156"/>
                  </a:lnTo>
                  <a:lnTo>
                    <a:pt x="917177" y="1170274"/>
                  </a:lnTo>
                  <a:lnTo>
                    <a:pt x="987730" y="1119393"/>
                  </a:lnTo>
                  <a:lnTo>
                    <a:pt x="1058282" y="1068511"/>
                  </a:lnTo>
                  <a:lnTo>
                    <a:pt x="1128834" y="1017630"/>
                  </a:lnTo>
                  <a:lnTo>
                    <a:pt x="1199386" y="966748"/>
                  </a:lnTo>
                  <a:lnTo>
                    <a:pt x="1269938" y="915867"/>
                  </a:lnTo>
                  <a:lnTo>
                    <a:pt x="1340490" y="864985"/>
                  </a:lnTo>
                  <a:lnTo>
                    <a:pt x="1411042" y="814104"/>
                  </a:lnTo>
                  <a:lnTo>
                    <a:pt x="1481595" y="763222"/>
                  </a:lnTo>
                  <a:lnTo>
                    <a:pt x="1552147" y="712341"/>
                  </a:lnTo>
                  <a:lnTo>
                    <a:pt x="1622699" y="661459"/>
                  </a:lnTo>
                  <a:lnTo>
                    <a:pt x="1693251" y="610578"/>
                  </a:lnTo>
                  <a:lnTo>
                    <a:pt x="1763803" y="559696"/>
                  </a:lnTo>
                  <a:lnTo>
                    <a:pt x="1834355" y="508815"/>
                  </a:lnTo>
                  <a:lnTo>
                    <a:pt x="1904907" y="457933"/>
                  </a:lnTo>
                  <a:lnTo>
                    <a:pt x="1975460" y="407052"/>
                  </a:lnTo>
                  <a:lnTo>
                    <a:pt x="2046012" y="356170"/>
                  </a:lnTo>
                  <a:lnTo>
                    <a:pt x="2116564" y="305289"/>
                  </a:lnTo>
                  <a:lnTo>
                    <a:pt x="2187116" y="254407"/>
                  </a:lnTo>
                  <a:lnTo>
                    <a:pt x="2257668" y="203526"/>
                  </a:lnTo>
                  <a:lnTo>
                    <a:pt x="2328220" y="152644"/>
                  </a:lnTo>
                  <a:lnTo>
                    <a:pt x="2398772" y="101763"/>
                  </a:lnTo>
                  <a:lnTo>
                    <a:pt x="2469325" y="50881"/>
                  </a:lnTo>
                  <a:lnTo>
                    <a:pt x="2539877" y="0"/>
                  </a:lnTo>
                </a:path>
              </a:pathLst>
            </a:custGeom>
            <a:ln w="27101" cap="flat">
              <a:solidFill>
                <a:srgbClr val="0000FF">
                  <a:alpha val="100000"/>
                </a:srgbClr>
              </a:solidFill>
              <a:prstDash val="solid"/>
              <a:round/>
            </a:ln>
          </p:spPr>
          <p:txBody>
            <a:bodyPr/>
            <a:lstStyle/>
            <a:p/>
          </p:txBody>
        </p:sp>
        <p:sp>
          <p:nvSpPr>
            <p:cNvPr id="89" name="pl88"/>
            <p:cNvSpPr/>
            <p:nvPr/>
          </p:nvSpPr>
          <p:spPr>
            <a:xfrm>
              <a:off x="5108664" y="3611188"/>
              <a:ext cx="1834355" cy="640786"/>
            </a:xfrm>
            <a:custGeom>
              <a:avLst/>
              <a:pathLst>
                <a:path w="1834355" h="640786">
                  <a:moveTo>
                    <a:pt x="0" y="640786"/>
                  </a:moveTo>
                  <a:lnTo>
                    <a:pt x="70552" y="597826"/>
                  </a:lnTo>
                  <a:lnTo>
                    <a:pt x="141104" y="556962"/>
                  </a:lnTo>
                  <a:lnTo>
                    <a:pt x="211656" y="518091"/>
                  </a:lnTo>
                  <a:lnTo>
                    <a:pt x="282208" y="481116"/>
                  </a:lnTo>
                  <a:lnTo>
                    <a:pt x="352760" y="445944"/>
                  </a:lnTo>
                  <a:lnTo>
                    <a:pt x="423312" y="412487"/>
                  </a:lnTo>
                  <a:lnTo>
                    <a:pt x="493865" y="380662"/>
                  </a:lnTo>
                  <a:lnTo>
                    <a:pt x="564417" y="350389"/>
                  </a:lnTo>
                  <a:lnTo>
                    <a:pt x="634969" y="321593"/>
                  </a:lnTo>
                  <a:lnTo>
                    <a:pt x="705521" y="294200"/>
                  </a:lnTo>
                  <a:lnTo>
                    <a:pt x="776073" y="268144"/>
                  </a:lnTo>
                  <a:lnTo>
                    <a:pt x="846625" y="243359"/>
                  </a:lnTo>
                  <a:lnTo>
                    <a:pt x="917177" y="219782"/>
                  </a:lnTo>
                  <a:lnTo>
                    <a:pt x="987730" y="197356"/>
                  </a:lnTo>
                  <a:lnTo>
                    <a:pt x="1058282" y="176023"/>
                  </a:lnTo>
                  <a:lnTo>
                    <a:pt x="1128834" y="155730"/>
                  </a:lnTo>
                  <a:lnTo>
                    <a:pt x="1199386" y="136427"/>
                  </a:lnTo>
                  <a:lnTo>
                    <a:pt x="1269938" y="118066"/>
                  </a:lnTo>
                  <a:lnTo>
                    <a:pt x="1340490" y="100600"/>
                  </a:lnTo>
                  <a:lnTo>
                    <a:pt x="1411042" y="83986"/>
                  </a:lnTo>
                  <a:lnTo>
                    <a:pt x="1481595" y="68182"/>
                  </a:lnTo>
                  <a:lnTo>
                    <a:pt x="1552147" y="53149"/>
                  </a:lnTo>
                  <a:lnTo>
                    <a:pt x="1622699" y="38849"/>
                  </a:lnTo>
                  <a:lnTo>
                    <a:pt x="1693251" y="25247"/>
                  </a:lnTo>
                  <a:lnTo>
                    <a:pt x="1763803" y="12308"/>
                  </a:lnTo>
                  <a:lnTo>
                    <a:pt x="1834355" y="0"/>
                  </a:lnTo>
                </a:path>
              </a:pathLst>
            </a:custGeom>
            <a:ln w="27101" cap="flat">
              <a:solidFill>
                <a:srgbClr val="FF0000">
                  <a:alpha val="100000"/>
                </a:srgbClr>
              </a:solidFill>
              <a:prstDash val="solid"/>
              <a:round/>
            </a:ln>
          </p:spPr>
          <p:txBody>
            <a:bodyPr/>
            <a:lstStyle/>
            <a:p/>
          </p:txBody>
        </p:sp>
        <p:sp>
          <p:nvSpPr>
            <p:cNvPr id="90" name="pl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7" name="pl8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8" name="pl8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9" name="pl8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0" name="pl8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1" name="pl8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2" name="pl8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3" name="pl8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4" name="pl8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5" name="pl8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6" name="pl8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7" name="pl8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8" name="pl8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9" name="pl8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0" name="pl8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1" name="pl8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2" name="pl8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3" name="pl8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4" name="pl8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5" name="pl8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6" name="pl8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7" name="pl8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38" name="pl8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9" name="pl8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0" name="pl8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1" name="pl8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42" name="pl8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3" name="pl8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4" name="pl8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5" name="pl8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6" name="pl8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7" name="pl886"/>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8" name="pl887"/>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9" name="pl888"/>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0" name="pl889"/>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1" name="pl890"/>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2" name="pl891"/>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93" name="pl892"/>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4" name="pl893"/>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5" name="pl894"/>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6" name="pl895"/>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7" name="pl896"/>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98" name="pl897"/>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9" name="pl898"/>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0" name="pl899"/>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1" name="pl900"/>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02" name="pl901"/>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3" name="pl902"/>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4" name="pl903"/>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5" name="pl904"/>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6" name="pl905"/>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07" name="pl906"/>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8" name="pl907"/>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9" name="pl908"/>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0" name="pl909"/>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11" name="pl910"/>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2" name="pl911"/>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3" name="pl912"/>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4" name="pl913"/>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5" name="pl914"/>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16" name="pl915"/>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7" name="pl916"/>
            <p:cNvSpPr/>
            <p:nvPr/>
          </p:nvSpPr>
          <p:spPr>
            <a:xfrm>
              <a:off x="6918194" y="3586362"/>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918" name="pl917"/>
            <p:cNvSpPr/>
            <p:nvPr/>
          </p:nvSpPr>
          <p:spPr>
            <a:xfrm>
              <a:off x="6918194" y="3586362"/>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919" name="pl918"/>
            <p:cNvSpPr/>
            <p:nvPr/>
          </p:nvSpPr>
          <p:spPr>
            <a:xfrm>
              <a:off x="6907911" y="3611188"/>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920" name="pl919"/>
            <p:cNvSpPr/>
            <p:nvPr/>
          </p:nvSpPr>
          <p:spPr>
            <a:xfrm>
              <a:off x="6943020" y="3576079"/>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921" name="tx920"/>
            <p:cNvSpPr/>
            <p:nvPr/>
          </p:nvSpPr>
          <p:spPr>
            <a:xfrm>
              <a:off x="6807381" y="3453228"/>
              <a:ext cx="271277"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2,970</a:t>
              </a:r>
            </a:p>
          </p:txBody>
        </p:sp>
        <p:sp>
          <p:nvSpPr>
            <p:cNvPr id="922" name="tx921"/>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923" name="tx922"/>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924" name="tx923"/>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925" name="tx924"/>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926" name="tx925"/>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927" name="tx926"/>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928" name="tx927"/>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929" name="tx928"/>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930" name="pl929"/>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1" name="pl930"/>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2" name="pl931"/>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3" name="pl932"/>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4" name="pl933"/>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5" name="pl934"/>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6" name="pl935"/>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7" name="pl936"/>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8" name="pl937"/>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39" name="pl938"/>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0" name="pl939"/>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1" name="pl940"/>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2" name="pl941"/>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3" name="pl942"/>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4" name="pl943"/>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5" name="pl944"/>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6" name="pl945"/>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7" name="pl946"/>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8" name="pl947"/>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9" name="pl948"/>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0" name="tx949"/>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51" name="tx950"/>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52" name="tx951"/>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53" name="tx952"/>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54" name="tx953"/>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55" name="tx954"/>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56" name="tx955"/>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57" name="tx956"/>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58" name="tx957"/>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59" name="tx958"/>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60" name="tx959"/>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61" name="tx960"/>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62" name="tx961"/>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63" name="tx962"/>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64" name="rc963"/>
            <p:cNvSpPr/>
            <p:nvPr/>
          </p:nvSpPr>
          <p:spPr>
            <a:xfrm>
              <a:off x="7350296" y="3100839"/>
              <a:ext cx="1266914" cy="996534"/>
            </a:xfrm>
            <a:prstGeom prst="rect">
              <a:avLst/>
            </a:prstGeom>
            <a:solidFill>
              <a:srgbClr val="FFFFFF">
                <a:alpha val="100000"/>
              </a:srgbClr>
            </a:solidFill>
          </p:spPr>
          <p:txBody>
            <a:bodyPr/>
            <a:lstStyle/>
            <a:p/>
          </p:txBody>
        </p:sp>
        <p:sp>
          <p:nvSpPr>
            <p:cNvPr id="965" name="tx964"/>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66" name="rc965"/>
            <p:cNvSpPr/>
            <p:nvPr/>
          </p:nvSpPr>
          <p:spPr>
            <a:xfrm>
              <a:off x="7419885" y="3369417"/>
              <a:ext cx="219455" cy="219455"/>
            </a:xfrm>
            <a:prstGeom prst="rect">
              <a:avLst/>
            </a:prstGeom>
          </p:spPr>
          <p:txBody>
            <a:bodyPr/>
            <a:lstStyle/>
            <a:p/>
          </p:txBody>
        </p:sp>
        <p:sp>
          <p:nvSpPr>
            <p:cNvPr id="967" name="pt966"/>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68" name="rc967"/>
            <p:cNvSpPr/>
            <p:nvPr/>
          </p:nvSpPr>
          <p:spPr>
            <a:xfrm>
              <a:off x="7419885" y="3588873"/>
              <a:ext cx="219455" cy="219455"/>
            </a:xfrm>
            <a:prstGeom prst="rect">
              <a:avLst/>
            </a:prstGeom>
          </p:spPr>
          <p:txBody>
            <a:bodyPr/>
            <a:lstStyle/>
            <a:p/>
          </p:txBody>
        </p:sp>
        <p:sp>
          <p:nvSpPr>
            <p:cNvPr id="969" name="pt968"/>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70" name="rc969"/>
            <p:cNvSpPr/>
            <p:nvPr/>
          </p:nvSpPr>
          <p:spPr>
            <a:xfrm>
              <a:off x="7419885" y="3808329"/>
              <a:ext cx="219455" cy="219456"/>
            </a:xfrm>
            <a:prstGeom prst="rect">
              <a:avLst/>
            </a:prstGeom>
          </p:spPr>
          <p:txBody>
            <a:bodyPr/>
            <a:lstStyle/>
            <a:p/>
          </p:txBody>
        </p:sp>
        <p:sp>
          <p:nvSpPr>
            <p:cNvPr id="971" name="pt970"/>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72" name="tx971"/>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73" name="tx972"/>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74" name="tx973"/>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75" name="tx974"/>
            <p:cNvSpPr/>
            <p:nvPr/>
          </p:nvSpPr>
          <p:spPr>
            <a:xfrm>
              <a:off x="1312959" y="1632462"/>
              <a:ext cx="3386770"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Bay Area Projection as of 2020-04-01</a:t>
              </a:r>
            </a:p>
          </p:txBody>
        </p:sp>
        <p:sp>
          <p:nvSpPr>
            <p:cNvPr id="976" name="tx975"/>
            <p:cNvSpPr/>
            <p:nvPr/>
          </p:nvSpPr>
          <p:spPr>
            <a:xfrm>
              <a:off x="4800420" y="5929206"/>
              <a:ext cx="2410698"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2.6 days, Predicted peak: 10,350</a:t>
              </a:r>
            </a:p>
          </p:txBody>
        </p:sp>
      </p:grpSp>
      <p:sp xmlns:a="http://schemas.openxmlformats.org/drawingml/2006/main" xmlns:r="http://schemas.openxmlformats.org/officeDocument/2006/relationships" xmlns:p="http://schemas.openxmlformats.org/presentationml/2006/main">
        <p:nvSpPr>
          <p:cNvPr id="977" name="Slide Number Placeholder 5"/>
          <p:cNvSpPr>
            <a:spLocks noGrp="1"/>
          </p:cNvSpPr>
          <p:nvPr>
            <p:ph type="sldNum" sz="quarter" idx="12"/>
          </p:nvPr>
        </p:nvSpPr>
        <p:spPr>
          <a:xfrm>
            <a:off x="7966720" y="6448250"/>
            <a:ext cx="720080" cy="365125"/>
          </a:xfrm>
        </p:spPr>
        <p:txBody>
          <a:bodyPr/>
          <a:lstStyle/>
          <a:p>
            <a:r>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California</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183166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190221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197276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204332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2113873"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2184425"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2254977"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2325529"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2396081"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2466634"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2537186"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2607738"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2678290"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0" name="pt39"/>
            <p:cNvSpPr/>
            <p:nvPr/>
          </p:nvSpPr>
          <p:spPr>
            <a:xfrm>
              <a:off x="2748842"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1" name="pt40"/>
            <p:cNvSpPr/>
            <p:nvPr/>
          </p:nvSpPr>
          <p:spPr>
            <a:xfrm>
              <a:off x="2819394"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2" name="pt41"/>
            <p:cNvSpPr/>
            <p:nvPr/>
          </p:nvSpPr>
          <p:spPr>
            <a:xfrm>
              <a:off x="2889946" y="477250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3" name="pt42"/>
            <p:cNvSpPr/>
            <p:nvPr/>
          </p:nvSpPr>
          <p:spPr>
            <a:xfrm>
              <a:off x="2960499" y="4742867"/>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4" name="pt43"/>
            <p:cNvSpPr/>
            <p:nvPr/>
          </p:nvSpPr>
          <p:spPr>
            <a:xfrm>
              <a:off x="3031051" y="4742867"/>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5" name="pt44"/>
            <p:cNvSpPr/>
            <p:nvPr/>
          </p:nvSpPr>
          <p:spPr>
            <a:xfrm>
              <a:off x="3101603"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6" name="pt45"/>
            <p:cNvSpPr/>
            <p:nvPr/>
          </p:nvSpPr>
          <p:spPr>
            <a:xfrm>
              <a:off x="3172155"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7" name="pt46"/>
            <p:cNvSpPr/>
            <p:nvPr/>
          </p:nvSpPr>
          <p:spPr>
            <a:xfrm>
              <a:off x="3242707"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8" name="pt47"/>
            <p:cNvSpPr/>
            <p:nvPr/>
          </p:nvSpPr>
          <p:spPr>
            <a:xfrm>
              <a:off x="3313259"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9" name="pt48"/>
            <p:cNvSpPr/>
            <p:nvPr/>
          </p:nvSpPr>
          <p:spPr>
            <a:xfrm>
              <a:off x="3383811"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0" name="pt49"/>
            <p:cNvSpPr/>
            <p:nvPr/>
          </p:nvSpPr>
          <p:spPr>
            <a:xfrm>
              <a:off x="3454364"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1" name="pt50"/>
            <p:cNvSpPr/>
            <p:nvPr/>
          </p:nvSpPr>
          <p:spPr>
            <a:xfrm>
              <a:off x="3524916"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2" name="pt51"/>
            <p:cNvSpPr/>
            <p:nvPr/>
          </p:nvSpPr>
          <p:spPr>
            <a:xfrm>
              <a:off x="3595468"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3" name="pt52"/>
            <p:cNvSpPr/>
            <p:nvPr/>
          </p:nvSpPr>
          <p:spPr>
            <a:xfrm>
              <a:off x="3666020"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4" name="pt53"/>
            <p:cNvSpPr/>
            <p:nvPr/>
          </p:nvSpPr>
          <p:spPr>
            <a:xfrm>
              <a:off x="3736572"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5" name="pt54"/>
            <p:cNvSpPr/>
            <p:nvPr/>
          </p:nvSpPr>
          <p:spPr>
            <a:xfrm>
              <a:off x="3807124"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6" name="pt55"/>
            <p:cNvSpPr/>
            <p:nvPr/>
          </p:nvSpPr>
          <p:spPr>
            <a:xfrm>
              <a:off x="3877676"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7" name="pt56"/>
            <p:cNvSpPr/>
            <p:nvPr/>
          </p:nvSpPr>
          <p:spPr>
            <a:xfrm>
              <a:off x="3948229"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8" name="pt57"/>
            <p:cNvSpPr/>
            <p:nvPr/>
          </p:nvSpPr>
          <p:spPr>
            <a:xfrm>
              <a:off x="4018781"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9" name="pt58"/>
            <p:cNvSpPr/>
            <p:nvPr/>
          </p:nvSpPr>
          <p:spPr>
            <a:xfrm>
              <a:off x="4089333"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0" name="pt59"/>
            <p:cNvSpPr/>
            <p:nvPr/>
          </p:nvSpPr>
          <p:spPr>
            <a:xfrm>
              <a:off x="4159885"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1" name="pt60"/>
            <p:cNvSpPr/>
            <p:nvPr/>
          </p:nvSpPr>
          <p:spPr>
            <a:xfrm>
              <a:off x="4230437" y="463923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2" name="pt61"/>
            <p:cNvSpPr/>
            <p:nvPr/>
          </p:nvSpPr>
          <p:spPr>
            <a:xfrm>
              <a:off x="4300989" y="463923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3" name="pt62"/>
            <p:cNvSpPr/>
            <p:nvPr/>
          </p:nvSpPr>
          <p:spPr>
            <a:xfrm>
              <a:off x="4371541" y="45316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4" name="pt63"/>
            <p:cNvSpPr/>
            <p:nvPr/>
          </p:nvSpPr>
          <p:spPr>
            <a:xfrm>
              <a:off x="4442094" y="449811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5" name="pt64"/>
            <p:cNvSpPr/>
            <p:nvPr/>
          </p:nvSpPr>
          <p:spPr>
            <a:xfrm>
              <a:off x="4512646" y="443342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6" name="pt65"/>
            <p:cNvSpPr/>
            <p:nvPr/>
          </p:nvSpPr>
          <p:spPr>
            <a:xfrm>
              <a:off x="4583198" y="4361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7" name="pt66"/>
            <p:cNvSpPr/>
            <p:nvPr/>
          </p:nvSpPr>
          <p:spPr>
            <a:xfrm>
              <a:off x="4653750" y="433302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8" name="pt67"/>
            <p:cNvSpPr/>
            <p:nvPr/>
          </p:nvSpPr>
          <p:spPr>
            <a:xfrm>
              <a:off x="4724302" y="422776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9" name="pt68"/>
            <p:cNvSpPr/>
            <p:nvPr/>
          </p:nvSpPr>
          <p:spPr>
            <a:xfrm>
              <a:off x="4794854" y="4203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0" name="pt69"/>
            <p:cNvSpPr/>
            <p:nvPr/>
          </p:nvSpPr>
          <p:spPr>
            <a:xfrm>
              <a:off x="4865406" y="41329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1" name="pt70"/>
            <p:cNvSpPr/>
            <p:nvPr/>
          </p:nvSpPr>
          <p:spPr>
            <a:xfrm>
              <a:off x="4935959" y="41196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2" name="pt71"/>
            <p:cNvSpPr/>
            <p:nvPr/>
          </p:nvSpPr>
          <p:spPr>
            <a:xfrm>
              <a:off x="5006511" y="404565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3" name="pt72"/>
            <p:cNvSpPr/>
            <p:nvPr/>
          </p:nvSpPr>
          <p:spPr>
            <a:xfrm>
              <a:off x="5077063" y="404347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4" name="pt73"/>
            <p:cNvSpPr/>
            <p:nvPr/>
          </p:nvSpPr>
          <p:spPr>
            <a:xfrm>
              <a:off x="5147615" y="401717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5" name="pt74"/>
            <p:cNvSpPr/>
            <p:nvPr/>
          </p:nvSpPr>
          <p:spPr>
            <a:xfrm>
              <a:off x="5218167" y="397898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6" name="pt75"/>
            <p:cNvSpPr/>
            <p:nvPr/>
          </p:nvSpPr>
          <p:spPr>
            <a:xfrm>
              <a:off x="5288719" y="392998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7" name="pt76"/>
            <p:cNvSpPr/>
            <p:nvPr/>
          </p:nvSpPr>
          <p:spPr>
            <a:xfrm>
              <a:off x="5359272" y="389096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8" name="pt77"/>
            <p:cNvSpPr/>
            <p:nvPr/>
          </p:nvSpPr>
          <p:spPr>
            <a:xfrm>
              <a:off x="5429824" y="384649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9" name="pt78"/>
            <p:cNvSpPr/>
            <p:nvPr/>
          </p:nvSpPr>
          <p:spPr>
            <a:xfrm>
              <a:off x="5500376" y="381083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0" name="pt79"/>
            <p:cNvSpPr/>
            <p:nvPr/>
          </p:nvSpPr>
          <p:spPr>
            <a:xfrm>
              <a:off x="5570928" y="377675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1" name="pt80"/>
            <p:cNvSpPr/>
            <p:nvPr/>
          </p:nvSpPr>
          <p:spPr>
            <a:xfrm>
              <a:off x="5641480" y="374005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2" name="pt81"/>
            <p:cNvSpPr/>
            <p:nvPr/>
          </p:nvSpPr>
          <p:spPr>
            <a:xfrm>
              <a:off x="5712032" y="370785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3" name="pt82"/>
            <p:cNvSpPr/>
            <p:nvPr/>
          </p:nvSpPr>
          <p:spPr>
            <a:xfrm>
              <a:off x="5782584" y="367309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4" name="pt83"/>
            <p:cNvSpPr/>
            <p:nvPr/>
          </p:nvSpPr>
          <p:spPr>
            <a:xfrm>
              <a:off x="5853137" y="363269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5" name="pt84"/>
            <p:cNvSpPr/>
            <p:nvPr/>
          </p:nvSpPr>
          <p:spPr>
            <a:xfrm>
              <a:off x="5923689" y="360213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6" name="pt85"/>
            <p:cNvSpPr/>
            <p:nvPr/>
          </p:nvSpPr>
          <p:spPr>
            <a:xfrm>
              <a:off x="5994241" y="356667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7" name="pt86"/>
            <p:cNvSpPr/>
            <p:nvPr/>
          </p:nvSpPr>
          <p:spPr>
            <a:xfrm>
              <a:off x="6064793" y="352064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8" name="pt87"/>
            <p:cNvSpPr/>
            <p:nvPr/>
          </p:nvSpPr>
          <p:spPr>
            <a:xfrm>
              <a:off x="6135345" y="348476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9" name="pt88"/>
            <p:cNvSpPr/>
            <p:nvPr/>
          </p:nvSpPr>
          <p:spPr>
            <a:xfrm>
              <a:off x="6205897" y="345520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0" name="pt89"/>
            <p:cNvSpPr/>
            <p:nvPr/>
          </p:nvSpPr>
          <p:spPr>
            <a:xfrm>
              <a:off x="6276449" y="343340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1" name="pt90"/>
            <p:cNvSpPr/>
            <p:nvPr/>
          </p:nvSpPr>
          <p:spPr>
            <a:xfrm>
              <a:off x="6347002" y="340372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2" name="pt91"/>
            <p:cNvSpPr/>
            <p:nvPr/>
          </p:nvSpPr>
          <p:spPr>
            <a:xfrm>
              <a:off x="6417554" y="337581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 name="pl92"/>
            <p:cNvSpPr/>
            <p:nvPr/>
          </p:nvSpPr>
          <p:spPr>
            <a:xfrm>
              <a:off x="4403143" y="2944247"/>
              <a:ext cx="2539877" cy="1582061"/>
            </a:xfrm>
            <a:custGeom>
              <a:avLst/>
              <a:pathLst>
                <a:path w="2539877" h="1582061">
                  <a:moveTo>
                    <a:pt x="0" y="1582061"/>
                  </a:moveTo>
                  <a:lnTo>
                    <a:pt x="70552" y="1538115"/>
                  </a:lnTo>
                  <a:lnTo>
                    <a:pt x="141104" y="1494169"/>
                  </a:lnTo>
                  <a:lnTo>
                    <a:pt x="211656" y="1450223"/>
                  </a:lnTo>
                  <a:lnTo>
                    <a:pt x="282208" y="1406277"/>
                  </a:lnTo>
                  <a:lnTo>
                    <a:pt x="352760" y="1362330"/>
                  </a:lnTo>
                  <a:lnTo>
                    <a:pt x="423312" y="1318384"/>
                  </a:lnTo>
                  <a:lnTo>
                    <a:pt x="493865" y="1274438"/>
                  </a:lnTo>
                  <a:lnTo>
                    <a:pt x="564417" y="1230492"/>
                  </a:lnTo>
                  <a:lnTo>
                    <a:pt x="634969" y="1186546"/>
                  </a:lnTo>
                  <a:lnTo>
                    <a:pt x="705521" y="1142600"/>
                  </a:lnTo>
                  <a:lnTo>
                    <a:pt x="776073" y="1098653"/>
                  </a:lnTo>
                  <a:lnTo>
                    <a:pt x="846625" y="1054707"/>
                  </a:lnTo>
                  <a:lnTo>
                    <a:pt x="917177" y="1010761"/>
                  </a:lnTo>
                  <a:lnTo>
                    <a:pt x="987730" y="966815"/>
                  </a:lnTo>
                  <a:lnTo>
                    <a:pt x="1058282" y="922869"/>
                  </a:lnTo>
                  <a:lnTo>
                    <a:pt x="1128834" y="878923"/>
                  </a:lnTo>
                  <a:lnTo>
                    <a:pt x="1199386" y="834977"/>
                  </a:lnTo>
                  <a:lnTo>
                    <a:pt x="1269938" y="791030"/>
                  </a:lnTo>
                  <a:lnTo>
                    <a:pt x="1340490" y="747084"/>
                  </a:lnTo>
                  <a:lnTo>
                    <a:pt x="1411042" y="703138"/>
                  </a:lnTo>
                  <a:lnTo>
                    <a:pt x="1481595" y="659192"/>
                  </a:lnTo>
                  <a:lnTo>
                    <a:pt x="1552147" y="615246"/>
                  </a:lnTo>
                  <a:lnTo>
                    <a:pt x="1622699" y="571300"/>
                  </a:lnTo>
                  <a:lnTo>
                    <a:pt x="1693251" y="527353"/>
                  </a:lnTo>
                  <a:lnTo>
                    <a:pt x="1763803" y="483407"/>
                  </a:lnTo>
                  <a:lnTo>
                    <a:pt x="1834355" y="439461"/>
                  </a:lnTo>
                  <a:lnTo>
                    <a:pt x="1904907" y="395515"/>
                  </a:lnTo>
                  <a:lnTo>
                    <a:pt x="1975460" y="351569"/>
                  </a:lnTo>
                  <a:lnTo>
                    <a:pt x="2046012" y="307623"/>
                  </a:lnTo>
                  <a:lnTo>
                    <a:pt x="2116564" y="263676"/>
                  </a:lnTo>
                  <a:lnTo>
                    <a:pt x="2187116" y="219730"/>
                  </a:lnTo>
                  <a:lnTo>
                    <a:pt x="2257668" y="175784"/>
                  </a:lnTo>
                  <a:lnTo>
                    <a:pt x="2328220" y="131838"/>
                  </a:lnTo>
                  <a:lnTo>
                    <a:pt x="2398772" y="87892"/>
                  </a:lnTo>
                  <a:lnTo>
                    <a:pt x="2469325" y="43946"/>
                  </a:lnTo>
                  <a:lnTo>
                    <a:pt x="2539877" y="0"/>
                  </a:lnTo>
                </a:path>
              </a:pathLst>
            </a:custGeom>
            <a:ln w="27101" cap="flat">
              <a:solidFill>
                <a:srgbClr val="0000FF">
                  <a:alpha val="100000"/>
                </a:srgbClr>
              </a:solidFill>
              <a:prstDash val="solid"/>
              <a:round/>
            </a:ln>
          </p:spPr>
          <p:txBody>
            <a:bodyPr/>
            <a:lstStyle/>
            <a:p/>
          </p:txBody>
        </p:sp>
        <p:sp>
          <p:nvSpPr>
            <p:cNvPr id="94" name="pl93"/>
            <p:cNvSpPr/>
            <p:nvPr/>
          </p:nvSpPr>
          <p:spPr>
            <a:xfrm>
              <a:off x="5673081" y="3270573"/>
              <a:ext cx="1269938" cy="501079"/>
            </a:xfrm>
            <a:custGeom>
              <a:avLst/>
              <a:pathLst>
                <a:path w="1269938" h="501079">
                  <a:moveTo>
                    <a:pt x="0" y="501079"/>
                  </a:moveTo>
                  <a:lnTo>
                    <a:pt x="70552" y="459899"/>
                  </a:lnTo>
                  <a:lnTo>
                    <a:pt x="141104" y="420726"/>
                  </a:lnTo>
                  <a:lnTo>
                    <a:pt x="211656" y="383464"/>
                  </a:lnTo>
                  <a:lnTo>
                    <a:pt x="282208" y="348020"/>
                  </a:lnTo>
                  <a:lnTo>
                    <a:pt x="352760" y="314304"/>
                  </a:lnTo>
                  <a:lnTo>
                    <a:pt x="423312" y="282232"/>
                  </a:lnTo>
                  <a:lnTo>
                    <a:pt x="493865" y="251724"/>
                  </a:lnTo>
                  <a:lnTo>
                    <a:pt x="564417" y="222705"/>
                  </a:lnTo>
                  <a:lnTo>
                    <a:pt x="634969" y="195100"/>
                  </a:lnTo>
                  <a:lnTo>
                    <a:pt x="705521" y="168842"/>
                  </a:lnTo>
                  <a:lnTo>
                    <a:pt x="776073" y="143865"/>
                  </a:lnTo>
                  <a:lnTo>
                    <a:pt x="846625" y="120106"/>
                  </a:lnTo>
                  <a:lnTo>
                    <a:pt x="917177" y="97505"/>
                  </a:lnTo>
                  <a:lnTo>
                    <a:pt x="987730" y="76007"/>
                  </a:lnTo>
                  <a:lnTo>
                    <a:pt x="1058282" y="55557"/>
                  </a:lnTo>
                  <a:lnTo>
                    <a:pt x="1128834" y="36105"/>
                  </a:lnTo>
                  <a:lnTo>
                    <a:pt x="1199386" y="17601"/>
                  </a:lnTo>
                  <a:lnTo>
                    <a:pt x="1269938" y="0"/>
                  </a:lnTo>
                </a:path>
              </a:pathLst>
            </a:custGeom>
            <a:ln w="27101" cap="flat">
              <a:solidFill>
                <a:srgbClr val="FF0000">
                  <a:alpha val="100000"/>
                </a:srgbClr>
              </a:solidFill>
              <a:prstDash val="solid"/>
              <a:round/>
            </a:ln>
          </p:spPr>
          <p:txBody>
            <a:bodyPr/>
            <a:lstStyle/>
            <a:p/>
          </p:txBody>
        </p:sp>
        <p:sp>
          <p:nvSpPr>
            <p:cNvPr id="95" name="pl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7" name="pl8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8" name="pl8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9" name="pl8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0" name="pl8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1" name="pl8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2" name="pl8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3" name="pl8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4" name="pl8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5" name="pl8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6" name="pl8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7" name="pl8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8" name="pl8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9" name="pl8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0" name="pl8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1" name="pl8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2" name="pl8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3" name="pl8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34" name="pl8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5" name="pl8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6" name="pl8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7" name="pl8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8" name="pl8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9" name="pl8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0" name="pl8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1" name="pl8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2" name="pl8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3" name="pl8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4" name="pl8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5" name="pl8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6" name="pl8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47" name="pl8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8" name="pl8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9" name="pl8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0" name="pl8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1" name="pl8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7" name="pl886"/>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8" name="pl887"/>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9" name="pl888"/>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0" name="pl889"/>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1" name="pl890"/>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2" name="pl891"/>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3" name="pl892"/>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94" name="pl893"/>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5" name="pl894"/>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6" name="pl895"/>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7" name="pl896"/>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98" name="pl897"/>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9" name="pl898"/>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0" name="pl899"/>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1" name="pl900"/>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2" name="pl901"/>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03" name="pl902"/>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4" name="pl903"/>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5" name="pl904"/>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6" name="pl905"/>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07" name="pl906"/>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8" name="pl907"/>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9" name="pl908"/>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0" name="pl909"/>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1" name="pl910"/>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12" name="pl911"/>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3" name="pl912"/>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4" name="pl913"/>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5" name="pl914"/>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16" name="pl915"/>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7" name="pl916"/>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8" name="pl917"/>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9" name="pl918"/>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0" name="pl919"/>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21" name="pl920"/>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2" name="pl921"/>
            <p:cNvSpPr/>
            <p:nvPr/>
          </p:nvSpPr>
          <p:spPr>
            <a:xfrm>
              <a:off x="6918194" y="3245747"/>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923" name="pl922"/>
            <p:cNvSpPr/>
            <p:nvPr/>
          </p:nvSpPr>
          <p:spPr>
            <a:xfrm>
              <a:off x="6918194" y="3245747"/>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924" name="pl923"/>
            <p:cNvSpPr/>
            <p:nvPr/>
          </p:nvSpPr>
          <p:spPr>
            <a:xfrm>
              <a:off x="6907911" y="3270573"/>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925" name="pl924"/>
            <p:cNvSpPr/>
            <p:nvPr/>
          </p:nvSpPr>
          <p:spPr>
            <a:xfrm>
              <a:off x="6943020" y="3235463"/>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926" name="tx925"/>
            <p:cNvSpPr/>
            <p:nvPr/>
          </p:nvSpPr>
          <p:spPr>
            <a:xfrm>
              <a:off x="6777237" y="3112613"/>
              <a:ext cx="331566"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17,462</a:t>
              </a:r>
            </a:p>
          </p:txBody>
        </p:sp>
        <p:sp>
          <p:nvSpPr>
            <p:cNvPr id="927" name="tx926"/>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928" name="tx927"/>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929" name="tx928"/>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930" name="tx929"/>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931" name="tx930"/>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932" name="tx931"/>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933" name="tx932"/>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934" name="tx933"/>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935" name="pl934"/>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6" name="pl935"/>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7" name="pl936"/>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8" name="pl937"/>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9" name="pl938"/>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0" name="pl939"/>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1" name="pl940"/>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2" name="pl941"/>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3" name="pl942"/>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4" name="pl943"/>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5" name="pl944"/>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6" name="pl945"/>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7" name="pl946"/>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8" name="pl947"/>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9" name="pl948"/>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0" name="pl949"/>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1" name="pl950"/>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2" name="pl951"/>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3" name="pl952"/>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4" name="pl953"/>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5" name="tx954"/>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56" name="tx955"/>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57" name="tx956"/>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58" name="tx957"/>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59" name="tx958"/>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60" name="tx959"/>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61" name="tx960"/>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62" name="tx961"/>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63" name="tx962"/>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64" name="tx963"/>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65" name="tx964"/>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66" name="tx965"/>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67" name="tx966"/>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68" name="tx967"/>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69" name="rc968"/>
            <p:cNvSpPr/>
            <p:nvPr/>
          </p:nvSpPr>
          <p:spPr>
            <a:xfrm>
              <a:off x="7350296" y="3100839"/>
              <a:ext cx="1266914" cy="996534"/>
            </a:xfrm>
            <a:prstGeom prst="rect">
              <a:avLst/>
            </a:prstGeom>
            <a:solidFill>
              <a:srgbClr val="FFFFFF">
                <a:alpha val="100000"/>
              </a:srgbClr>
            </a:solidFill>
          </p:spPr>
          <p:txBody>
            <a:bodyPr/>
            <a:lstStyle/>
            <a:p/>
          </p:txBody>
        </p:sp>
        <p:sp>
          <p:nvSpPr>
            <p:cNvPr id="970" name="tx969"/>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71" name="rc970"/>
            <p:cNvSpPr/>
            <p:nvPr/>
          </p:nvSpPr>
          <p:spPr>
            <a:xfrm>
              <a:off x="7419885" y="3369417"/>
              <a:ext cx="219455" cy="219455"/>
            </a:xfrm>
            <a:prstGeom prst="rect">
              <a:avLst/>
            </a:prstGeom>
          </p:spPr>
          <p:txBody>
            <a:bodyPr/>
            <a:lstStyle/>
            <a:p/>
          </p:txBody>
        </p:sp>
        <p:sp>
          <p:nvSpPr>
            <p:cNvPr id="972" name="pt971"/>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73" name="rc972"/>
            <p:cNvSpPr/>
            <p:nvPr/>
          </p:nvSpPr>
          <p:spPr>
            <a:xfrm>
              <a:off x="7419885" y="3588873"/>
              <a:ext cx="219455" cy="219455"/>
            </a:xfrm>
            <a:prstGeom prst="rect">
              <a:avLst/>
            </a:prstGeom>
          </p:spPr>
          <p:txBody>
            <a:bodyPr/>
            <a:lstStyle/>
            <a:p/>
          </p:txBody>
        </p:sp>
        <p:sp>
          <p:nvSpPr>
            <p:cNvPr id="974" name="pt973"/>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75" name="rc974"/>
            <p:cNvSpPr/>
            <p:nvPr/>
          </p:nvSpPr>
          <p:spPr>
            <a:xfrm>
              <a:off x="7419885" y="3808329"/>
              <a:ext cx="219455" cy="219456"/>
            </a:xfrm>
            <a:prstGeom prst="rect">
              <a:avLst/>
            </a:prstGeom>
          </p:spPr>
          <p:txBody>
            <a:bodyPr/>
            <a:lstStyle/>
            <a:p/>
          </p:txBody>
        </p:sp>
        <p:sp>
          <p:nvSpPr>
            <p:cNvPr id="976" name="pt975"/>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77" name="tx976"/>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78" name="tx977"/>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79" name="tx978"/>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80" name="tx979"/>
            <p:cNvSpPr/>
            <p:nvPr/>
          </p:nvSpPr>
          <p:spPr>
            <a:xfrm>
              <a:off x="1312959" y="1632462"/>
              <a:ext cx="3405351"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California Projection as of 2020-04-01</a:t>
              </a:r>
            </a:p>
          </p:txBody>
        </p:sp>
        <p:sp>
          <p:nvSpPr>
            <p:cNvPr id="981" name="tx980"/>
            <p:cNvSpPr/>
            <p:nvPr/>
          </p:nvSpPr>
          <p:spPr>
            <a:xfrm>
              <a:off x="4738264" y="5929206"/>
              <a:ext cx="2472853"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3.0 days, Predicted peak: 104,119</a:t>
              </a:r>
            </a:p>
          </p:txBody>
        </p:sp>
      </p:grpSp>
      <p:sp xmlns:a="http://schemas.openxmlformats.org/drawingml/2006/main" xmlns:r="http://schemas.openxmlformats.org/officeDocument/2006/relationships" xmlns:p="http://schemas.openxmlformats.org/presentationml/2006/main">
        <p:nvSpPr>
          <p:cNvPr id="982" name="Slide Number Placeholder 5"/>
          <p:cNvSpPr>
            <a:spLocks noGrp="1"/>
          </p:cNvSpPr>
          <p:nvPr>
            <p:ph type="sldNum" sz="quarter" idx="12"/>
          </p:nvPr>
        </p:nvSpPr>
        <p:spPr>
          <a:xfrm>
            <a:off x="7966720" y="6448250"/>
            <a:ext cx="720080" cy="365125"/>
          </a:xfrm>
        </p:spPr>
        <p:txBody>
          <a:bodyPr/>
          <a:lstStyle/>
          <a:p>
            <a:r>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Utah</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724302"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28" name="pt27"/>
            <p:cNvSpPr/>
            <p:nvPr/>
          </p:nvSpPr>
          <p:spPr>
            <a:xfrm>
              <a:off x="4794854"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29" name="pt28"/>
            <p:cNvSpPr/>
            <p:nvPr/>
          </p:nvSpPr>
          <p:spPr>
            <a:xfrm>
              <a:off x="4865406"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0" name="pt29"/>
            <p:cNvSpPr/>
            <p:nvPr/>
          </p:nvSpPr>
          <p:spPr>
            <a:xfrm>
              <a:off x="4935959"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1" name="pt30"/>
            <p:cNvSpPr/>
            <p:nvPr/>
          </p:nvSpPr>
          <p:spPr>
            <a:xfrm>
              <a:off x="5006511"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2" name="pt31"/>
            <p:cNvSpPr/>
            <p:nvPr/>
          </p:nvSpPr>
          <p:spPr>
            <a:xfrm>
              <a:off x="5077063" y="480756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3" name="pt32"/>
            <p:cNvSpPr/>
            <p:nvPr/>
          </p:nvSpPr>
          <p:spPr>
            <a:xfrm>
              <a:off x="5147615" y="477250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5218167" y="455088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5288719" y="45316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359272" y="446306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429824" y="4361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500376" y="431440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9" name="pt38"/>
            <p:cNvSpPr/>
            <p:nvPr/>
          </p:nvSpPr>
          <p:spPr>
            <a:xfrm>
              <a:off x="5570928" y="427934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641480" y="420978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1" name="pt40"/>
            <p:cNvSpPr/>
            <p:nvPr/>
          </p:nvSpPr>
          <p:spPr>
            <a:xfrm>
              <a:off x="5712032" y="417245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2" name="pt41"/>
            <p:cNvSpPr/>
            <p:nvPr/>
          </p:nvSpPr>
          <p:spPr>
            <a:xfrm>
              <a:off x="5782584" y="411856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3" name="pt42"/>
            <p:cNvSpPr/>
            <p:nvPr/>
          </p:nvSpPr>
          <p:spPr>
            <a:xfrm>
              <a:off x="5853137" y="405009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4" name="pt43"/>
            <p:cNvSpPr/>
            <p:nvPr/>
          </p:nvSpPr>
          <p:spPr>
            <a:xfrm>
              <a:off x="5923689" y="402163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5" name="pt44"/>
            <p:cNvSpPr/>
            <p:nvPr/>
          </p:nvSpPr>
          <p:spPr>
            <a:xfrm>
              <a:off x="5994241" y="399347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6" name="pt45"/>
            <p:cNvSpPr/>
            <p:nvPr/>
          </p:nvSpPr>
          <p:spPr>
            <a:xfrm>
              <a:off x="6064793" y="396028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7" name="pt46"/>
            <p:cNvSpPr/>
            <p:nvPr/>
          </p:nvSpPr>
          <p:spPr>
            <a:xfrm>
              <a:off x="6135345" y="39287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8" name="pt47"/>
            <p:cNvSpPr/>
            <p:nvPr/>
          </p:nvSpPr>
          <p:spPr>
            <a:xfrm>
              <a:off x="6205897" y="388580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t48"/>
            <p:cNvSpPr/>
            <p:nvPr/>
          </p:nvSpPr>
          <p:spPr>
            <a:xfrm>
              <a:off x="6276449" y="385390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0" name="pt49"/>
            <p:cNvSpPr/>
            <p:nvPr/>
          </p:nvSpPr>
          <p:spPr>
            <a:xfrm>
              <a:off x="6347002" y="383056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1" name="pt50"/>
            <p:cNvSpPr/>
            <p:nvPr/>
          </p:nvSpPr>
          <p:spPr>
            <a:xfrm>
              <a:off x="6417554" y="381170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2" name="pl51"/>
            <p:cNvSpPr/>
            <p:nvPr/>
          </p:nvSpPr>
          <p:spPr>
            <a:xfrm>
              <a:off x="4675410" y="2786566"/>
              <a:ext cx="2267609" cy="2516988"/>
            </a:xfrm>
            <a:custGeom>
              <a:avLst/>
              <a:pathLst>
                <a:path w="2267609" h="2516988">
                  <a:moveTo>
                    <a:pt x="0" y="2516988"/>
                  </a:moveTo>
                  <a:lnTo>
                    <a:pt x="9941" y="2505954"/>
                  </a:lnTo>
                  <a:lnTo>
                    <a:pt x="80493" y="2427643"/>
                  </a:lnTo>
                  <a:lnTo>
                    <a:pt x="151045" y="2349332"/>
                  </a:lnTo>
                  <a:lnTo>
                    <a:pt x="221597" y="2271020"/>
                  </a:lnTo>
                  <a:lnTo>
                    <a:pt x="292149" y="2192709"/>
                  </a:lnTo>
                  <a:lnTo>
                    <a:pt x="362701" y="2114398"/>
                  </a:lnTo>
                  <a:lnTo>
                    <a:pt x="433254" y="2036087"/>
                  </a:lnTo>
                  <a:lnTo>
                    <a:pt x="503806" y="1957776"/>
                  </a:lnTo>
                  <a:lnTo>
                    <a:pt x="574358" y="1879465"/>
                  </a:lnTo>
                  <a:lnTo>
                    <a:pt x="644910" y="1801154"/>
                  </a:lnTo>
                  <a:lnTo>
                    <a:pt x="715462" y="1722843"/>
                  </a:lnTo>
                  <a:lnTo>
                    <a:pt x="786014" y="1644532"/>
                  </a:lnTo>
                  <a:lnTo>
                    <a:pt x="856566" y="1566221"/>
                  </a:lnTo>
                  <a:lnTo>
                    <a:pt x="927119" y="1487910"/>
                  </a:lnTo>
                  <a:lnTo>
                    <a:pt x="997671" y="1409599"/>
                  </a:lnTo>
                  <a:lnTo>
                    <a:pt x="1068223" y="1331288"/>
                  </a:lnTo>
                  <a:lnTo>
                    <a:pt x="1138775" y="1252977"/>
                  </a:lnTo>
                  <a:lnTo>
                    <a:pt x="1209327" y="1174666"/>
                  </a:lnTo>
                  <a:lnTo>
                    <a:pt x="1279879" y="1096354"/>
                  </a:lnTo>
                  <a:lnTo>
                    <a:pt x="1350431" y="1018043"/>
                  </a:lnTo>
                  <a:lnTo>
                    <a:pt x="1420984" y="939732"/>
                  </a:lnTo>
                  <a:lnTo>
                    <a:pt x="1491536" y="861421"/>
                  </a:lnTo>
                  <a:lnTo>
                    <a:pt x="1562088" y="783110"/>
                  </a:lnTo>
                  <a:lnTo>
                    <a:pt x="1632640" y="704799"/>
                  </a:lnTo>
                  <a:lnTo>
                    <a:pt x="1703192" y="626488"/>
                  </a:lnTo>
                  <a:lnTo>
                    <a:pt x="1773744" y="548177"/>
                  </a:lnTo>
                  <a:lnTo>
                    <a:pt x="1844296" y="469866"/>
                  </a:lnTo>
                  <a:lnTo>
                    <a:pt x="1914849" y="391555"/>
                  </a:lnTo>
                  <a:lnTo>
                    <a:pt x="1985401" y="313244"/>
                  </a:lnTo>
                  <a:lnTo>
                    <a:pt x="2055953" y="234933"/>
                  </a:lnTo>
                  <a:lnTo>
                    <a:pt x="2126505" y="156622"/>
                  </a:lnTo>
                  <a:lnTo>
                    <a:pt x="2197057" y="78311"/>
                  </a:lnTo>
                  <a:lnTo>
                    <a:pt x="2267609" y="0"/>
                  </a:lnTo>
                </a:path>
              </a:pathLst>
            </a:custGeom>
            <a:ln w="27101" cap="flat">
              <a:solidFill>
                <a:srgbClr val="0000FF">
                  <a:alpha val="100000"/>
                </a:srgbClr>
              </a:solidFill>
              <a:prstDash val="solid"/>
              <a:round/>
            </a:ln>
          </p:spPr>
          <p:txBody>
            <a:bodyPr/>
            <a:lstStyle/>
            <a:p/>
          </p:txBody>
        </p:sp>
        <p:sp>
          <p:nvSpPr>
            <p:cNvPr id="53" name="pl52"/>
            <p:cNvSpPr/>
            <p:nvPr/>
          </p:nvSpPr>
          <p:spPr>
            <a:xfrm>
              <a:off x="5673081" y="3705750"/>
              <a:ext cx="1269938" cy="535637"/>
            </a:xfrm>
            <a:custGeom>
              <a:avLst/>
              <a:pathLst>
                <a:path w="1269938" h="535637">
                  <a:moveTo>
                    <a:pt x="0" y="535637"/>
                  </a:moveTo>
                  <a:lnTo>
                    <a:pt x="70552" y="485089"/>
                  </a:lnTo>
                  <a:lnTo>
                    <a:pt x="141104" y="437957"/>
                  </a:lnTo>
                  <a:lnTo>
                    <a:pt x="211656" y="394012"/>
                  </a:lnTo>
                  <a:lnTo>
                    <a:pt x="282208" y="353037"/>
                  </a:lnTo>
                  <a:lnTo>
                    <a:pt x="352760" y="314832"/>
                  </a:lnTo>
                  <a:lnTo>
                    <a:pt x="423312" y="279209"/>
                  </a:lnTo>
                  <a:lnTo>
                    <a:pt x="493865" y="245995"/>
                  </a:lnTo>
                  <a:lnTo>
                    <a:pt x="564417" y="215025"/>
                  </a:lnTo>
                  <a:lnTo>
                    <a:pt x="634969" y="186150"/>
                  </a:lnTo>
                  <a:lnTo>
                    <a:pt x="705521" y="159226"/>
                  </a:lnTo>
                  <a:lnTo>
                    <a:pt x="776073" y="134122"/>
                  </a:lnTo>
                  <a:lnTo>
                    <a:pt x="846625" y="110715"/>
                  </a:lnTo>
                  <a:lnTo>
                    <a:pt x="917177" y="88890"/>
                  </a:lnTo>
                  <a:lnTo>
                    <a:pt x="987730" y="68540"/>
                  </a:lnTo>
                  <a:lnTo>
                    <a:pt x="1058282" y="49567"/>
                  </a:lnTo>
                  <a:lnTo>
                    <a:pt x="1128834" y="31875"/>
                  </a:lnTo>
                  <a:lnTo>
                    <a:pt x="1199386" y="15380"/>
                  </a:lnTo>
                  <a:lnTo>
                    <a:pt x="1269938" y="0"/>
                  </a:lnTo>
                </a:path>
              </a:pathLst>
            </a:custGeom>
            <a:ln w="27101" cap="flat">
              <a:solidFill>
                <a:srgbClr val="FF0000">
                  <a:alpha val="100000"/>
                </a:srgbClr>
              </a:solidFill>
              <a:prstDash val="solid"/>
              <a:round/>
            </a:ln>
          </p:spPr>
          <p:txBody>
            <a:bodyPr/>
            <a:lstStyle/>
            <a:p/>
          </p:txBody>
        </p:sp>
        <p:sp>
          <p:nvSpPr>
            <p:cNvPr id="54" name="pl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 name="pl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 name="pl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 name="pl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 name="pl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2" name="pl811"/>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3" name="pl812"/>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4" name="pl813"/>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6918194" y="3680924"/>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82" name="pl881"/>
            <p:cNvSpPr/>
            <p:nvPr/>
          </p:nvSpPr>
          <p:spPr>
            <a:xfrm>
              <a:off x="6918194" y="3680924"/>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3" name="pl882"/>
            <p:cNvSpPr/>
            <p:nvPr/>
          </p:nvSpPr>
          <p:spPr>
            <a:xfrm>
              <a:off x="6907911" y="3705750"/>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4" name="pl883"/>
            <p:cNvSpPr/>
            <p:nvPr/>
          </p:nvSpPr>
          <p:spPr>
            <a:xfrm>
              <a:off x="6943020" y="3670641"/>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5" name="tx884"/>
            <p:cNvSpPr/>
            <p:nvPr/>
          </p:nvSpPr>
          <p:spPr>
            <a:xfrm>
              <a:off x="6807381" y="3547791"/>
              <a:ext cx="271277"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1,816</a:t>
              </a:r>
            </a:p>
          </p:txBody>
        </p:sp>
        <p:sp>
          <p:nvSpPr>
            <p:cNvPr id="886" name="tx885"/>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87" name="tx886"/>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88" name="tx887"/>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89" name="tx888"/>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90" name="tx889"/>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91" name="tx890"/>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92" name="tx891"/>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3" name="tx892"/>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4" name="pl893"/>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5" name="pl894"/>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6" name="pl895"/>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7" name="pl896"/>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8" name="pl897"/>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0" name="pl899"/>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1" name="pl900"/>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2" name="pl901"/>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3" name="pl902"/>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4" name="pl903"/>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5" name="pl904"/>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6" name="pl905"/>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pl910"/>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2" name="pl911"/>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3" name="pl912"/>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4" name="tx913"/>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5" name="tx914"/>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16" name="tx915"/>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17" name="tx916"/>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18" name="tx917"/>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19" name="tx918"/>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20" name="tx919"/>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21" name="tx920"/>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22" name="tx921"/>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3" name="tx922"/>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4" name="tx923"/>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5" name="tx924"/>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26" name="tx925"/>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27" name="tx926"/>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28" name="rc927"/>
            <p:cNvSpPr/>
            <p:nvPr/>
          </p:nvSpPr>
          <p:spPr>
            <a:xfrm>
              <a:off x="7350296" y="3100839"/>
              <a:ext cx="1266914" cy="996534"/>
            </a:xfrm>
            <a:prstGeom prst="rect">
              <a:avLst/>
            </a:prstGeom>
            <a:solidFill>
              <a:srgbClr val="FFFFFF">
                <a:alpha val="100000"/>
              </a:srgbClr>
            </a:solidFill>
          </p:spPr>
          <p:txBody>
            <a:bodyPr/>
            <a:lstStyle/>
            <a:p/>
          </p:txBody>
        </p:sp>
        <p:sp>
          <p:nvSpPr>
            <p:cNvPr id="929" name="tx928"/>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30" name="rc929"/>
            <p:cNvSpPr/>
            <p:nvPr/>
          </p:nvSpPr>
          <p:spPr>
            <a:xfrm>
              <a:off x="7419885" y="3369417"/>
              <a:ext cx="219455" cy="219455"/>
            </a:xfrm>
            <a:prstGeom prst="rect">
              <a:avLst/>
            </a:prstGeom>
          </p:spPr>
          <p:txBody>
            <a:bodyPr/>
            <a:lstStyle/>
            <a:p/>
          </p:txBody>
        </p:sp>
        <p:sp>
          <p:nvSpPr>
            <p:cNvPr id="931" name="pt930"/>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32" name="rc931"/>
            <p:cNvSpPr/>
            <p:nvPr/>
          </p:nvSpPr>
          <p:spPr>
            <a:xfrm>
              <a:off x="7419885" y="3588873"/>
              <a:ext cx="219455" cy="219455"/>
            </a:xfrm>
            <a:prstGeom prst="rect">
              <a:avLst/>
            </a:prstGeom>
          </p:spPr>
          <p:txBody>
            <a:bodyPr/>
            <a:lstStyle/>
            <a:p/>
          </p:txBody>
        </p:sp>
        <p:sp>
          <p:nvSpPr>
            <p:cNvPr id="933" name="pt932"/>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4" name="rc933"/>
            <p:cNvSpPr/>
            <p:nvPr/>
          </p:nvSpPr>
          <p:spPr>
            <a:xfrm>
              <a:off x="7419885" y="3808329"/>
              <a:ext cx="219455" cy="219456"/>
            </a:xfrm>
            <a:prstGeom prst="rect">
              <a:avLst/>
            </a:prstGeom>
          </p:spPr>
          <p:txBody>
            <a:bodyPr/>
            <a:lstStyle/>
            <a:p/>
          </p:txBody>
        </p:sp>
        <p:sp>
          <p:nvSpPr>
            <p:cNvPr id="935" name="pt934"/>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6" name="tx935"/>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37" name="tx936"/>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38" name="tx937"/>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39" name="tx938"/>
            <p:cNvSpPr/>
            <p:nvPr/>
          </p:nvSpPr>
          <p:spPr>
            <a:xfrm>
              <a:off x="1312959" y="1632462"/>
              <a:ext cx="3051326"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Utah Projection as of 2020-04-01</a:t>
              </a:r>
            </a:p>
          </p:txBody>
        </p:sp>
        <p:sp>
          <p:nvSpPr>
            <p:cNvPr id="940" name="tx939"/>
            <p:cNvSpPr/>
            <p:nvPr/>
          </p:nvSpPr>
          <p:spPr>
            <a:xfrm>
              <a:off x="4862576" y="5929206"/>
              <a:ext cx="2348542"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1.7 days, Predicted peak: 5,474</a:t>
              </a:r>
            </a:p>
          </p:txBody>
        </p:sp>
      </p:grpSp>
      <p:sp xmlns:a="http://schemas.openxmlformats.org/drawingml/2006/main" xmlns:r="http://schemas.openxmlformats.org/officeDocument/2006/relationships" xmlns:p="http://schemas.openxmlformats.org/presentationml/2006/main">
        <p:nvSpPr>
          <p:cNvPr id="941" name="Slide Number Placeholder 5"/>
          <p:cNvSpPr>
            <a:spLocks noGrp="1"/>
          </p:cNvSpPr>
          <p:nvPr>
            <p:ph type="sldNum" sz="quarter" idx="12"/>
          </p:nvPr>
        </p:nvSpPr>
        <p:spPr>
          <a:xfrm>
            <a:off x="7966720" y="6448250"/>
            <a:ext cx="720080" cy="365125"/>
          </a:xfrm>
        </p:spPr>
        <p:txBody>
          <a:bodyPr/>
          <a:lstStyle/>
          <a:p>
            <a:r>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Doubling Time</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815769" y="1894657"/>
              <a:ext cx="7801441" cy="3044290"/>
            </a:xfrm>
            <a:prstGeom prst="rect">
              <a:avLst/>
            </a:prstGeom>
            <a:solidFill>
              <a:srgbClr val="EBEBEB">
                <a:alpha val="100000"/>
              </a:srgbClr>
            </a:solidFill>
          </p:spPr>
          <p:txBody>
            <a:bodyPr/>
            <a:lstStyle/>
            <a:p/>
          </p:txBody>
        </p:sp>
        <p:sp>
          <p:nvSpPr>
            <p:cNvPr id="7" name="pl6"/>
            <p:cNvSpPr/>
            <p:nvPr/>
          </p:nvSpPr>
          <p:spPr>
            <a:xfrm>
              <a:off x="815769" y="4376258"/>
              <a:ext cx="7801441" cy="0"/>
            </a:xfrm>
            <a:custGeom>
              <a:avLst/>
              <a:pathLst>
                <a:path w="7801441" h="0">
                  <a:moveTo>
                    <a:pt x="0" y="0"/>
                  </a:moveTo>
                  <a:lnTo>
                    <a:pt x="7801441" y="0"/>
                  </a:lnTo>
                  <a:lnTo>
                    <a:pt x="7801441" y="0"/>
                  </a:lnTo>
                </a:path>
              </a:pathLst>
            </a:custGeom>
            <a:ln w="6775" cap="flat">
              <a:solidFill>
                <a:srgbClr val="FFFFFF">
                  <a:alpha val="100000"/>
                </a:srgbClr>
              </a:solidFill>
              <a:prstDash val="solid"/>
              <a:round/>
            </a:ln>
          </p:spPr>
          <p:txBody>
            <a:bodyPr/>
            <a:lstStyle/>
            <a:p/>
          </p:txBody>
        </p:sp>
        <p:sp>
          <p:nvSpPr>
            <p:cNvPr id="8" name="pl7"/>
            <p:cNvSpPr/>
            <p:nvPr/>
          </p:nvSpPr>
          <p:spPr>
            <a:xfrm>
              <a:off x="815769" y="3527633"/>
              <a:ext cx="7801441" cy="0"/>
            </a:xfrm>
            <a:custGeom>
              <a:avLst/>
              <a:pathLst>
                <a:path w="7801441" h="0">
                  <a:moveTo>
                    <a:pt x="0" y="0"/>
                  </a:moveTo>
                  <a:lnTo>
                    <a:pt x="7801441" y="0"/>
                  </a:lnTo>
                  <a:lnTo>
                    <a:pt x="7801441" y="0"/>
                  </a:lnTo>
                </a:path>
              </a:pathLst>
            </a:custGeom>
            <a:ln w="6775" cap="flat">
              <a:solidFill>
                <a:srgbClr val="FFFFFF">
                  <a:alpha val="100000"/>
                </a:srgbClr>
              </a:solidFill>
              <a:prstDash val="solid"/>
              <a:round/>
            </a:ln>
          </p:spPr>
          <p:txBody>
            <a:bodyPr/>
            <a:lstStyle/>
            <a:p/>
          </p:txBody>
        </p:sp>
        <p:sp>
          <p:nvSpPr>
            <p:cNvPr id="9" name="pl8"/>
            <p:cNvSpPr/>
            <p:nvPr/>
          </p:nvSpPr>
          <p:spPr>
            <a:xfrm>
              <a:off x="815769" y="2679008"/>
              <a:ext cx="7801441" cy="0"/>
            </a:xfrm>
            <a:custGeom>
              <a:avLst/>
              <a:pathLst>
                <a:path w="7801441" h="0">
                  <a:moveTo>
                    <a:pt x="0" y="0"/>
                  </a:moveTo>
                  <a:lnTo>
                    <a:pt x="7801441" y="0"/>
                  </a:lnTo>
                  <a:lnTo>
                    <a:pt x="7801441" y="0"/>
                  </a:lnTo>
                </a:path>
              </a:pathLst>
            </a:custGeom>
            <a:ln w="6775" cap="flat">
              <a:solidFill>
                <a:srgbClr val="FFFFFF">
                  <a:alpha val="100000"/>
                </a:srgbClr>
              </a:solidFill>
              <a:prstDash val="solid"/>
              <a:round/>
            </a:ln>
          </p:spPr>
          <p:txBody>
            <a:bodyPr/>
            <a:lstStyle/>
            <a:p/>
          </p:txBody>
        </p:sp>
        <p:sp>
          <p:nvSpPr>
            <p:cNvPr id="10" name="pl9"/>
            <p:cNvSpPr/>
            <p:nvPr/>
          </p:nvSpPr>
          <p:spPr>
            <a:xfrm>
              <a:off x="815769" y="4800571"/>
              <a:ext cx="7801441" cy="0"/>
            </a:xfrm>
            <a:custGeom>
              <a:avLst/>
              <a:pathLst>
                <a:path w="7801441" h="0">
                  <a:moveTo>
                    <a:pt x="0" y="0"/>
                  </a:moveTo>
                  <a:lnTo>
                    <a:pt x="7801441" y="0"/>
                  </a:lnTo>
                  <a:lnTo>
                    <a:pt x="7801441" y="0"/>
                  </a:lnTo>
                </a:path>
              </a:pathLst>
            </a:custGeom>
            <a:ln w="13550" cap="flat">
              <a:solidFill>
                <a:srgbClr val="FFFFFF">
                  <a:alpha val="100000"/>
                </a:srgbClr>
              </a:solidFill>
              <a:prstDash val="solid"/>
              <a:round/>
            </a:ln>
          </p:spPr>
          <p:txBody>
            <a:bodyPr/>
            <a:lstStyle/>
            <a:p/>
          </p:txBody>
        </p:sp>
        <p:sp>
          <p:nvSpPr>
            <p:cNvPr id="11" name="pl10"/>
            <p:cNvSpPr/>
            <p:nvPr/>
          </p:nvSpPr>
          <p:spPr>
            <a:xfrm>
              <a:off x="815769" y="3951946"/>
              <a:ext cx="7801441" cy="0"/>
            </a:xfrm>
            <a:custGeom>
              <a:avLst/>
              <a:pathLst>
                <a:path w="7801441" h="0">
                  <a:moveTo>
                    <a:pt x="0" y="0"/>
                  </a:moveTo>
                  <a:lnTo>
                    <a:pt x="7801441" y="0"/>
                  </a:lnTo>
                  <a:lnTo>
                    <a:pt x="7801441" y="0"/>
                  </a:lnTo>
                </a:path>
              </a:pathLst>
            </a:custGeom>
            <a:ln w="13550" cap="flat">
              <a:solidFill>
                <a:srgbClr val="FFFFFF">
                  <a:alpha val="100000"/>
                </a:srgbClr>
              </a:solidFill>
              <a:prstDash val="solid"/>
              <a:round/>
            </a:ln>
          </p:spPr>
          <p:txBody>
            <a:bodyPr/>
            <a:lstStyle/>
            <a:p/>
          </p:txBody>
        </p:sp>
        <p:sp>
          <p:nvSpPr>
            <p:cNvPr id="12" name="pl11"/>
            <p:cNvSpPr/>
            <p:nvPr/>
          </p:nvSpPr>
          <p:spPr>
            <a:xfrm>
              <a:off x="815769" y="3103321"/>
              <a:ext cx="7801441" cy="0"/>
            </a:xfrm>
            <a:custGeom>
              <a:avLst/>
              <a:pathLst>
                <a:path w="7801441" h="0">
                  <a:moveTo>
                    <a:pt x="0" y="0"/>
                  </a:moveTo>
                  <a:lnTo>
                    <a:pt x="7801441" y="0"/>
                  </a:lnTo>
                  <a:lnTo>
                    <a:pt x="7801441" y="0"/>
                  </a:lnTo>
                </a:path>
              </a:pathLst>
            </a:custGeom>
            <a:ln w="13550" cap="flat">
              <a:solidFill>
                <a:srgbClr val="FFFFFF">
                  <a:alpha val="100000"/>
                </a:srgbClr>
              </a:solidFill>
              <a:prstDash val="solid"/>
              <a:round/>
            </a:ln>
          </p:spPr>
          <p:txBody>
            <a:bodyPr/>
            <a:lstStyle/>
            <a:p/>
          </p:txBody>
        </p:sp>
        <p:sp>
          <p:nvSpPr>
            <p:cNvPr id="13" name="pl12"/>
            <p:cNvSpPr/>
            <p:nvPr/>
          </p:nvSpPr>
          <p:spPr>
            <a:xfrm>
              <a:off x="815769" y="2254695"/>
              <a:ext cx="7801441" cy="0"/>
            </a:xfrm>
            <a:custGeom>
              <a:avLst/>
              <a:pathLst>
                <a:path w="7801441" h="0">
                  <a:moveTo>
                    <a:pt x="0" y="0"/>
                  </a:moveTo>
                  <a:lnTo>
                    <a:pt x="7801441" y="0"/>
                  </a:lnTo>
                  <a:lnTo>
                    <a:pt x="7801441" y="0"/>
                  </a:lnTo>
                </a:path>
              </a:pathLst>
            </a:custGeom>
            <a:ln w="13550" cap="flat">
              <a:solidFill>
                <a:srgbClr val="FFFFFF">
                  <a:alpha val="100000"/>
                </a:srgbClr>
              </a:solidFill>
              <a:prstDash val="solid"/>
              <a:round/>
            </a:ln>
          </p:spPr>
          <p:txBody>
            <a:bodyPr/>
            <a:lstStyle/>
            <a:p/>
          </p:txBody>
        </p:sp>
        <p:sp>
          <p:nvSpPr>
            <p:cNvPr id="14" name="pl13"/>
            <p:cNvSpPr/>
            <p:nvPr/>
          </p:nvSpPr>
          <p:spPr>
            <a:xfrm>
              <a:off x="90719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5" name="pl14"/>
            <p:cNvSpPr/>
            <p:nvPr/>
          </p:nvSpPr>
          <p:spPr>
            <a:xfrm>
              <a:off x="105956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121193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136430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151667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166905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182142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197379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212616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227853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243091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258328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273565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7" name="pl26"/>
            <p:cNvSpPr/>
            <p:nvPr/>
          </p:nvSpPr>
          <p:spPr>
            <a:xfrm>
              <a:off x="288802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8" name="pl27"/>
            <p:cNvSpPr/>
            <p:nvPr/>
          </p:nvSpPr>
          <p:spPr>
            <a:xfrm>
              <a:off x="304039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9" name="pl28"/>
            <p:cNvSpPr/>
            <p:nvPr/>
          </p:nvSpPr>
          <p:spPr>
            <a:xfrm>
              <a:off x="319277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0" name="pl29"/>
            <p:cNvSpPr/>
            <p:nvPr/>
          </p:nvSpPr>
          <p:spPr>
            <a:xfrm>
              <a:off x="334514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1" name="pl30"/>
            <p:cNvSpPr/>
            <p:nvPr/>
          </p:nvSpPr>
          <p:spPr>
            <a:xfrm>
              <a:off x="349751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2" name="pl31"/>
            <p:cNvSpPr/>
            <p:nvPr/>
          </p:nvSpPr>
          <p:spPr>
            <a:xfrm>
              <a:off x="364988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3" name="pl32"/>
            <p:cNvSpPr/>
            <p:nvPr/>
          </p:nvSpPr>
          <p:spPr>
            <a:xfrm>
              <a:off x="380225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4" name="pl33"/>
            <p:cNvSpPr/>
            <p:nvPr/>
          </p:nvSpPr>
          <p:spPr>
            <a:xfrm>
              <a:off x="395463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5" name="pl34"/>
            <p:cNvSpPr/>
            <p:nvPr/>
          </p:nvSpPr>
          <p:spPr>
            <a:xfrm>
              <a:off x="410700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6" name="pl35"/>
            <p:cNvSpPr/>
            <p:nvPr/>
          </p:nvSpPr>
          <p:spPr>
            <a:xfrm>
              <a:off x="425937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7" name="pl36"/>
            <p:cNvSpPr/>
            <p:nvPr/>
          </p:nvSpPr>
          <p:spPr>
            <a:xfrm>
              <a:off x="441174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8" name="pl37"/>
            <p:cNvSpPr/>
            <p:nvPr/>
          </p:nvSpPr>
          <p:spPr>
            <a:xfrm>
              <a:off x="456411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9" name="pl38"/>
            <p:cNvSpPr/>
            <p:nvPr/>
          </p:nvSpPr>
          <p:spPr>
            <a:xfrm>
              <a:off x="471649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0" name="pl39"/>
            <p:cNvSpPr/>
            <p:nvPr/>
          </p:nvSpPr>
          <p:spPr>
            <a:xfrm>
              <a:off x="486886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1" name="pl40"/>
            <p:cNvSpPr/>
            <p:nvPr/>
          </p:nvSpPr>
          <p:spPr>
            <a:xfrm>
              <a:off x="502123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2" name="pl41"/>
            <p:cNvSpPr/>
            <p:nvPr/>
          </p:nvSpPr>
          <p:spPr>
            <a:xfrm>
              <a:off x="517360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3" name="pl42"/>
            <p:cNvSpPr/>
            <p:nvPr/>
          </p:nvSpPr>
          <p:spPr>
            <a:xfrm>
              <a:off x="532597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4" name="pl43"/>
            <p:cNvSpPr/>
            <p:nvPr/>
          </p:nvSpPr>
          <p:spPr>
            <a:xfrm>
              <a:off x="547834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5" name="pl44"/>
            <p:cNvSpPr/>
            <p:nvPr/>
          </p:nvSpPr>
          <p:spPr>
            <a:xfrm>
              <a:off x="563072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6" name="pl45"/>
            <p:cNvSpPr/>
            <p:nvPr/>
          </p:nvSpPr>
          <p:spPr>
            <a:xfrm>
              <a:off x="578309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7" name="pl46"/>
            <p:cNvSpPr/>
            <p:nvPr/>
          </p:nvSpPr>
          <p:spPr>
            <a:xfrm>
              <a:off x="593546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8" name="pl47"/>
            <p:cNvSpPr/>
            <p:nvPr/>
          </p:nvSpPr>
          <p:spPr>
            <a:xfrm>
              <a:off x="608783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9" name="pl48"/>
            <p:cNvSpPr/>
            <p:nvPr/>
          </p:nvSpPr>
          <p:spPr>
            <a:xfrm>
              <a:off x="624020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0" name="pl49"/>
            <p:cNvSpPr/>
            <p:nvPr/>
          </p:nvSpPr>
          <p:spPr>
            <a:xfrm>
              <a:off x="639258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1" name="pl50"/>
            <p:cNvSpPr/>
            <p:nvPr/>
          </p:nvSpPr>
          <p:spPr>
            <a:xfrm>
              <a:off x="654495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2" name="pl51"/>
            <p:cNvSpPr/>
            <p:nvPr/>
          </p:nvSpPr>
          <p:spPr>
            <a:xfrm>
              <a:off x="669732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3" name="pl52"/>
            <p:cNvSpPr/>
            <p:nvPr/>
          </p:nvSpPr>
          <p:spPr>
            <a:xfrm>
              <a:off x="684969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4" name="pl53"/>
            <p:cNvSpPr/>
            <p:nvPr/>
          </p:nvSpPr>
          <p:spPr>
            <a:xfrm>
              <a:off x="700206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5" name="pl54"/>
            <p:cNvSpPr/>
            <p:nvPr/>
          </p:nvSpPr>
          <p:spPr>
            <a:xfrm>
              <a:off x="715444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6" name="pl55"/>
            <p:cNvSpPr/>
            <p:nvPr/>
          </p:nvSpPr>
          <p:spPr>
            <a:xfrm>
              <a:off x="730681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7" name="pl56"/>
            <p:cNvSpPr/>
            <p:nvPr/>
          </p:nvSpPr>
          <p:spPr>
            <a:xfrm>
              <a:off x="745918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8" name="pl57"/>
            <p:cNvSpPr/>
            <p:nvPr/>
          </p:nvSpPr>
          <p:spPr>
            <a:xfrm>
              <a:off x="761155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9" name="pl58"/>
            <p:cNvSpPr/>
            <p:nvPr/>
          </p:nvSpPr>
          <p:spPr>
            <a:xfrm>
              <a:off x="776392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0" name="pl59"/>
            <p:cNvSpPr/>
            <p:nvPr/>
          </p:nvSpPr>
          <p:spPr>
            <a:xfrm>
              <a:off x="791630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1" name="pl60"/>
            <p:cNvSpPr/>
            <p:nvPr/>
          </p:nvSpPr>
          <p:spPr>
            <a:xfrm>
              <a:off x="806867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2" name="pl61"/>
            <p:cNvSpPr/>
            <p:nvPr/>
          </p:nvSpPr>
          <p:spPr>
            <a:xfrm>
              <a:off x="822104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3" name="pl62"/>
            <p:cNvSpPr/>
            <p:nvPr/>
          </p:nvSpPr>
          <p:spPr>
            <a:xfrm>
              <a:off x="837341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4" name="pl63"/>
            <p:cNvSpPr/>
            <p:nvPr/>
          </p:nvSpPr>
          <p:spPr>
            <a:xfrm>
              <a:off x="852578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5" name="rc64"/>
            <p:cNvSpPr/>
            <p:nvPr/>
          </p:nvSpPr>
          <p:spPr>
            <a:xfrm>
              <a:off x="6811603" y="2866008"/>
              <a:ext cx="76185" cy="193456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6" name="rc65"/>
            <p:cNvSpPr/>
            <p:nvPr/>
          </p:nvSpPr>
          <p:spPr>
            <a:xfrm>
              <a:off x="7421091" y="2646378"/>
              <a:ext cx="76185" cy="215419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7" name="rc66"/>
            <p:cNvSpPr/>
            <p:nvPr/>
          </p:nvSpPr>
          <p:spPr>
            <a:xfrm>
              <a:off x="3307049" y="3295526"/>
              <a:ext cx="76185" cy="150504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8" name="rc67"/>
            <p:cNvSpPr/>
            <p:nvPr/>
          </p:nvSpPr>
          <p:spPr>
            <a:xfrm>
              <a:off x="8487694" y="2033034"/>
              <a:ext cx="76185" cy="276753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9" name="rc68"/>
            <p:cNvSpPr/>
            <p:nvPr/>
          </p:nvSpPr>
          <p:spPr>
            <a:xfrm>
              <a:off x="6354488" y="2955038"/>
              <a:ext cx="76185" cy="184553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0" name="rc69"/>
            <p:cNvSpPr/>
            <p:nvPr/>
          </p:nvSpPr>
          <p:spPr>
            <a:xfrm>
              <a:off x="6202116" y="2977655"/>
              <a:ext cx="76185" cy="182291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1" name="rc70"/>
            <p:cNvSpPr/>
            <p:nvPr/>
          </p:nvSpPr>
          <p:spPr>
            <a:xfrm>
              <a:off x="1630958" y="3455411"/>
              <a:ext cx="76185" cy="134515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2" name="rc71"/>
            <p:cNvSpPr/>
            <p:nvPr/>
          </p:nvSpPr>
          <p:spPr>
            <a:xfrm>
              <a:off x="4373653" y="3117768"/>
              <a:ext cx="76185" cy="168280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3" name="rc72"/>
            <p:cNvSpPr/>
            <p:nvPr/>
          </p:nvSpPr>
          <p:spPr>
            <a:xfrm>
              <a:off x="7878207" y="2632740"/>
              <a:ext cx="76185" cy="216783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4" name="rc73"/>
            <p:cNvSpPr/>
            <p:nvPr/>
          </p:nvSpPr>
          <p:spPr>
            <a:xfrm>
              <a:off x="2240446" y="3385548"/>
              <a:ext cx="76185" cy="141502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5" name="rc74"/>
            <p:cNvSpPr/>
            <p:nvPr/>
          </p:nvSpPr>
          <p:spPr>
            <a:xfrm>
              <a:off x="5135512" y="3058556"/>
              <a:ext cx="76185" cy="174201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6" name="rc75"/>
            <p:cNvSpPr/>
            <p:nvPr/>
          </p:nvSpPr>
          <p:spPr>
            <a:xfrm>
              <a:off x="6963975" y="2773568"/>
              <a:ext cx="76185" cy="202700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7" name="rc76"/>
            <p:cNvSpPr/>
            <p:nvPr/>
          </p:nvSpPr>
          <p:spPr>
            <a:xfrm>
              <a:off x="1326215" y="3482235"/>
              <a:ext cx="76185" cy="131833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8" name="rc77"/>
            <p:cNvSpPr/>
            <p:nvPr/>
          </p:nvSpPr>
          <p:spPr>
            <a:xfrm>
              <a:off x="3611793" y="3246795"/>
              <a:ext cx="76185" cy="155377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9" name="rc78"/>
            <p:cNvSpPr/>
            <p:nvPr/>
          </p:nvSpPr>
          <p:spPr>
            <a:xfrm>
              <a:off x="1478586" y="3476148"/>
              <a:ext cx="76185" cy="132442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0" name="rc79"/>
            <p:cNvSpPr/>
            <p:nvPr/>
          </p:nvSpPr>
          <p:spPr>
            <a:xfrm>
              <a:off x="2545190" y="3375569"/>
              <a:ext cx="76185" cy="1425001"/>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1" name="rc80"/>
            <p:cNvSpPr/>
            <p:nvPr/>
          </p:nvSpPr>
          <p:spPr>
            <a:xfrm>
              <a:off x="2849934" y="3363184"/>
              <a:ext cx="76185" cy="143738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2" name="rc81"/>
            <p:cNvSpPr/>
            <p:nvPr/>
          </p:nvSpPr>
          <p:spPr>
            <a:xfrm>
              <a:off x="4526025" y="3116125"/>
              <a:ext cx="76185" cy="168444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3" name="rc82"/>
            <p:cNvSpPr/>
            <p:nvPr/>
          </p:nvSpPr>
          <p:spPr>
            <a:xfrm>
              <a:off x="5897372" y="3003590"/>
              <a:ext cx="76185" cy="179698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4" name="rc83"/>
            <p:cNvSpPr/>
            <p:nvPr/>
          </p:nvSpPr>
          <p:spPr>
            <a:xfrm>
              <a:off x="8335322" y="2465586"/>
              <a:ext cx="76185" cy="233498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5" name="rc84"/>
            <p:cNvSpPr/>
            <p:nvPr/>
          </p:nvSpPr>
          <p:spPr>
            <a:xfrm>
              <a:off x="1173843" y="3505054"/>
              <a:ext cx="76185" cy="129551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6" name="rc85"/>
            <p:cNvSpPr/>
            <p:nvPr/>
          </p:nvSpPr>
          <p:spPr>
            <a:xfrm>
              <a:off x="2088074" y="3425890"/>
              <a:ext cx="76185" cy="137468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7" name="rc86"/>
            <p:cNvSpPr/>
            <p:nvPr/>
          </p:nvSpPr>
          <p:spPr>
            <a:xfrm>
              <a:off x="3154677" y="3342148"/>
              <a:ext cx="76185" cy="145842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8" name="rc87"/>
            <p:cNvSpPr/>
            <p:nvPr/>
          </p:nvSpPr>
          <p:spPr>
            <a:xfrm>
              <a:off x="8182951" y="2535252"/>
              <a:ext cx="76185" cy="226531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9" name="rc88"/>
            <p:cNvSpPr/>
            <p:nvPr/>
          </p:nvSpPr>
          <p:spPr>
            <a:xfrm>
              <a:off x="6659231" y="2884605"/>
              <a:ext cx="76185" cy="191596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0" name="rc89"/>
            <p:cNvSpPr/>
            <p:nvPr/>
          </p:nvSpPr>
          <p:spPr>
            <a:xfrm>
              <a:off x="2697562" y="3366039"/>
              <a:ext cx="76185" cy="143453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1" name="rc90"/>
            <p:cNvSpPr/>
            <p:nvPr/>
          </p:nvSpPr>
          <p:spPr>
            <a:xfrm>
              <a:off x="3916537" y="3157375"/>
              <a:ext cx="76185" cy="164319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2" name="rc91"/>
            <p:cNvSpPr/>
            <p:nvPr/>
          </p:nvSpPr>
          <p:spPr>
            <a:xfrm>
              <a:off x="4068909" y="3149748"/>
              <a:ext cx="76185" cy="165082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3" name="rc92"/>
            <p:cNvSpPr/>
            <p:nvPr/>
          </p:nvSpPr>
          <p:spPr>
            <a:xfrm>
              <a:off x="4678397" y="3103967"/>
              <a:ext cx="76185" cy="169660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4" name="rc93"/>
            <p:cNvSpPr/>
            <p:nvPr/>
          </p:nvSpPr>
          <p:spPr>
            <a:xfrm>
              <a:off x="5440256" y="3047276"/>
              <a:ext cx="76185" cy="175329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5" name="rc94"/>
            <p:cNvSpPr/>
            <p:nvPr/>
          </p:nvSpPr>
          <p:spPr>
            <a:xfrm>
              <a:off x="869099" y="3569431"/>
              <a:ext cx="76185" cy="123113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6" name="rc95"/>
            <p:cNvSpPr/>
            <p:nvPr/>
          </p:nvSpPr>
          <p:spPr>
            <a:xfrm>
              <a:off x="4830768" y="3063972"/>
              <a:ext cx="76185" cy="173659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7" name="rc96"/>
            <p:cNvSpPr/>
            <p:nvPr/>
          </p:nvSpPr>
          <p:spPr>
            <a:xfrm>
              <a:off x="7573463" y="2641325"/>
              <a:ext cx="76185" cy="215924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8" name="rc97"/>
            <p:cNvSpPr/>
            <p:nvPr/>
          </p:nvSpPr>
          <p:spPr>
            <a:xfrm>
              <a:off x="3764165" y="3223192"/>
              <a:ext cx="76185" cy="157737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9" name="rc98"/>
            <p:cNvSpPr/>
            <p:nvPr/>
          </p:nvSpPr>
          <p:spPr>
            <a:xfrm>
              <a:off x="5287884" y="3050978"/>
              <a:ext cx="76185" cy="174959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0" name="rc99"/>
            <p:cNvSpPr/>
            <p:nvPr/>
          </p:nvSpPr>
          <p:spPr>
            <a:xfrm>
              <a:off x="3459421" y="3275245"/>
              <a:ext cx="76185" cy="152532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1" name="rc100"/>
            <p:cNvSpPr/>
            <p:nvPr/>
          </p:nvSpPr>
          <p:spPr>
            <a:xfrm>
              <a:off x="3002306" y="3342314"/>
              <a:ext cx="76185" cy="145825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2" name="rc101"/>
            <p:cNvSpPr/>
            <p:nvPr/>
          </p:nvSpPr>
          <p:spPr>
            <a:xfrm>
              <a:off x="6506859" y="2953120"/>
              <a:ext cx="76185" cy="184745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3" name="rc102"/>
            <p:cNvSpPr/>
            <p:nvPr/>
          </p:nvSpPr>
          <p:spPr>
            <a:xfrm>
              <a:off x="1021471" y="3512402"/>
              <a:ext cx="76185" cy="128816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4" name="rc103"/>
            <p:cNvSpPr/>
            <p:nvPr/>
          </p:nvSpPr>
          <p:spPr>
            <a:xfrm>
              <a:off x="1783330" y="3429995"/>
              <a:ext cx="76185" cy="137057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5" name="rc104"/>
            <p:cNvSpPr/>
            <p:nvPr/>
          </p:nvSpPr>
          <p:spPr>
            <a:xfrm>
              <a:off x="5745000" y="3011849"/>
              <a:ext cx="76185" cy="1788721"/>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6" name="rc105"/>
            <p:cNvSpPr/>
            <p:nvPr/>
          </p:nvSpPr>
          <p:spPr>
            <a:xfrm>
              <a:off x="4221281" y="3135803"/>
              <a:ext cx="76185" cy="166476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7" name="rc106"/>
            <p:cNvSpPr/>
            <p:nvPr/>
          </p:nvSpPr>
          <p:spPr>
            <a:xfrm>
              <a:off x="4983140" y="3063213"/>
              <a:ext cx="76185" cy="173735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8" name="rc107"/>
            <p:cNvSpPr/>
            <p:nvPr/>
          </p:nvSpPr>
          <p:spPr>
            <a:xfrm>
              <a:off x="5592628" y="3030863"/>
              <a:ext cx="76185" cy="176970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9" name="rc108"/>
            <p:cNvSpPr/>
            <p:nvPr/>
          </p:nvSpPr>
          <p:spPr>
            <a:xfrm>
              <a:off x="6049744" y="3000975"/>
              <a:ext cx="76185" cy="179959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0" name="rc109"/>
            <p:cNvSpPr/>
            <p:nvPr/>
          </p:nvSpPr>
          <p:spPr>
            <a:xfrm>
              <a:off x="7725835" y="2639309"/>
              <a:ext cx="76185" cy="216126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1" name="rc110"/>
            <p:cNvSpPr/>
            <p:nvPr/>
          </p:nvSpPr>
          <p:spPr>
            <a:xfrm>
              <a:off x="2392818" y="3377163"/>
              <a:ext cx="76185" cy="142340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2" name="rc111"/>
            <p:cNvSpPr/>
            <p:nvPr/>
          </p:nvSpPr>
          <p:spPr>
            <a:xfrm>
              <a:off x="8030579" y="2559572"/>
              <a:ext cx="76185" cy="224099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3" name="rc112"/>
            <p:cNvSpPr/>
            <p:nvPr/>
          </p:nvSpPr>
          <p:spPr>
            <a:xfrm>
              <a:off x="1935702" y="3429485"/>
              <a:ext cx="76185" cy="137108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4" name="rc113"/>
            <p:cNvSpPr/>
            <p:nvPr/>
          </p:nvSpPr>
          <p:spPr>
            <a:xfrm>
              <a:off x="7268719" y="2682405"/>
              <a:ext cx="76185" cy="211816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5" name="rc114"/>
            <p:cNvSpPr/>
            <p:nvPr/>
          </p:nvSpPr>
          <p:spPr>
            <a:xfrm>
              <a:off x="7116347" y="2706790"/>
              <a:ext cx="76185" cy="209378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6" name="pl115"/>
            <p:cNvSpPr/>
            <p:nvPr/>
          </p:nvSpPr>
          <p:spPr>
            <a:xfrm>
              <a:off x="831006" y="3030986"/>
              <a:ext cx="7770967" cy="0"/>
            </a:xfrm>
            <a:custGeom>
              <a:avLst/>
              <a:pathLst>
                <a:path w="7770967" h="0">
                  <a:moveTo>
                    <a:pt x="0" y="0"/>
                  </a:moveTo>
                  <a:lnTo>
                    <a:pt x="7770967" y="0"/>
                  </a:lnTo>
                </a:path>
              </a:pathLst>
            </a:custGeom>
            <a:ln w="13550" cap="flat">
              <a:solidFill>
                <a:srgbClr val="000000">
                  <a:alpha val="100000"/>
                </a:srgbClr>
              </a:solidFill>
              <a:prstDash val="solid"/>
              <a:round/>
            </a:ln>
          </p:spPr>
          <p:txBody>
            <a:bodyPr/>
            <a:lstStyle/>
            <a:p/>
          </p:txBody>
        </p:sp>
        <p:sp>
          <p:nvSpPr>
            <p:cNvPr id="117" name="tx116"/>
            <p:cNvSpPr/>
            <p:nvPr/>
          </p:nvSpPr>
          <p:spPr>
            <a:xfrm>
              <a:off x="907192" y="2849159"/>
              <a:ext cx="1285726" cy="131646"/>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Arial"/>
                  <a:cs typeface="Arial"/>
                </a:rPr>
                <a:t>Overall US: 4.2 days</a:t>
              </a:r>
            </a:p>
          </p:txBody>
        </p:sp>
        <p:sp>
          <p:nvSpPr>
            <p:cNvPr id="118" name="tx117"/>
            <p:cNvSpPr/>
            <p:nvPr/>
          </p:nvSpPr>
          <p:spPr>
            <a:xfrm>
              <a:off x="690983" y="4758879"/>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119" name="tx118"/>
            <p:cNvSpPr/>
            <p:nvPr/>
          </p:nvSpPr>
          <p:spPr>
            <a:xfrm>
              <a:off x="690983" y="391161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a:t>
              </a:r>
            </a:p>
          </p:txBody>
        </p:sp>
        <p:sp>
          <p:nvSpPr>
            <p:cNvPr id="120" name="tx119"/>
            <p:cNvSpPr/>
            <p:nvPr/>
          </p:nvSpPr>
          <p:spPr>
            <a:xfrm>
              <a:off x="690983" y="3063321"/>
              <a:ext cx="62155" cy="800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a:t>
              </a:r>
            </a:p>
          </p:txBody>
        </p:sp>
        <p:sp>
          <p:nvSpPr>
            <p:cNvPr id="121" name="tx120"/>
            <p:cNvSpPr/>
            <p:nvPr/>
          </p:nvSpPr>
          <p:spPr>
            <a:xfrm>
              <a:off x="690983" y="2213004"/>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a:t>
              </a:r>
            </a:p>
          </p:txBody>
        </p:sp>
        <p:sp>
          <p:nvSpPr>
            <p:cNvPr id="122" name="pl121"/>
            <p:cNvSpPr/>
            <p:nvPr/>
          </p:nvSpPr>
          <p:spPr>
            <a:xfrm>
              <a:off x="780974" y="480057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3" name="pl122"/>
            <p:cNvSpPr/>
            <p:nvPr/>
          </p:nvSpPr>
          <p:spPr>
            <a:xfrm>
              <a:off x="780974" y="39519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4" name="pl123"/>
            <p:cNvSpPr/>
            <p:nvPr/>
          </p:nvSpPr>
          <p:spPr>
            <a:xfrm>
              <a:off x="780974" y="3103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5" name="pl124"/>
            <p:cNvSpPr/>
            <p:nvPr/>
          </p:nvSpPr>
          <p:spPr>
            <a:xfrm>
              <a:off x="780974" y="225469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6" name="pl125"/>
            <p:cNvSpPr/>
            <p:nvPr/>
          </p:nvSpPr>
          <p:spPr>
            <a:xfrm>
              <a:off x="90719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7" name="pl126"/>
            <p:cNvSpPr/>
            <p:nvPr/>
          </p:nvSpPr>
          <p:spPr>
            <a:xfrm>
              <a:off x="105956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8" name="pl127"/>
            <p:cNvSpPr/>
            <p:nvPr/>
          </p:nvSpPr>
          <p:spPr>
            <a:xfrm>
              <a:off x="121193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9" name="pl128"/>
            <p:cNvSpPr/>
            <p:nvPr/>
          </p:nvSpPr>
          <p:spPr>
            <a:xfrm>
              <a:off x="136430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0" name="pl129"/>
            <p:cNvSpPr/>
            <p:nvPr/>
          </p:nvSpPr>
          <p:spPr>
            <a:xfrm>
              <a:off x="151667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1" name="pl130"/>
            <p:cNvSpPr/>
            <p:nvPr/>
          </p:nvSpPr>
          <p:spPr>
            <a:xfrm>
              <a:off x="166905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2" name="pl131"/>
            <p:cNvSpPr/>
            <p:nvPr/>
          </p:nvSpPr>
          <p:spPr>
            <a:xfrm>
              <a:off x="182142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3" name="pl132"/>
            <p:cNvSpPr/>
            <p:nvPr/>
          </p:nvSpPr>
          <p:spPr>
            <a:xfrm>
              <a:off x="197379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4" name="pl133"/>
            <p:cNvSpPr/>
            <p:nvPr/>
          </p:nvSpPr>
          <p:spPr>
            <a:xfrm>
              <a:off x="212616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5" name="pl134"/>
            <p:cNvSpPr/>
            <p:nvPr/>
          </p:nvSpPr>
          <p:spPr>
            <a:xfrm>
              <a:off x="227853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6" name="pl135"/>
            <p:cNvSpPr/>
            <p:nvPr/>
          </p:nvSpPr>
          <p:spPr>
            <a:xfrm>
              <a:off x="243091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7" name="pl136"/>
            <p:cNvSpPr/>
            <p:nvPr/>
          </p:nvSpPr>
          <p:spPr>
            <a:xfrm>
              <a:off x="258328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8" name="pl137"/>
            <p:cNvSpPr/>
            <p:nvPr/>
          </p:nvSpPr>
          <p:spPr>
            <a:xfrm>
              <a:off x="273565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9" name="pl138"/>
            <p:cNvSpPr/>
            <p:nvPr/>
          </p:nvSpPr>
          <p:spPr>
            <a:xfrm>
              <a:off x="288802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0" name="pl139"/>
            <p:cNvSpPr/>
            <p:nvPr/>
          </p:nvSpPr>
          <p:spPr>
            <a:xfrm>
              <a:off x="304039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1" name="pl140"/>
            <p:cNvSpPr/>
            <p:nvPr/>
          </p:nvSpPr>
          <p:spPr>
            <a:xfrm>
              <a:off x="319277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2" name="pl141"/>
            <p:cNvSpPr/>
            <p:nvPr/>
          </p:nvSpPr>
          <p:spPr>
            <a:xfrm>
              <a:off x="334514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3" name="pl142"/>
            <p:cNvSpPr/>
            <p:nvPr/>
          </p:nvSpPr>
          <p:spPr>
            <a:xfrm>
              <a:off x="349751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4" name="pl143"/>
            <p:cNvSpPr/>
            <p:nvPr/>
          </p:nvSpPr>
          <p:spPr>
            <a:xfrm>
              <a:off x="364988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5" name="pl144"/>
            <p:cNvSpPr/>
            <p:nvPr/>
          </p:nvSpPr>
          <p:spPr>
            <a:xfrm>
              <a:off x="380225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6" name="pl145"/>
            <p:cNvSpPr/>
            <p:nvPr/>
          </p:nvSpPr>
          <p:spPr>
            <a:xfrm>
              <a:off x="395463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7" name="pl146"/>
            <p:cNvSpPr/>
            <p:nvPr/>
          </p:nvSpPr>
          <p:spPr>
            <a:xfrm>
              <a:off x="410700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8" name="pl147"/>
            <p:cNvSpPr/>
            <p:nvPr/>
          </p:nvSpPr>
          <p:spPr>
            <a:xfrm>
              <a:off x="425937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9" name="pl148"/>
            <p:cNvSpPr/>
            <p:nvPr/>
          </p:nvSpPr>
          <p:spPr>
            <a:xfrm>
              <a:off x="441174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0" name="pl149"/>
            <p:cNvSpPr/>
            <p:nvPr/>
          </p:nvSpPr>
          <p:spPr>
            <a:xfrm>
              <a:off x="456411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1" name="pl150"/>
            <p:cNvSpPr/>
            <p:nvPr/>
          </p:nvSpPr>
          <p:spPr>
            <a:xfrm>
              <a:off x="471649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2" name="pl151"/>
            <p:cNvSpPr/>
            <p:nvPr/>
          </p:nvSpPr>
          <p:spPr>
            <a:xfrm>
              <a:off x="486886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3" name="pl152"/>
            <p:cNvSpPr/>
            <p:nvPr/>
          </p:nvSpPr>
          <p:spPr>
            <a:xfrm>
              <a:off x="502123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4" name="pl153"/>
            <p:cNvSpPr/>
            <p:nvPr/>
          </p:nvSpPr>
          <p:spPr>
            <a:xfrm>
              <a:off x="517360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5" name="pl154"/>
            <p:cNvSpPr/>
            <p:nvPr/>
          </p:nvSpPr>
          <p:spPr>
            <a:xfrm>
              <a:off x="532597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6" name="pl155"/>
            <p:cNvSpPr/>
            <p:nvPr/>
          </p:nvSpPr>
          <p:spPr>
            <a:xfrm>
              <a:off x="547834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7" name="pl156"/>
            <p:cNvSpPr/>
            <p:nvPr/>
          </p:nvSpPr>
          <p:spPr>
            <a:xfrm>
              <a:off x="563072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8" name="pl157"/>
            <p:cNvSpPr/>
            <p:nvPr/>
          </p:nvSpPr>
          <p:spPr>
            <a:xfrm>
              <a:off x="578309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9" name="pl158"/>
            <p:cNvSpPr/>
            <p:nvPr/>
          </p:nvSpPr>
          <p:spPr>
            <a:xfrm>
              <a:off x="593546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0" name="pl159"/>
            <p:cNvSpPr/>
            <p:nvPr/>
          </p:nvSpPr>
          <p:spPr>
            <a:xfrm>
              <a:off x="608783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1" name="pl160"/>
            <p:cNvSpPr/>
            <p:nvPr/>
          </p:nvSpPr>
          <p:spPr>
            <a:xfrm>
              <a:off x="624020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2" name="pl161"/>
            <p:cNvSpPr/>
            <p:nvPr/>
          </p:nvSpPr>
          <p:spPr>
            <a:xfrm>
              <a:off x="639258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3" name="pl162"/>
            <p:cNvSpPr/>
            <p:nvPr/>
          </p:nvSpPr>
          <p:spPr>
            <a:xfrm>
              <a:off x="654495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4" name="pl163"/>
            <p:cNvSpPr/>
            <p:nvPr/>
          </p:nvSpPr>
          <p:spPr>
            <a:xfrm>
              <a:off x="669732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5" name="pl164"/>
            <p:cNvSpPr/>
            <p:nvPr/>
          </p:nvSpPr>
          <p:spPr>
            <a:xfrm>
              <a:off x="684969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6" name="pl165"/>
            <p:cNvSpPr/>
            <p:nvPr/>
          </p:nvSpPr>
          <p:spPr>
            <a:xfrm>
              <a:off x="700206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7" name="pl166"/>
            <p:cNvSpPr/>
            <p:nvPr/>
          </p:nvSpPr>
          <p:spPr>
            <a:xfrm>
              <a:off x="715444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8" name="pl167"/>
            <p:cNvSpPr/>
            <p:nvPr/>
          </p:nvSpPr>
          <p:spPr>
            <a:xfrm>
              <a:off x="730681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9" name="pl168"/>
            <p:cNvSpPr/>
            <p:nvPr/>
          </p:nvSpPr>
          <p:spPr>
            <a:xfrm>
              <a:off x="745918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0" name="pl169"/>
            <p:cNvSpPr/>
            <p:nvPr/>
          </p:nvSpPr>
          <p:spPr>
            <a:xfrm>
              <a:off x="761155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1" name="pl170"/>
            <p:cNvSpPr/>
            <p:nvPr/>
          </p:nvSpPr>
          <p:spPr>
            <a:xfrm>
              <a:off x="776392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2" name="pl171"/>
            <p:cNvSpPr/>
            <p:nvPr/>
          </p:nvSpPr>
          <p:spPr>
            <a:xfrm>
              <a:off x="791630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3" name="pl172"/>
            <p:cNvSpPr/>
            <p:nvPr/>
          </p:nvSpPr>
          <p:spPr>
            <a:xfrm>
              <a:off x="806867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4" name="pl173"/>
            <p:cNvSpPr/>
            <p:nvPr/>
          </p:nvSpPr>
          <p:spPr>
            <a:xfrm>
              <a:off x="822104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5" name="pl174"/>
            <p:cNvSpPr/>
            <p:nvPr/>
          </p:nvSpPr>
          <p:spPr>
            <a:xfrm>
              <a:off x="837341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6" name="pl175"/>
            <p:cNvSpPr/>
            <p:nvPr/>
          </p:nvSpPr>
          <p:spPr>
            <a:xfrm>
              <a:off x="852578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7" name="tx176"/>
            <p:cNvSpPr/>
            <p:nvPr/>
          </p:nvSpPr>
          <p:spPr>
            <a:xfrm rot="-3600000">
              <a:off x="493804" y="5216728"/>
              <a:ext cx="583793"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Jersey</a:t>
              </a:r>
            </a:p>
          </p:txBody>
        </p:sp>
        <p:sp>
          <p:nvSpPr>
            <p:cNvPr id="178" name="tx177"/>
            <p:cNvSpPr/>
            <p:nvPr/>
          </p:nvSpPr>
          <p:spPr>
            <a:xfrm rot="-3600000">
              <a:off x="585439" y="5251794"/>
              <a:ext cx="66477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Pennsylvania</a:t>
              </a:r>
            </a:p>
          </p:txBody>
        </p:sp>
        <p:sp>
          <p:nvSpPr>
            <p:cNvPr id="179" name="tx178"/>
            <p:cNvSpPr/>
            <p:nvPr/>
          </p:nvSpPr>
          <p:spPr>
            <a:xfrm rot="-3600000">
              <a:off x="891658" y="5162971"/>
              <a:ext cx="45964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Maryland</a:t>
              </a:r>
            </a:p>
          </p:txBody>
        </p:sp>
        <p:sp>
          <p:nvSpPr>
            <p:cNvPr id="180" name="tx179"/>
            <p:cNvSpPr/>
            <p:nvPr/>
          </p:nvSpPr>
          <p:spPr>
            <a:xfrm rot="-3600000">
              <a:off x="1188627" y="5101698"/>
              <a:ext cx="27967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Idaho</a:t>
              </a:r>
            </a:p>
          </p:txBody>
        </p:sp>
        <p:sp>
          <p:nvSpPr>
            <p:cNvPr id="181" name="tx180"/>
            <p:cNvSpPr/>
            <p:nvPr/>
          </p:nvSpPr>
          <p:spPr>
            <a:xfrm rot="-3600000">
              <a:off x="1275760" y="5139363"/>
              <a:ext cx="366657"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Indiana</a:t>
              </a:r>
            </a:p>
          </p:txBody>
        </p:sp>
        <p:sp>
          <p:nvSpPr>
            <p:cNvPr id="182" name="tx181"/>
            <p:cNvSpPr/>
            <p:nvPr/>
          </p:nvSpPr>
          <p:spPr>
            <a:xfrm rot="-3600000">
              <a:off x="1259877" y="5235086"/>
              <a:ext cx="59017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Connecticut</a:t>
              </a:r>
            </a:p>
          </p:txBody>
        </p:sp>
        <p:sp>
          <p:nvSpPr>
            <p:cNvPr id="183" name="tx182"/>
            <p:cNvSpPr/>
            <p:nvPr/>
          </p:nvSpPr>
          <p:spPr>
            <a:xfrm rot="-3600000">
              <a:off x="1361540" y="5265782"/>
              <a:ext cx="65860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Rhode Island</a:t>
              </a:r>
            </a:p>
          </p:txBody>
        </p:sp>
        <p:sp>
          <p:nvSpPr>
            <p:cNvPr id="184" name="tx183"/>
            <p:cNvSpPr/>
            <p:nvPr/>
          </p:nvSpPr>
          <p:spPr>
            <a:xfrm rot="-3600000">
              <a:off x="1504500" y="5249006"/>
              <a:ext cx="658336"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West Virginia</a:t>
              </a:r>
            </a:p>
          </p:txBody>
        </p:sp>
        <p:sp>
          <p:nvSpPr>
            <p:cNvPr id="185" name="tx184"/>
            <p:cNvSpPr/>
            <p:nvPr/>
          </p:nvSpPr>
          <p:spPr>
            <a:xfrm rot="-3600000">
              <a:off x="1601209" y="5303353"/>
              <a:ext cx="74537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Massachusetts</a:t>
              </a:r>
            </a:p>
          </p:txBody>
        </p:sp>
        <p:sp>
          <p:nvSpPr>
            <p:cNvPr id="186" name="tx185"/>
            <p:cNvSpPr/>
            <p:nvPr/>
          </p:nvSpPr>
          <p:spPr>
            <a:xfrm rot="-3600000">
              <a:off x="2056405" y="5128517"/>
              <a:ext cx="34161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Florida</a:t>
              </a:r>
            </a:p>
          </p:txBody>
        </p:sp>
        <p:sp>
          <p:nvSpPr>
            <p:cNvPr id="187" name="tx186"/>
            <p:cNvSpPr/>
            <p:nvPr/>
          </p:nvSpPr>
          <p:spPr>
            <a:xfrm rot="-3600000">
              <a:off x="2175831" y="5125328"/>
              <a:ext cx="37271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Virginia</a:t>
              </a:r>
            </a:p>
          </p:txBody>
        </p:sp>
        <p:sp>
          <p:nvSpPr>
            <p:cNvPr id="188" name="tx187"/>
            <p:cNvSpPr/>
            <p:nvPr/>
          </p:nvSpPr>
          <p:spPr>
            <a:xfrm rot="-3600000">
              <a:off x="2440303" y="5082817"/>
              <a:ext cx="23607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Iowa</a:t>
              </a:r>
            </a:p>
          </p:txBody>
        </p:sp>
        <p:sp>
          <p:nvSpPr>
            <p:cNvPr id="189" name="tx188"/>
            <p:cNvSpPr/>
            <p:nvPr/>
          </p:nvSpPr>
          <p:spPr>
            <a:xfrm rot="-3600000">
              <a:off x="2457696" y="5160748"/>
              <a:ext cx="41604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Missouri</a:t>
              </a:r>
            </a:p>
          </p:txBody>
        </p:sp>
        <p:sp>
          <p:nvSpPr>
            <p:cNvPr id="190" name="tx189"/>
            <p:cNvSpPr/>
            <p:nvPr/>
          </p:nvSpPr>
          <p:spPr>
            <a:xfrm rot="-3600000">
              <a:off x="2642523" y="5142010"/>
              <a:ext cx="37276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Kansas</a:t>
              </a:r>
            </a:p>
          </p:txBody>
        </p:sp>
        <p:sp>
          <p:nvSpPr>
            <p:cNvPr id="191" name="tx190"/>
            <p:cNvSpPr/>
            <p:nvPr/>
          </p:nvSpPr>
          <p:spPr>
            <a:xfrm rot="-3600000">
              <a:off x="2691815" y="5200050"/>
              <a:ext cx="509359" cy="82783"/>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Oklahoma</a:t>
              </a:r>
            </a:p>
          </p:txBody>
        </p:sp>
        <p:sp>
          <p:nvSpPr>
            <p:cNvPr id="192" name="tx191"/>
            <p:cNvSpPr/>
            <p:nvPr/>
          </p:nvSpPr>
          <p:spPr>
            <a:xfrm rot="-3600000">
              <a:off x="2881783" y="5157607"/>
              <a:ext cx="447258"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Michigan</a:t>
              </a:r>
            </a:p>
          </p:txBody>
        </p:sp>
        <p:sp>
          <p:nvSpPr>
            <p:cNvPr id="193" name="tx192"/>
            <p:cNvSpPr/>
            <p:nvPr/>
          </p:nvSpPr>
          <p:spPr>
            <a:xfrm rot="-3600000">
              <a:off x="3095014" y="5144680"/>
              <a:ext cx="378936"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Arizona</a:t>
              </a:r>
            </a:p>
          </p:txBody>
        </p:sp>
        <p:sp>
          <p:nvSpPr>
            <p:cNvPr id="194" name="tx193"/>
            <p:cNvSpPr/>
            <p:nvPr/>
          </p:nvSpPr>
          <p:spPr>
            <a:xfrm rot="-3600000">
              <a:off x="3353897" y="5081712"/>
              <a:ext cx="236071" cy="82783"/>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Ohio</a:t>
              </a:r>
            </a:p>
          </p:txBody>
        </p:sp>
        <p:sp>
          <p:nvSpPr>
            <p:cNvPr id="195" name="tx194"/>
            <p:cNvSpPr/>
            <p:nvPr/>
          </p:nvSpPr>
          <p:spPr>
            <a:xfrm rot="-3600000">
              <a:off x="3451040" y="5115072"/>
              <a:ext cx="31055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Illinois</a:t>
              </a:r>
            </a:p>
          </p:txBody>
        </p:sp>
        <p:sp>
          <p:nvSpPr>
            <p:cNvPr id="196" name="tx195"/>
            <p:cNvSpPr/>
            <p:nvPr/>
          </p:nvSpPr>
          <p:spPr>
            <a:xfrm rot="-3600000">
              <a:off x="3295308" y="5291537"/>
              <a:ext cx="720546"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North Carolina</a:t>
              </a:r>
            </a:p>
          </p:txBody>
        </p:sp>
        <p:sp>
          <p:nvSpPr>
            <p:cNvPr id="197" name="tx196"/>
            <p:cNvSpPr/>
            <p:nvPr/>
          </p:nvSpPr>
          <p:spPr>
            <a:xfrm rot="-3600000">
              <a:off x="3662510" y="5168924"/>
              <a:ext cx="43492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Montana</a:t>
              </a:r>
            </a:p>
          </p:txBody>
        </p:sp>
        <p:sp>
          <p:nvSpPr>
            <p:cNvPr id="198" name="tx197"/>
            <p:cNvSpPr/>
            <p:nvPr/>
          </p:nvSpPr>
          <p:spPr>
            <a:xfrm rot="-3600000">
              <a:off x="3782344" y="5187709"/>
              <a:ext cx="478308"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Nebraska</a:t>
              </a:r>
            </a:p>
          </p:txBody>
        </p:sp>
        <p:sp>
          <p:nvSpPr>
            <p:cNvPr id="199" name="tx198"/>
            <p:cNvSpPr/>
            <p:nvPr/>
          </p:nvSpPr>
          <p:spPr>
            <a:xfrm rot="-3600000">
              <a:off x="3784920" y="5272775"/>
              <a:ext cx="67721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South Dakota</a:t>
              </a:r>
            </a:p>
          </p:txBody>
        </p:sp>
        <p:sp>
          <p:nvSpPr>
            <p:cNvPr id="200" name="tx199"/>
            <p:cNvSpPr/>
            <p:nvPr/>
          </p:nvSpPr>
          <p:spPr>
            <a:xfrm rot="-3600000">
              <a:off x="4091754" y="5185016"/>
              <a:ext cx="472087"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Delaware</a:t>
              </a:r>
            </a:p>
          </p:txBody>
        </p:sp>
        <p:sp>
          <p:nvSpPr>
            <p:cNvPr id="201" name="tx200"/>
            <p:cNvSpPr/>
            <p:nvPr/>
          </p:nvSpPr>
          <p:spPr>
            <a:xfrm rot="-3600000">
              <a:off x="4243799" y="5162994"/>
              <a:ext cx="459700"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Kentucky</a:t>
              </a:r>
            </a:p>
          </p:txBody>
        </p:sp>
        <p:sp>
          <p:nvSpPr>
            <p:cNvPr id="202" name="tx201"/>
            <p:cNvSpPr/>
            <p:nvPr/>
          </p:nvSpPr>
          <p:spPr>
            <a:xfrm rot="-3600000">
              <a:off x="4461655" y="5147397"/>
              <a:ext cx="38521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Nevada</a:t>
              </a:r>
            </a:p>
          </p:txBody>
        </p:sp>
        <p:sp>
          <p:nvSpPr>
            <p:cNvPr id="203" name="tx202"/>
            <p:cNvSpPr/>
            <p:nvPr/>
          </p:nvSpPr>
          <p:spPr>
            <a:xfrm rot="-3600000">
              <a:off x="4446468" y="5244137"/>
              <a:ext cx="60862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Mexico</a:t>
              </a:r>
            </a:p>
          </p:txBody>
        </p:sp>
        <p:sp>
          <p:nvSpPr>
            <p:cNvPr id="204" name="tx203"/>
            <p:cNvSpPr/>
            <p:nvPr/>
          </p:nvSpPr>
          <p:spPr>
            <a:xfrm rot="-3600000">
              <a:off x="4640587" y="5220035"/>
              <a:ext cx="55296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Tennessee</a:t>
              </a:r>
            </a:p>
          </p:txBody>
        </p:sp>
        <p:sp>
          <p:nvSpPr>
            <p:cNvPr id="205" name="tx204"/>
            <p:cNvSpPr/>
            <p:nvPr/>
          </p:nvSpPr>
          <p:spPr>
            <a:xfrm rot="-3600000">
              <a:off x="4899272" y="5135080"/>
              <a:ext cx="397599"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Georgia</a:t>
              </a:r>
            </a:p>
          </p:txBody>
        </p:sp>
        <p:sp>
          <p:nvSpPr>
            <p:cNvPr id="206" name="tx205"/>
            <p:cNvSpPr/>
            <p:nvPr/>
          </p:nvSpPr>
          <p:spPr>
            <a:xfrm rot="-3600000">
              <a:off x="4866217" y="5265711"/>
              <a:ext cx="65844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North Dakota</a:t>
              </a:r>
            </a:p>
          </p:txBody>
        </p:sp>
        <p:sp>
          <p:nvSpPr>
            <p:cNvPr id="207" name="tx206"/>
            <p:cNvSpPr/>
            <p:nvPr/>
          </p:nvSpPr>
          <p:spPr>
            <a:xfrm rot="-3600000">
              <a:off x="4907138" y="5309157"/>
              <a:ext cx="794980" cy="10221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Hampshire</a:t>
              </a:r>
            </a:p>
          </p:txBody>
        </p:sp>
        <p:sp>
          <p:nvSpPr>
            <p:cNvPr id="208" name="tx207"/>
            <p:cNvSpPr/>
            <p:nvPr/>
          </p:nvSpPr>
          <p:spPr>
            <a:xfrm rot="-3600000">
              <a:off x="5436541" y="5112378"/>
              <a:ext cx="304338"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Texas</a:t>
              </a:r>
            </a:p>
          </p:txBody>
        </p:sp>
        <p:sp>
          <p:nvSpPr>
            <p:cNvPr id="209" name="tx208"/>
            <p:cNvSpPr/>
            <p:nvPr/>
          </p:nvSpPr>
          <p:spPr>
            <a:xfrm rot="-3600000">
              <a:off x="5262064" y="5299666"/>
              <a:ext cx="739318"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South Carolina</a:t>
              </a:r>
            </a:p>
          </p:txBody>
        </p:sp>
        <p:sp>
          <p:nvSpPr>
            <p:cNvPr id="210" name="tx209"/>
            <p:cNvSpPr/>
            <p:nvPr/>
          </p:nvSpPr>
          <p:spPr>
            <a:xfrm rot="-3600000">
              <a:off x="5610684" y="5187780"/>
              <a:ext cx="47847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Louisiana</a:t>
              </a:r>
            </a:p>
          </p:txBody>
        </p:sp>
        <p:sp>
          <p:nvSpPr>
            <p:cNvPr id="211" name="tx210"/>
            <p:cNvSpPr/>
            <p:nvPr/>
          </p:nvSpPr>
          <p:spPr>
            <a:xfrm rot="-3600000">
              <a:off x="5944834" y="5082777"/>
              <a:ext cx="236071" cy="8136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Utah</a:t>
              </a:r>
            </a:p>
          </p:txBody>
        </p:sp>
        <p:sp>
          <p:nvSpPr>
            <p:cNvPr id="212" name="tx211"/>
            <p:cNvSpPr/>
            <p:nvPr/>
          </p:nvSpPr>
          <p:spPr>
            <a:xfrm rot="-3600000">
              <a:off x="5933518" y="5175917"/>
              <a:ext cx="453533"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Colorado</a:t>
              </a:r>
            </a:p>
          </p:txBody>
        </p:sp>
        <p:sp>
          <p:nvSpPr>
            <p:cNvPr id="213" name="tx212"/>
            <p:cNvSpPr/>
            <p:nvPr/>
          </p:nvSpPr>
          <p:spPr>
            <a:xfrm rot="-3600000">
              <a:off x="6071974" y="5183952"/>
              <a:ext cx="47208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California</a:t>
              </a:r>
            </a:p>
          </p:txBody>
        </p:sp>
        <p:sp>
          <p:nvSpPr>
            <p:cNvPr id="214" name="tx213"/>
            <p:cNvSpPr/>
            <p:nvPr/>
          </p:nvSpPr>
          <p:spPr>
            <a:xfrm rot="-3600000">
              <a:off x="6289217" y="5124288"/>
              <a:ext cx="372769" cy="10493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Oregon</a:t>
              </a:r>
            </a:p>
          </p:txBody>
        </p:sp>
        <p:sp>
          <p:nvSpPr>
            <p:cNvPr id="215" name="tx214"/>
            <p:cNvSpPr/>
            <p:nvPr/>
          </p:nvSpPr>
          <p:spPr>
            <a:xfrm rot="-3600000">
              <a:off x="6317164" y="5198854"/>
              <a:ext cx="540246" cy="10221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Mississippi</a:t>
              </a:r>
            </a:p>
          </p:txBody>
        </p:sp>
        <p:sp>
          <p:nvSpPr>
            <p:cNvPr id="216" name="tx215"/>
            <p:cNvSpPr/>
            <p:nvPr/>
          </p:nvSpPr>
          <p:spPr>
            <a:xfrm rot="-3600000">
              <a:off x="6552951" y="5171594"/>
              <a:ext cx="44109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Alabama</a:t>
              </a:r>
            </a:p>
          </p:txBody>
        </p:sp>
        <p:sp>
          <p:nvSpPr>
            <p:cNvPr id="217" name="tx216"/>
            <p:cNvSpPr/>
            <p:nvPr/>
          </p:nvSpPr>
          <p:spPr>
            <a:xfrm rot="-3600000">
              <a:off x="6784600" y="5125823"/>
              <a:ext cx="33538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Hawaii</a:t>
              </a:r>
            </a:p>
          </p:txBody>
        </p:sp>
        <p:sp>
          <p:nvSpPr>
            <p:cNvPr id="218" name="tx217"/>
            <p:cNvSpPr/>
            <p:nvPr/>
          </p:nvSpPr>
          <p:spPr>
            <a:xfrm rot="-3600000">
              <a:off x="6829579" y="5165617"/>
              <a:ext cx="465757"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Wyoming</a:t>
              </a:r>
            </a:p>
          </p:txBody>
        </p:sp>
        <p:sp>
          <p:nvSpPr>
            <p:cNvPr id="219" name="tx218"/>
            <p:cNvSpPr/>
            <p:nvPr/>
          </p:nvSpPr>
          <p:spPr>
            <a:xfrm rot="-3600000">
              <a:off x="6958948" y="5201107"/>
              <a:ext cx="50925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Wisconsin</a:t>
              </a:r>
            </a:p>
          </p:txBody>
        </p:sp>
        <p:sp>
          <p:nvSpPr>
            <p:cNvPr id="220" name="tx219"/>
            <p:cNvSpPr/>
            <p:nvPr/>
          </p:nvSpPr>
          <p:spPr>
            <a:xfrm rot="-3600000">
              <a:off x="7241675" y="5125847"/>
              <a:ext cx="335443"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Alaska</a:t>
              </a:r>
            </a:p>
          </p:txBody>
        </p:sp>
        <p:sp>
          <p:nvSpPr>
            <p:cNvPr id="221" name="tx220"/>
            <p:cNvSpPr/>
            <p:nvPr/>
          </p:nvSpPr>
          <p:spPr>
            <a:xfrm rot="-3600000">
              <a:off x="7282314" y="5190356"/>
              <a:ext cx="48442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York</a:t>
              </a:r>
            </a:p>
          </p:txBody>
        </p:sp>
        <p:sp>
          <p:nvSpPr>
            <p:cNvPr id="222" name="tx221"/>
            <p:cNvSpPr/>
            <p:nvPr/>
          </p:nvSpPr>
          <p:spPr>
            <a:xfrm rot="-3600000">
              <a:off x="7481221" y="5163489"/>
              <a:ext cx="42237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Vermont</a:t>
              </a:r>
            </a:p>
          </p:txBody>
        </p:sp>
        <p:sp>
          <p:nvSpPr>
            <p:cNvPr id="223" name="tx222"/>
            <p:cNvSpPr/>
            <p:nvPr/>
          </p:nvSpPr>
          <p:spPr>
            <a:xfrm rot="-3600000">
              <a:off x="7223128" y="5399052"/>
              <a:ext cx="968841"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District of Columbia</a:t>
              </a:r>
            </a:p>
          </p:txBody>
        </p:sp>
        <p:sp>
          <p:nvSpPr>
            <p:cNvPr id="224" name="tx223"/>
            <p:cNvSpPr/>
            <p:nvPr/>
          </p:nvSpPr>
          <p:spPr>
            <a:xfrm rot="-3600000">
              <a:off x="7650495" y="5219493"/>
              <a:ext cx="590177"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Washington</a:t>
              </a:r>
            </a:p>
          </p:txBody>
        </p:sp>
        <p:sp>
          <p:nvSpPr>
            <p:cNvPr id="225" name="tx224"/>
            <p:cNvSpPr/>
            <p:nvPr/>
          </p:nvSpPr>
          <p:spPr>
            <a:xfrm rot="-3600000">
              <a:off x="7868391" y="5203872"/>
              <a:ext cx="51563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Minnesota</a:t>
              </a:r>
            </a:p>
          </p:txBody>
        </p:sp>
        <p:sp>
          <p:nvSpPr>
            <p:cNvPr id="226" name="tx225"/>
            <p:cNvSpPr/>
            <p:nvPr/>
          </p:nvSpPr>
          <p:spPr>
            <a:xfrm rot="-3600000">
              <a:off x="8179194" y="5112402"/>
              <a:ext cx="304393"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Maine</a:t>
              </a:r>
            </a:p>
          </p:txBody>
        </p:sp>
        <p:sp>
          <p:nvSpPr>
            <p:cNvPr id="227" name="tx226"/>
            <p:cNvSpPr/>
            <p:nvPr/>
          </p:nvSpPr>
          <p:spPr>
            <a:xfrm rot="-3600000">
              <a:off x="8210461" y="5182322"/>
              <a:ext cx="465866"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Arkansas</a:t>
              </a:r>
            </a:p>
          </p:txBody>
        </p:sp>
        <p:sp>
          <p:nvSpPr>
            <p:cNvPr id="228" name="tx227"/>
            <p:cNvSpPr/>
            <p:nvPr/>
          </p:nvSpPr>
          <p:spPr>
            <a:xfrm>
              <a:off x="4553393" y="5923763"/>
              <a:ext cx="326194"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State</a:t>
              </a:r>
            </a:p>
          </p:txBody>
        </p:sp>
        <p:sp>
          <p:nvSpPr>
            <p:cNvPr id="229" name="tx228"/>
            <p:cNvSpPr/>
            <p:nvPr/>
          </p:nvSpPr>
          <p:spPr>
            <a:xfrm rot="-5400000">
              <a:off x="111747" y="3352103"/>
              <a:ext cx="900683" cy="12939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Doubling Time</a:t>
              </a:r>
            </a:p>
          </p:txBody>
        </p:sp>
        <p:sp>
          <p:nvSpPr>
            <p:cNvPr id="230" name="tx229"/>
            <p:cNvSpPr/>
            <p:nvPr/>
          </p:nvSpPr>
          <p:spPr>
            <a:xfrm>
              <a:off x="815769" y="1632462"/>
              <a:ext cx="3946006"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7 day estimation of doubling time 2020-04-01</a:t>
              </a:r>
            </a:p>
          </p:txBody>
        </p:sp>
      </p:grpSp>
      <p:sp xmlns:a="http://schemas.openxmlformats.org/drawingml/2006/main" xmlns:r="http://schemas.openxmlformats.org/officeDocument/2006/relationships" xmlns:p="http://schemas.openxmlformats.org/presentationml/2006/main">
        <p:nvSpPr>
          <p:cNvPr id="231" name="Slide Number Placeholder 5"/>
          <p:cNvSpPr>
            <a:spLocks noGrp="1"/>
          </p:cNvSpPr>
          <p:nvPr>
            <p:ph type="sldNum" sz="quarter" idx="12"/>
          </p:nvPr>
        </p:nvSpPr>
        <p:spPr>
          <a:xfrm>
            <a:off x="7966720" y="6448250"/>
            <a:ext cx="720080" cy="365125"/>
          </a:xfrm>
        </p:spPr>
        <p:txBody>
          <a:bodyPr/>
          <a:lstStyle/>
          <a:p>
            <a:r>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Doubling Time</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g4"/>
            <p:cNvSpPr/>
            <p:nvPr/>
          </p:nvSpPr>
          <p:spPr>
            <a:xfrm>
              <a:off x="5098481" y="4102533"/>
              <a:ext cx="426809" cy="662884"/>
            </a:xfrm>
            <a:custGeom>
              <a:avLst/>
              <a:pathLst>
                <a:path w="426809" h="662884">
                  <a:moveTo>
                    <a:pt x="20961" y="454449"/>
                  </a:moveTo>
                  <a:lnTo>
                    <a:pt x="20350" y="449282"/>
                  </a:lnTo>
                  <a:lnTo>
                    <a:pt x="20197" y="433295"/>
                  </a:lnTo>
                  <a:lnTo>
                    <a:pt x="19959" y="410009"/>
                  </a:lnTo>
                  <a:lnTo>
                    <a:pt x="19927" y="407007"/>
                  </a:lnTo>
                  <a:lnTo>
                    <a:pt x="19787" y="399206"/>
                  </a:lnTo>
                  <a:lnTo>
                    <a:pt x="19116" y="363295"/>
                  </a:lnTo>
                  <a:lnTo>
                    <a:pt x="18767" y="345474"/>
                  </a:lnTo>
                  <a:lnTo>
                    <a:pt x="18178" y="316517"/>
                  </a:lnTo>
                  <a:lnTo>
                    <a:pt x="18004" y="308221"/>
                  </a:lnTo>
                  <a:lnTo>
                    <a:pt x="17450" y="282506"/>
                  </a:lnTo>
                  <a:lnTo>
                    <a:pt x="17174" y="268608"/>
                  </a:lnTo>
                  <a:lnTo>
                    <a:pt x="16497" y="235834"/>
                  </a:lnTo>
                  <a:lnTo>
                    <a:pt x="16022" y="213850"/>
                  </a:lnTo>
                  <a:lnTo>
                    <a:pt x="15934" y="207688"/>
                  </a:lnTo>
                  <a:lnTo>
                    <a:pt x="15302" y="165820"/>
                  </a:lnTo>
                  <a:lnTo>
                    <a:pt x="15236" y="162054"/>
                  </a:lnTo>
                  <a:lnTo>
                    <a:pt x="14666" y="130729"/>
                  </a:lnTo>
                  <a:lnTo>
                    <a:pt x="14304" y="111761"/>
                  </a:lnTo>
                  <a:lnTo>
                    <a:pt x="13992" y="95908"/>
                  </a:lnTo>
                  <a:lnTo>
                    <a:pt x="13882" y="90435"/>
                  </a:lnTo>
                  <a:lnTo>
                    <a:pt x="13297" y="54398"/>
                  </a:lnTo>
                  <a:lnTo>
                    <a:pt x="6657" y="51293"/>
                  </a:lnTo>
                  <a:lnTo>
                    <a:pt x="519" y="42343"/>
                  </a:lnTo>
                  <a:lnTo>
                    <a:pt x="0" y="40756"/>
                  </a:lnTo>
                  <a:lnTo>
                    <a:pt x="21942" y="37920"/>
                  </a:lnTo>
                  <a:lnTo>
                    <a:pt x="23574" y="37690"/>
                  </a:lnTo>
                  <a:lnTo>
                    <a:pt x="37935" y="35652"/>
                  </a:lnTo>
                  <a:lnTo>
                    <a:pt x="62442" y="32322"/>
                  </a:lnTo>
                  <a:lnTo>
                    <a:pt x="64487" y="32048"/>
                  </a:lnTo>
                  <a:lnTo>
                    <a:pt x="105750" y="26418"/>
                  </a:lnTo>
                  <a:lnTo>
                    <a:pt x="106546" y="26307"/>
                  </a:lnTo>
                  <a:lnTo>
                    <a:pt x="107186" y="26223"/>
                  </a:lnTo>
                  <a:lnTo>
                    <a:pt x="147640" y="20784"/>
                  </a:lnTo>
                  <a:lnTo>
                    <a:pt x="153326" y="20005"/>
                  </a:lnTo>
                  <a:lnTo>
                    <a:pt x="187342" y="14725"/>
                  </a:lnTo>
                  <a:lnTo>
                    <a:pt x="203366" y="12062"/>
                  </a:lnTo>
                  <a:lnTo>
                    <a:pt x="204171" y="11928"/>
                  </a:lnTo>
                  <a:lnTo>
                    <a:pt x="252337" y="4446"/>
                  </a:lnTo>
                  <a:lnTo>
                    <a:pt x="280179" y="0"/>
                  </a:lnTo>
                  <a:lnTo>
                    <a:pt x="282487" y="7757"/>
                  </a:lnTo>
                  <a:lnTo>
                    <a:pt x="285115" y="15895"/>
                  </a:lnTo>
                  <a:lnTo>
                    <a:pt x="289667" y="29983"/>
                  </a:lnTo>
                  <a:lnTo>
                    <a:pt x="295153" y="46055"/>
                  </a:lnTo>
                  <a:lnTo>
                    <a:pt x="296679" y="50522"/>
                  </a:lnTo>
                  <a:lnTo>
                    <a:pt x="299494" y="58759"/>
                  </a:lnTo>
                  <a:lnTo>
                    <a:pt x="301643" y="65047"/>
                  </a:lnTo>
                  <a:lnTo>
                    <a:pt x="307264" y="81704"/>
                  </a:lnTo>
                  <a:lnTo>
                    <a:pt x="309736" y="89023"/>
                  </a:lnTo>
                  <a:lnTo>
                    <a:pt x="316665" y="109525"/>
                  </a:lnTo>
                  <a:lnTo>
                    <a:pt x="318481" y="115176"/>
                  </a:lnTo>
                  <a:lnTo>
                    <a:pt x="323270" y="130064"/>
                  </a:lnTo>
                  <a:lnTo>
                    <a:pt x="325868" y="138022"/>
                  </a:lnTo>
                  <a:lnTo>
                    <a:pt x="331436" y="155068"/>
                  </a:lnTo>
                  <a:lnTo>
                    <a:pt x="336217" y="169704"/>
                  </a:lnTo>
                  <a:lnTo>
                    <a:pt x="341354" y="185416"/>
                  </a:lnTo>
                  <a:lnTo>
                    <a:pt x="343306" y="191412"/>
                  </a:lnTo>
                  <a:lnTo>
                    <a:pt x="345579" y="198391"/>
                  </a:lnTo>
                  <a:lnTo>
                    <a:pt x="357974" y="236412"/>
                  </a:lnTo>
                  <a:lnTo>
                    <a:pt x="358866" y="239147"/>
                  </a:lnTo>
                  <a:lnTo>
                    <a:pt x="368792" y="269441"/>
                  </a:lnTo>
                  <a:lnTo>
                    <a:pt x="369160" y="270564"/>
                  </a:lnTo>
                  <a:lnTo>
                    <a:pt x="372446" y="274650"/>
                  </a:lnTo>
                  <a:lnTo>
                    <a:pt x="377989" y="283776"/>
                  </a:lnTo>
                  <a:lnTo>
                    <a:pt x="379554" y="286352"/>
                  </a:lnTo>
                  <a:lnTo>
                    <a:pt x="383868" y="295349"/>
                  </a:lnTo>
                  <a:lnTo>
                    <a:pt x="386260" y="301643"/>
                  </a:lnTo>
                  <a:lnTo>
                    <a:pt x="387455" y="304787"/>
                  </a:lnTo>
                  <a:lnTo>
                    <a:pt x="395602" y="311321"/>
                  </a:lnTo>
                  <a:lnTo>
                    <a:pt x="396543" y="313000"/>
                  </a:lnTo>
                  <a:lnTo>
                    <a:pt x="396754" y="313378"/>
                  </a:lnTo>
                  <a:lnTo>
                    <a:pt x="401160" y="321241"/>
                  </a:lnTo>
                  <a:lnTo>
                    <a:pt x="401430" y="329784"/>
                  </a:lnTo>
                  <a:lnTo>
                    <a:pt x="401497" y="331907"/>
                  </a:lnTo>
                  <a:lnTo>
                    <a:pt x="399306" y="335866"/>
                  </a:lnTo>
                  <a:lnTo>
                    <a:pt x="405743" y="338862"/>
                  </a:lnTo>
                  <a:lnTo>
                    <a:pt x="413695" y="343164"/>
                  </a:lnTo>
                  <a:lnTo>
                    <a:pt x="411243" y="347986"/>
                  </a:lnTo>
                  <a:lnTo>
                    <a:pt x="410353" y="349733"/>
                  </a:lnTo>
                  <a:lnTo>
                    <a:pt x="403527" y="355474"/>
                  </a:lnTo>
                  <a:lnTo>
                    <a:pt x="397751" y="363152"/>
                  </a:lnTo>
                  <a:lnTo>
                    <a:pt x="400033" y="369292"/>
                  </a:lnTo>
                  <a:lnTo>
                    <a:pt x="400057" y="372670"/>
                  </a:lnTo>
                  <a:lnTo>
                    <a:pt x="400122" y="382132"/>
                  </a:lnTo>
                  <a:lnTo>
                    <a:pt x="400143" y="385424"/>
                  </a:lnTo>
                  <a:lnTo>
                    <a:pt x="396481" y="396026"/>
                  </a:lnTo>
                  <a:lnTo>
                    <a:pt x="394463" y="403658"/>
                  </a:lnTo>
                  <a:lnTo>
                    <a:pt x="397057" y="411135"/>
                  </a:lnTo>
                  <a:lnTo>
                    <a:pt x="397818" y="413330"/>
                  </a:lnTo>
                  <a:lnTo>
                    <a:pt x="399151" y="417171"/>
                  </a:lnTo>
                  <a:lnTo>
                    <a:pt x="399166" y="422238"/>
                  </a:lnTo>
                  <a:lnTo>
                    <a:pt x="408193" y="430699"/>
                  </a:lnTo>
                  <a:lnTo>
                    <a:pt x="409205" y="437163"/>
                  </a:lnTo>
                  <a:lnTo>
                    <a:pt x="411528" y="440270"/>
                  </a:lnTo>
                  <a:lnTo>
                    <a:pt x="410934" y="443756"/>
                  </a:lnTo>
                  <a:lnTo>
                    <a:pt x="409723" y="450849"/>
                  </a:lnTo>
                  <a:lnTo>
                    <a:pt x="411091" y="455586"/>
                  </a:lnTo>
                  <a:lnTo>
                    <a:pt x="409486" y="465076"/>
                  </a:lnTo>
                  <a:lnTo>
                    <a:pt x="410817" y="470385"/>
                  </a:lnTo>
                  <a:lnTo>
                    <a:pt x="410975" y="472105"/>
                  </a:lnTo>
                  <a:lnTo>
                    <a:pt x="411139" y="473908"/>
                  </a:lnTo>
                  <a:lnTo>
                    <a:pt x="409794" y="479042"/>
                  </a:lnTo>
                  <a:lnTo>
                    <a:pt x="411300" y="488474"/>
                  </a:lnTo>
                  <a:lnTo>
                    <a:pt x="420942" y="497295"/>
                  </a:lnTo>
                  <a:lnTo>
                    <a:pt x="423225" y="501292"/>
                  </a:lnTo>
                  <a:lnTo>
                    <a:pt x="424755" y="503967"/>
                  </a:lnTo>
                  <a:lnTo>
                    <a:pt x="426809" y="510710"/>
                  </a:lnTo>
                  <a:lnTo>
                    <a:pt x="423566" y="511288"/>
                  </a:lnTo>
                  <a:lnTo>
                    <a:pt x="410643" y="513552"/>
                  </a:lnTo>
                  <a:lnTo>
                    <a:pt x="389544" y="517374"/>
                  </a:lnTo>
                  <a:lnTo>
                    <a:pt x="372096" y="520585"/>
                  </a:lnTo>
                  <a:lnTo>
                    <a:pt x="371004" y="520785"/>
                  </a:lnTo>
                  <a:lnTo>
                    <a:pt x="361826" y="522460"/>
                  </a:lnTo>
                  <a:lnTo>
                    <a:pt x="342650" y="525930"/>
                  </a:lnTo>
                  <a:lnTo>
                    <a:pt x="326436" y="528879"/>
                  </a:lnTo>
                  <a:lnTo>
                    <a:pt x="310461" y="531477"/>
                  </a:lnTo>
                  <a:lnTo>
                    <a:pt x="293259" y="534243"/>
                  </a:lnTo>
                  <a:lnTo>
                    <a:pt x="273166" y="537435"/>
                  </a:lnTo>
                  <a:lnTo>
                    <a:pt x="270489" y="537851"/>
                  </a:lnTo>
                  <a:lnTo>
                    <a:pt x="250707" y="540904"/>
                  </a:lnTo>
                  <a:lnTo>
                    <a:pt x="236580" y="542989"/>
                  </a:lnTo>
                  <a:lnTo>
                    <a:pt x="225541" y="544604"/>
                  </a:lnTo>
                  <a:lnTo>
                    <a:pt x="220298" y="545366"/>
                  </a:lnTo>
                  <a:lnTo>
                    <a:pt x="209442" y="546995"/>
                  </a:lnTo>
                  <a:lnTo>
                    <a:pt x="182790" y="550866"/>
                  </a:lnTo>
                  <a:lnTo>
                    <a:pt x="165912" y="553476"/>
                  </a:lnTo>
                  <a:lnTo>
                    <a:pt x="153050" y="555427"/>
                  </a:lnTo>
                  <a:lnTo>
                    <a:pt x="142437" y="557054"/>
                  </a:lnTo>
                  <a:lnTo>
                    <a:pt x="133440" y="558383"/>
                  </a:lnTo>
                  <a:lnTo>
                    <a:pt x="134975" y="564301"/>
                  </a:lnTo>
                  <a:lnTo>
                    <a:pt x="131514" y="576239"/>
                  </a:lnTo>
                  <a:lnTo>
                    <a:pt x="143654" y="587616"/>
                  </a:lnTo>
                  <a:lnTo>
                    <a:pt x="146254" y="591137"/>
                  </a:lnTo>
                  <a:lnTo>
                    <a:pt x="156254" y="595767"/>
                  </a:lnTo>
                  <a:lnTo>
                    <a:pt x="161630" y="599713"/>
                  </a:lnTo>
                  <a:lnTo>
                    <a:pt x="162393" y="606657"/>
                  </a:lnTo>
                  <a:lnTo>
                    <a:pt x="159845" y="614264"/>
                  </a:lnTo>
                  <a:lnTo>
                    <a:pt x="159040" y="620096"/>
                  </a:lnTo>
                  <a:lnTo>
                    <a:pt x="163292" y="626175"/>
                  </a:lnTo>
                  <a:lnTo>
                    <a:pt x="169117" y="628074"/>
                  </a:lnTo>
                  <a:lnTo>
                    <a:pt x="162236" y="633556"/>
                  </a:lnTo>
                  <a:lnTo>
                    <a:pt x="160870" y="641649"/>
                  </a:lnTo>
                  <a:lnTo>
                    <a:pt x="154371" y="651100"/>
                  </a:lnTo>
                  <a:lnTo>
                    <a:pt x="139032" y="657426"/>
                  </a:lnTo>
                  <a:lnTo>
                    <a:pt x="120850" y="662884"/>
                  </a:lnTo>
                  <a:lnTo>
                    <a:pt x="112172" y="662657"/>
                  </a:lnTo>
                  <a:lnTo>
                    <a:pt x="121447" y="655930"/>
                  </a:lnTo>
                  <a:lnTo>
                    <a:pt x="121852" y="649947"/>
                  </a:lnTo>
                  <a:lnTo>
                    <a:pt x="113103" y="643284"/>
                  </a:lnTo>
                  <a:lnTo>
                    <a:pt x="106498" y="635853"/>
                  </a:lnTo>
                  <a:lnTo>
                    <a:pt x="103651" y="630755"/>
                  </a:lnTo>
                  <a:lnTo>
                    <a:pt x="106251" y="621911"/>
                  </a:lnTo>
                  <a:lnTo>
                    <a:pt x="104184" y="617530"/>
                  </a:lnTo>
                  <a:lnTo>
                    <a:pt x="101285" y="609024"/>
                  </a:lnTo>
                  <a:lnTo>
                    <a:pt x="91969" y="606029"/>
                  </a:lnTo>
                  <a:lnTo>
                    <a:pt x="86497" y="612141"/>
                  </a:lnTo>
                  <a:lnTo>
                    <a:pt x="87057" y="619615"/>
                  </a:lnTo>
                  <a:lnTo>
                    <a:pt x="85809" y="625389"/>
                  </a:lnTo>
                  <a:lnTo>
                    <a:pt x="83994" y="631700"/>
                  </a:lnTo>
                  <a:lnTo>
                    <a:pt x="85321" y="644726"/>
                  </a:lnTo>
                  <a:lnTo>
                    <a:pt x="83102" y="655855"/>
                  </a:lnTo>
                  <a:lnTo>
                    <a:pt x="76290" y="656727"/>
                  </a:lnTo>
                  <a:lnTo>
                    <a:pt x="69223" y="658006"/>
                  </a:lnTo>
                  <a:lnTo>
                    <a:pt x="62298" y="652290"/>
                  </a:lnTo>
                  <a:lnTo>
                    <a:pt x="56014" y="650599"/>
                  </a:lnTo>
                  <a:lnTo>
                    <a:pt x="52753" y="653518"/>
                  </a:lnTo>
                  <a:lnTo>
                    <a:pt x="49084" y="630828"/>
                  </a:lnTo>
                  <a:lnTo>
                    <a:pt x="45255" y="606224"/>
                  </a:lnTo>
                  <a:lnTo>
                    <a:pt x="45174" y="605724"/>
                  </a:lnTo>
                  <a:lnTo>
                    <a:pt x="39607" y="571443"/>
                  </a:lnTo>
                  <a:lnTo>
                    <a:pt x="37146" y="556300"/>
                  </a:lnTo>
                  <a:lnTo>
                    <a:pt x="30532" y="516235"/>
                  </a:lnTo>
                  <a:lnTo>
                    <a:pt x="30219" y="514335"/>
                  </a:lnTo>
                  <a:lnTo>
                    <a:pt x="26215" y="490077"/>
                  </a:lnTo>
                  <a:lnTo>
                    <a:pt x="24566" y="480116"/>
                  </a:lnTo>
                  <a:lnTo>
                    <a:pt x="22561" y="468002"/>
                  </a:lnTo>
                  <a:close/>
                </a:path>
              </a:pathLst>
            </a:custGeom>
            <a:solidFill>
              <a:srgbClr val="FF9577">
                <a:alpha val="100000"/>
              </a:srgbClr>
            </a:solidFill>
            <a:ln w="10840" cap="rnd">
              <a:solidFill>
                <a:srgbClr val="000000">
                  <a:alpha val="100000"/>
                </a:srgbClr>
              </a:solidFill>
              <a:prstDash val="solid"/>
              <a:round/>
            </a:ln>
          </p:spPr>
          <p:txBody>
            <a:bodyPr/>
            <a:lstStyle/>
            <a:p/>
          </p:txBody>
        </p:sp>
        <p:sp>
          <p:nvSpPr>
            <p:cNvPr id="6" name="pg5"/>
            <p:cNvSpPr/>
            <p:nvPr/>
          </p:nvSpPr>
          <p:spPr>
            <a:xfrm>
              <a:off x="1981085" y="4757598"/>
              <a:ext cx="1104228" cy="1030644"/>
            </a:xfrm>
            <a:custGeom>
              <a:avLst/>
              <a:pathLst>
                <a:path w="1104228" h="1030644">
                  <a:moveTo>
                    <a:pt x="0" y="329664"/>
                  </a:moveTo>
                  <a:lnTo>
                    <a:pt x="3924" y="325806"/>
                  </a:lnTo>
                  <a:lnTo>
                    <a:pt x="11759" y="322854"/>
                  </a:lnTo>
                  <a:lnTo>
                    <a:pt x="20672" y="317909"/>
                  </a:lnTo>
                  <a:lnTo>
                    <a:pt x="33293" y="309129"/>
                  </a:lnTo>
                  <a:lnTo>
                    <a:pt x="50726" y="299052"/>
                  </a:lnTo>
                  <a:lnTo>
                    <a:pt x="65459" y="291553"/>
                  </a:lnTo>
                  <a:lnTo>
                    <a:pt x="78906" y="286634"/>
                  </a:lnTo>
                  <a:lnTo>
                    <a:pt x="88304" y="284163"/>
                  </a:lnTo>
                  <a:lnTo>
                    <a:pt x="100666" y="284722"/>
                  </a:lnTo>
                  <a:lnTo>
                    <a:pt x="105220" y="287203"/>
                  </a:lnTo>
                  <a:lnTo>
                    <a:pt x="102202" y="290602"/>
                  </a:lnTo>
                  <a:lnTo>
                    <a:pt x="100331" y="294233"/>
                  </a:lnTo>
                  <a:lnTo>
                    <a:pt x="98446" y="297010"/>
                  </a:lnTo>
                  <a:lnTo>
                    <a:pt x="98505" y="302032"/>
                  </a:lnTo>
                  <a:lnTo>
                    <a:pt x="98368" y="304964"/>
                  </a:lnTo>
                  <a:lnTo>
                    <a:pt x="96381" y="306925"/>
                  </a:lnTo>
                  <a:lnTo>
                    <a:pt x="96374" y="309057"/>
                  </a:lnTo>
                  <a:lnTo>
                    <a:pt x="98346" y="314811"/>
                  </a:lnTo>
                  <a:lnTo>
                    <a:pt x="100504" y="317499"/>
                  </a:lnTo>
                  <a:lnTo>
                    <a:pt x="105029" y="316299"/>
                  </a:lnTo>
                  <a:lnTo>
                    <a:pt x="107749" y="316548"/>
                  </a:lnTo>
                  <a:lnTo>
                    <a:pt x="112582" y="318508"/>
                  </a:lnTo>
                  <a:lnTo>
                    <a:pt x="115953" y="317699"/>
                  </a:lnTo>
                  <a:lnTo>
                    <a:pt x="121450" y="317284"/>
                  </a:lnTo>
                  <a:lnTo>
                    <a:pt x="124055" y="320577"/>
                  </a:lnTo>
                  <a:lnTo>
                    <a:pt x="128480" y="320292"/>
                  </a:lnTo>
                  <a:lnTo>
                    <a:pt x="130448" y="321498"/>
                  </a:lnTo>
                  <a:lnTo>
                    <a:pt x="134923" y="318881"/>
                  </a:lnTo>
                  <a:lnTo>
                    <a:pt x="141323" y="322681"/>
                  </a:lnTo>
                  <a:lnTo>
                    <a:pt x="142895" y="319630"/>
                  </a:lnTo>
                  <a:lnTo>
                    <a:pt x="146836" y="313526"/>
                  </a:lnTo>
                  <a:lnTo>
                    <a:pt x="148505" y="309736"/>
                  </a:lnTo>
                  <a:lnTo>
                    <a:pt x="149988" y="308430"/>
                  </a:lnTo>
                  <a:lnTo>
                    <a:pt x="153109" y="309028"/>
                  </a:lnTo>
                  <a:lnTo>
                    <a:pt x="153450" y="310974"/>
                  </a:lnTo>
                  <a:lnTo>
                    <a:pt x="156087" y="311867"/>
                  </a:lnTo>
                  <a:lnTo>
                    <a:pt x="160671" y="310621"/>
                  </a:lnTo>
                  <a:lnTo>
                    <a:pt x="158837" y="305607"/>
                  </a:lnTo>
                  <a:lnTo>
                    <a:pt x="153917" y="302118"/>
                  </a:lnTo>
                  <a:lnTo>
                    <a:pt x="148486" y="300122"/>
                  </a:lnTo>
                  <a:lnTo>
                    <a:pt x="145888" y="300025"/>
                  </a:lnTo>
                  <a:lnTo>
                    <a:pt x="140862" y="302610"/>
                  </a:lnTo>
                  <a:lnTo>
                    <a:pt x="142446" y="295954"/>
                  </a:lnTo>
                  <a:lnTo>
                    <a:pt x="142411" y="292766"/>
                  </a:lnTo>
                  <a:lnTo>
                    <a:pt x="137876" y="285681"/>
                  </a:lnTo>
                  <a:lnTo>
                    <a:pt x="136654" y="281604"/>
                  </a:lnTo>
                  <a:lnTo>
                    <a:pt x="133076" y="278984"/>
                  </a:lnTo>
                  <a:lnTo>
                    <a:pt x="129891" y="277799"/>
                  </a:lnTo>
                  <a:lnTo>
                    <a:pt x="127767" y="270458"/>
                  </a:lnTo>
                  <a:lnTo>
                    <a:pt x="128920" y="267793"/>
                  </a:lnTo>
                  <a:lnTo>
                    <a:pt x="131619" y="265113"/>
                  </a:lnTo>
                  <a:lnTo>
                    <a:pt x="131724" y="263302"/>
                  </a:lnTo>
                  <a:lnTo>
                    <a:pt x="128261" y="261962"/>
                  </a:lnTo>
                  <a:lnTo>
                    <a:pt x="123818" y="262079"/>
                  </a:lnTo>
                  <a:lnTo>
                    <a:pt x="120439" y="259458"/>
                  </a:lnTo>
                  <a:lnTo>
                    <a:pt x="114520" y="257053"/>
                  </a:lnTo>
                  <a:lnTo>
                    <a:pt x="108533" y="254584"/>
                  </a:lnTo>
                  <a:lnTo>
                    <a:pt x="106296" y="253333"/>
                  </a:lnTo>
                  <a:lnTo>
                    <a:pt x="106082" y="247114"/>
                  </a:lnTo>
                  <a:lnTo>
                    <a:pt x="104464" y="234251"/>
                  </a:lnTo>
                  <a:lnTo>
                    <a:pt x="101845" y="224727"/>
                  </a:lnTo>
                  <a:lnTo>
                    <a:pt x="98175" y="219088"/>
                  </a:lnTo>
                  <a:lnTo>
                    <a:pt x="92990" y="213967"/>
                  </a:lnTo>
                  <a:lnTo>
                    <a:pt x="83080" y="200063"/>
                  </a:lnTo>
                  <a:lnTo>
                    <a:pt x="78635" y="193700"/>
                  </a:lnTo>
                  <a:lnTo>
                    <a:pt x="77769" y="193041"/>
                  </a:lnTo>
                  <a:lnTo>
                    <a:pt x="72351" y="188888"/>
                  </a:lnTo>
                  <a:lnTo>
                    <a:pt x="68823" y="187196"/>
                  </a:lnTo>
                  <a:lnTo>
                    <a:pt x="67022" y="185033"/>
                  </a:lnTo>
                  <a:lnTo>
                    <a:pt x="65423" y="179816"/>
                  </a:lnTo>
                  <a:lnTo>
                    <a:pt x="61565" y="175048"/>
                  </a:lnTo>
                  <a:lnTo>
                    <a:pt x="56259" y="171498"/>
                  </a:lnTo>
                  <a:lnTo>
                    <a:pt x="51581" y="170565"/>
                  </a:lnTo>
                  <a:lnTo>
                    <a:pt x="57097" y="167145"/>
                  </a:lnTo>
                  <a:lnTo>
                    <a:pt x="62626" y="165677"/>
                  </a:lnTo>
                  <a:lnTo>
                    <a:pt x="64226" y="160995"/>
                  </a:lnTo>
                  <a:lnTo>
                    <a:pt x="66102" y="155511"/>
                  </a:lnTo>
                  <a:lnTo>
                    <a:pt x="67825" y="148739"/>
                  </a:lnTo>
                  <a:lnTo>
                    <a:pt x="68552" y="139730"/>
                  </a:lnTo>
                  <a:lnTo>
                    <a:pt x="74328" y="140846"/>
                  </a:lnTo>
                  <a:lnTo>
                    <a:pt x="82005" y="142668"/>
                  </a:lnTo>
                  <a:lnTo>
                    <a:pt x="93006" y="142376"/>
                  </a:lnTo>
                  <a:lnTo>
                    <a:pt x="101841" y="141257"/>
                  </a:lnTo>
                  <a:lnTo>
                    <a:pt x="107259" y="141054"/>
                  </a:lnTo>
                  <a:lnTo>
                    <a:pt x="114099" y="137464"/>
                  </a:lnTo>
                  <a:lnTo>
                    <a:pt x="121794" y="130630"/>
                  </a:lnTo>
                  <a:lnTo>
                    <a:pt x="129366" y="120131"/>
                  </a:lnTo>
                  <a:lnTo>
                    <a:pt x="131979" y="112723"/>
                  </a:lnTo>
                  <a:lnTo>
                    <a:pt x="133206" y="101609"/>
                  </a:lnTo>
                  <a:lnTo>
                    <a:pt x="135547" y="94129"/>
                  </a:lnTo>
                  <a:lnTo>
                    <a:pt x="137691" y="88927"/>
                  </a:lnTo>
                  <a:lnTo>
                    <a:pt x="142139" y="82926"/>
                  </a:lnTo>
                  <a:lnTo>
                    <a:pt x="148541" y="72930"/>
                  </a:lnTo>
                  <a:lnTo>
                    <a:pt x="152919" y="66899"/>
                  </a:lnTo>
                  <a:lnTo>
                    <a:pt x="161463" y="59856"/>
                  </a:lnTo>
                  <a:lnTo>
                    <a:pt x="166765" y="61832"/>
                  </a:lnTo>
                  <a:lnTo>
                    <a:pt x="172130" y="62538"/>
                  </a:lnTo>
                  <a:lnTo>
                    <a:pt x="181282" y="58154"/>
                  </a:lnTo>
                  <a:lnTo>
                    <a:pt x="193094" y="47553"/>
                  </a:lnTo>
                  <a:lnTo>
                    <a:pt x="200032" y="38828"/>
                  </a:lnTo>
                  <a:lnTo>
                    <a:pt x="204398" y="33609"/>
                  </a:lnTo>
                  <a:lnTo>
                    <a:pt x="213299" y="28935"/>
                  </a:lnTo>
                  <a:lnTo>
                    <a:pt x="214101" y="32468"/>
                  </a:lnTo>
                  <a:lnTo>
                    <a:pt x="218726" y="34085"/>
                  </a:lnTo>
                  <a:lnTo>
                    <a:pt x="223781" y="34004"/>
                  </a:lnTo>
                  <a:lnTo>
                    <a:pt x="227608" y="32539"/>
                  </a:lnTo>
                  <a:lnTo>
                    <a:pt x="233669" y="31814"/>
                  </a:lnTo>
                  <a:lnTo>
                    <a:pt x="238545" y="29171"/>
                  </a:lnTo>
                  <a:lnTo>
                    <a:pt x="245039" y="23013"/>
                  </a:lnTo>
                  <a:lnTo>
                    <a:pt x="249686" y="15765"/>
                  </a:lnTo>
                  <a:lnTo>
                    <a:pt x="254784" y="6958"/>
                  </a:lnTo>
                  <a:lnTo>
                    <a:pt x="256585" y="4063"/>
                  </a:lnTo>
                  <a:lnTo>
                    <a:pt x="260958" y="0"/>
                  </a:lnTo>
                  <a:lnTo>
                    <a:pt x="261523" y="3396"/>
                  </a:lnTo>
                  <a:lnTo>
                    <a:pt x="265378" y="5514"/>
                  </a:lnTo>
                  <a:lnTo>
                    <a:pt x="269526" y="6454"/>
                  </a:lnTo>
                  <a:lnTo>
                    <a:pt x="269984" y="9941"/>
                  </a:lnTo>
                  <a:lnTo>
                    <a:pt x="272653" y="9299"/>
                  </a:lnTo>
                  <a:lnTo>
                    <a:pt x="278101" y="10397"/>
                  </a:lnTo>
                  <a:lnTo>
                    <a:pt x="279243" y="14596"/>
                  </a:lnTo>
                  <a:lnTo>
                    <a:pt x="278993" y="16712"/>
                  </a:lnTo>
                  <a:lnTo>
                    <a:pt x="275873" y="19710"/>
                  </a:lnTo>
                  <a:lnTo>
                    <a:pt x="274829" y="21838"/>
                  </a:lnTo>
                  <a:lnTo>
                    <a:pt x="271395" y="23216"/>
                  </a:lnTo>
                  <a:lnTo>
                    <a:pt x="270858" y="26039"/>
                  </a:lnTo>
                  <a:lnTo>
                    <a:pt x="271774" y="29996"/>
                  </a:lnTo>
                  <a:lnTo>
                    <a:pt x="275249" y="31179"/>
                  </a:lnTo>
                  <a:lnTo>
                    <a:pt x="278677" y="30077"/>
                  </a:lnTo>
                  <a:lnTo>
                    <a:pt x="279732" y="27689"/>
                  </a:lnTo>
                  <a:lnTo>
                    <a:pt x="279270" y="24397"/>
                  </a:lnTo>
                  <a:lnTo>
                    <a:pt x="281983" y="21038"/>
                  </a:lnTo>
                  <a:lnTo>
                    <a:pt x="283844" y="15815"/>
                  </a:lnTo>
                  <a:lnTo>
                    <a:pt x="287475" y="11637"/>
                  </a:lnTo>
                  <a:lnTo>
                    <a:pt x="289574" y="12694"/>
                  </a:lnTo>
                  <a:lnTo>
                    <a:pt x="296053" y="19547"/>
                  </a:lnTo>
                  <a:lnTo>
                    <a:pt x="295576" y="23501"/>
                  </a:lnTo>
                  <a:lnTo>
                    <a:pt x="296253" y="30509"/>
                  </a:lnTo>
                  <a:lnTo>
                    <a:pt x="298829" y="30037"/>
                  </a:lnTo>
                  <a:lnTo>
                    <a:pt x="301371" y="30474"/>
                  </a:lnTo>
                  <a:lnTo>
                    <a:pt x="304355" y="32908"/>
                  </a:lnTo>
                  <a:lnTo>
                    <a:pt x="308567" y="26120"/>
                  </a:lnTo>
                  <a:lnTo>
                    <a:pt x="312623" y="25972"/>
                  </a:lnTo>
                  <a:lnTo>
                    <a:pt x="316958" y="25245"/>
                  </a:lnTo>
                  <a:lnTo>
                    <a:pt x="320308" y="23029"/>
                  </a:lnTo>
                  <a:lnTo>
                    <a:pt x="323741" y="23316"/>
                  </a:lnTo>
                  <a:lnTo>
                    <a:pt x="326412" y="24857"/>
                  </a:lnTo>
                  <a:lnTo>
                    <a:pt x="330168" y="24638"/>
                  </a:lnTo>
                  <a:lnTo>
                    <a:pt x="335166" y="25593"/>
                  </a:lnTo>
                  <a:lnTo>
                    <a:pt x="338881" y="27300"/>
                  </a:lnTo>
                  <a:lnTo>
                    <a:pt x="339507" y="29009"/>
                  </a:lnTo>
                  <a:lnTo>
                    <a:pt x="336789" y="32349"/>
                  </a:lnTo>
                  <a:lnTo>
                    <a:pt x="336828" y="35160"/>
                  </a:lnTo>
                  <a:lnTo>
                    <a:pt x="334647" y="36220"/>
                  </a:lnTo>
                  <a:lnTo>
                    <a:pt x="335522" y="40172"/>
                  </a:lnTo>
                  <a:lnTo>
                    <a:pt x="338071" y="40813"/>
                  </a:lnTo>
                  <a:lnTo>
                    <a:pt x="342119" y="41489"/>
                  </a:lnTo>
                  <a:lnTo>
                    <a:pt x="344067" y="42578"/>
                  </a:lnTo>
                  <a:lnTo>
                    <a:pt x="349234" y="42972"/>
                  </a:lnTo>
                  <a:lnTo>
                    <a:pt x="348683" y="45705"/>
                  </a:lnTo>
                  <a:lnTo>
                    <a:pt x="348781" y="49762"/>
                  </a:lnTo>
                  <a:lnTo>
                    <a:pt x="353153" y="49595"/>
                  </a:lnTo>
                  <a:lnTo>
                    <a:pt x="357084" y="50988"/>
                  </a:lnTo>
                  <a:lnTo>
                    <a:pt x="359441" y="52238"/>
                  </a:lnTo>
                  <a:lnTo>
                    <a:pt x="362099" y="48402"/>
                  </a:lnTo>
                  <a:lnTo>
                    <a:pt x="364157" y="46519"/>
                  </a:lnTo>
                  <a:lnTo>
                    <a:pt x="366318" y="46112"/>
                  </a:lnTo>
                  <a:lnTo>
                    <a:pt x="370473" y="44483"/>
                  </a:lnTo>
                  <a:lnTo>
                    <a:pt x="373204" y="45460"/>
                  </a:lnTo>
                  <a:lnTo>
                    <a:pt x="375466" y="47663"/>
                  </a:lnTo>
                  <a:lnTo>
                    <a:pt x="379575" y="45849"/>
                  </a:lnTo>
                  <a:lnTo>
                    <a:pt x="383085" y="41050"/>
                  </a:lnTo>
                  <a:lnTo>
                    <a:pt x="385476" y="41479"/>
                  </a:lnTo>
                  <a:lnTo>
                    <a:pt x="390509" y="39543"/>
                  </a:lnTo>
                  <a:lnTo>
                    <a:pt x="395884" y="40719"/>
                  </a:lnTo>
                  <a:lnTo>
                    <a:pt x="400820" y="43528"/>
                  </a:lnTo>
                  <a:lnTo>
                    <a:pt x="405646" y="42575"/>
                  </a:lnTo>
                  <a:lnTo>
                    <a:pt x="409577" y="46241"/>
                  </a:lnTo>
                  <a:lnTo>
                    <a:pt x="410049" y="48916"/>
                  </a:lnTo>
                  <a:lnTo>
                    <a:pt x="412236" y="49112"/>
                  </a:lnTo>
                  <a:lnTo>
                    <a:pt x="414717" y="46053"/>
                  </a:lnTo>
                  <a:lnTo>
                    <a:pt x="419422" y="47315"/>
                  </a:lnTo>
                  <a:lnTo>
                    <a:pt x="421374" y="48243"/>
                  </a:lnTo>
                  <a:lnTo>
                    <a:pt x="423692" y="52293"/>
                  </a:lnTo>
                  <a:lnTo>
                    <a:pt x="430129" y="53026"/>
                  </a:lnTo>
                  <a:lnTo>
                    <a:pt x="433697" y="51240"/>
                  </a:lnTo>
                  <a:lnTo>
                    <a:pt x="435407" y="54073"/>
                  </a:lnTo>
                  <a:lnTo>
                    <a:pt x="438654" y="53952"/>
                  </a:lnTo>
                  <a:lnTo>
                    <a:pt x="440340" y="51311"/>
                  </a:lnTo>
                  <a:lnTo>
                    <a:pt x="447388" y="49943"/>
                  </a:lnTo>
                  <a:lnTo>
                    <a:pt x="454668" y="50134"/>
                  </a:lnTo>
                  <a:lnTo>
                    <a:pt x="457120" y="50761"/>
                  </a:lnTo>
                  <a:lnTo>
                    <a:pt x="459674" y="48680"/>
                  </a:lnTo>
                  <a:lnTo>
                    <a:pt x="464754" y="52574"/>
                  </a:lnTo>
                  <a:lnTo>
                    <a:pt x="468696" y="54613"/>
                  </a:lnTo>
                  <a:lnTo>
                    <a:pt x="473974" y="56220"/>
                  </a:lnTo>
                  <a:lnTo>
                    <a:pt x="479350" y="56683"/>
                  </a:lnTo>
                  <a:lnTo>
                    <a:pt x="481270" y="55321"/>
                  </a:lnTo>
                  <a:lnTo>
                    <a:pt x="483652" y="55567"/>
                  </a:lnTo>
                  <a:lnTo>
                    <a:pt x="487072" y="50620"/>
                  </a:lnTo>
                  <a:lnTo>
                    <a:pt x="490321" y="49043"/>
                  </a:lnTo>
                  <a:lnTo>
                    <a:pt x="496396" y="43520"/>
                  </a:lnTo>
                  <a:lnTo>
                    <a:pt x="503557" y="40390"/>
                  </a:lnTo>
                  <a:lnTo>
                    <a:pt x="505411" y="40753"/>
                  </a:lnTo>
                  <a:lnTo>
                    <a:pt x="507803" y="38562"/>
                  </a:lnTo>
                  <a:lnTo>
                    <a:pt x="513723" y="40891"/>
                  </a:lnTo>
                  <a:lnTo>
                    <a:pt x="518940" y="42340"/>
                  </a:lnTo>
                  <a:lnTo>
                    <a:pt x="525378" y="45806"/>
                  </a:lnTo>
                  <a:lnTo>
                    <a:pt x="526761" y="47983"/>
                  </a:lnTo>
                  <a:lnTo>
                    <a:pt x="530075" y="48313"/>
                  </a:lnTo>
                  <a:lnTo>
                    <a:pt x="534970" y="50572"/>
                  </a:lnTo>
                  <a:lnTo>
                    <a:pt x="541235" y="51813"/>
                  </a:lnTo>
                  <a:lnTo>
                    <a:pt x="547714" y="55775"/>
                  </a:lnTo>
                  <a:lnTo>
                    <a:pt x="552015" y="55219"/>
                  </a:lnTo>
                  <a:lnTo>
                    <a:pt x="556430" y="56311"/>
                  </a:lnTo>
                  <a:lnTo>
                    <a:pt x="571269" y="122489"/>
                  </a:lnTo>
                  <a:lnTo>
                    <a:pt x="607571" y="275663"/>
                  </a:lnTo>
                  <a:lnTo>
                    <a:pt x="666143" y="501670"/>
                  </a:lnTo>
                  <a:lnTo>
                    <a:pt x="690165" y="588246"/>
                  </a:lnTo>
                  <a:lnTo>
                    <a:pt x="691550" y="593140"/>
                  </a:lnTo>
                  <a:lnTo>
                    <a:pt x="705296" y="593865"/>
                  </a:lnTo>
                  <a:lnTo>
                    <a:pt x="705531" y="588401"/>
                  </a:lnTo>
                  <a:lnTo>
                    <a:pt x="720461" y="591337"/>
                  </a:lnTo>
                  <a:lnTo>
                    <a:pt x="725511" y="579948"/>
                  </a:lnTo>
                  <a:lnTo>
                    <a:pt x="741350" y="573462"/>
                  </a:lnTo>
                  <a:lnTo>
                    <a:pt x="742064" y="575335"/>
                  </a:lnTo>
                  <a:lnTo>
                    <a:pt x="743057" y="589605"/>
                  </a:lnTo>
                  <a:lnTo>
                    <a:pt x="748791" y="593416"/>
                  </a:lnTo>
                  <a:lnTo>
                    <a:pt x="759545" y="595164"/>
                  </a:lnTo>
                  <a:lnTo>
                    <a:pt x="763247" y="601248"/>
                  </a:lnTo>
                  <a:lnTo>
                    <a:pt x="765545" y="602947"/>
                  </a:lnTo>
                  <a:lnTo>
                    <a:pt x="801460" y="621918"/>
                  </a:lnTo>
                  <a:lnTo>
                    <a:pt x="809265" y="635182"/>
                  </a:lnTo>
                  <a:lnTo>
                    <a:pt x="810029" y="639806"/>
                  </a:lnTo>
                  <a:lnTo>
                    <a:pt x="810050" y="639933"/>
                  </a:lnTo>
                  <a:lnTo>
                    <a:pt x="812155" y="638971"/>
                  </a:lnTo>
                  <a:lnTo>
                    <a:pt x="815323" y="631899"/>
                  </a:lnTo>
                  <a:lnTo>
                    <a:pt x="823520" y="620137"/>
                  </a:lnTo>
                  <a:lnTo>
                    <a:pt x="824133" y="618638"/>
                  </a:lnTo>
                  <a:lnTo>
                    <a:pt x="830623" y="615696"/>
                  </a:lnTo>
                  <a:lnTo>
                    <a:pt x="831188" y="609411"/>
                  </a:lnTo>
                  <a:lnTo>
                    <a:pt x="831327" y="607849"/>
                  </a:lnTo>
                  <a:lnTo>
                    <a:pt x="827529" y="597927"/>
                  </a:lnTo>
                  <a:lnTo>
                    <a:pt x="830925" y="597503"/>
                  </a:lnTo>
                  <a:lnTo>
                    <a:pt x="832730" y="592032"/>
                  </a:lnTo>
                  <a:lnTo>
                    <a:pt x="831964" y="590178"/>
                  </a:lnTo>
                  <a:lnTo>
                    <a:pt x="828131" y="589117"/>
                  </a:lnTo>
                  <a:lnTo>
                    <a:pt x="831583" y="585178"/>
                  </a:lnTo>
                  <a:lnTo>
                    <a:pt x="837592" y="581258"/>
                  </a:lnTo>
                  <a:lnTo>
                    <a:pt x="842300" y="575145"/>
                  </a:lnTo>
                  <a:lnTo>
                    <a:pt x="847211" y="568719"/>
                  </a:lnTo>
                  <a:lnTo>
                    <a:pt x="855835" y="571701"/>
                  </a:lnTo>
                  <a:lnTo>
                    <a:pt x="856963" y="573328"/>
                  </a:lnTo>
                  <a:lnTo>
                    <a:pt x="860457" y="574489"/>
                  </a:lnTo>
                  <a:lnTo>
                    <a:pt x="864017" y="576818"/>
                  </a:lnTo>
                  <a:lnTo>
                    <a:pt x="865919" y="581708"/>
                  </a:lnTo>
                  <a:lnTo>
                    <a:pt x="865939" y="585071"/>
                  </a:lnTo>
                  <a:lnTo>
                    <a:pt x="868319" y="586668"/>
                  </a:lnTo>
                  <a:lnTo>
                    <a:pt x="868564" y="588859"/>
                  </a:lnTo>
                  <a:lnTo>
                    <a:pt x="871732" y="591685"/>
                  </a:lnTo>
                  <a:lnTo>
                    <a:pt x="879354" y="590553"/>
                  </a:lnTo>
                  <a:lnTo>
                    <a:pt x="881803" y="593780"/>
                  </a:lnTo>
                  <a:lnTo>
                    <a:pt x="885543" y="595574"/>
                  </a:lnTo>
                  <a:lnTo>
                    <a:pt x="887834" y="594609"/>
                  </a:lnTo>
                  <a:lnTo>
                    <a:pt x="892564" y="598547"/>
                  </a:lnTo>
                  <a:lnTo>
                    <a:pt x="893265" y="602010"/>
                  </a:lnTo>
                  <a:lnTo>
                    <a:pt x="895514" y="601892"/>
                  </a:lnTo>
                  <a:lnTo>
                    <a:pt x="896431" y="604278"/>
                  </a:lnTo>
                  <a:lnTo>
                    <a:pt x="899881" y="606736"/>
                  </a:lnTo>
                  <a:lnTo>
                    <a:pt x="913792" y="609023"/>
                  </a:lnTo>
                  <a:lnTo>
                    <a:pt x="920269" y="613929"/>
                  </a:lnTo>
                  <a:lnTo>
                    <a:pt x="932957" y="619831"/>
                  </a:lnTo>
                  <a:lnTo>
                    <a:pt x="931698" y="623126"/>
                  </a:lnTo>
                  <a:lnTo>
                    <a:pt x="937490" y="627919"/>
                  </a:lnTo>
                  <a:lnTo>
                    <a:pt x="944796" y="632417"/>
                  </a:lnTo>
                  <a:lnTo>
                    <a:pt x="950970" y="639329"/>
                  </a:lnTo>
                  <a:lnTo>
                    <a:pt x="960262" y="645225"/>
                  </a:lnTo>
                  <a:lnTo>
                    <a:pt x="966554" y="651254"/>
                  </a:lnTo>
                  <a:lnTo>
                    <a:pt x="971762" y="655542"/>
                  </a:lnTo>
                  <a:lnTo>
                    <a:pt x="976707" y="659588"/>
                  </a:lnTo>
                  <a:lnTo>
                    <a:pt x="985660" y="665482"/>
                  </a:lnTo>
                  <a:lnTo>
                    <a:pt x="992030" y="671130"/>
                  </a:lnTo>
                  <a:lnTo>
                    <a:pt x="991563" y="679169"/>
                  </a:lnTo>
                  <a:lnTo>
                    <a:pt x="1001559" y="677320"/>
                  </a:lnTo>
                  <a:lnTo>
                    <a:pt x="1003486" y="686807"/>
                  </a:lnTo>
                  <a:lnTo>
                    <a:pt x="1003685" y="687788"/>
                  </a:lnTo>
                  <a:lnTo>
                    <a:pt x="1012496" y="688135"/>
                  </a:lnTo>
                  <a:lnTo>
                    <a:pt x="1012902" y="691314"/>
                  </a:lnTo>
                  <a:lnTo>
                    <a:pt x="1018435" y="698524"/>
                  </a:lnTo>
                  <a:lnTo>
                    <a:pt x="1025315" y="694467"/>
                  </a:lnTo>
                  <a:lnTo>
                    <a:pt x="1030278" y="696329"/>
                  </a:lnTo>
                  <a:lnTo>
                    <a:pt x="1041016" y="697590"/>
                  </a:lnTo>
                  <a:lnTo>
                    <a:pt x="1044372" y="698676"/>
                  </a:lnTo>
                  <a:lnTo>
                    <a:pt x="1053016" y="696720"/>
                  </a:lnTo>
                  <a:lnTo>
                    <a:pt x="1055697" y="697228"/>
                  </a:lnTo>
                  <a:lnTo>
                    <a:pt x="1060916" y="699540"/>
                  </a:lnTo>
                  <a:lnTo>
                    <a:pt x="1066022" y="698823"/>
                  </a:lnTo>
                  <a:lnTo>
                    <a:pt x="1069697" y="703483"/>
                  </a:lnTo>
                  <a:lnTo>
                    <a:pt x="1072357" y="703026"/>
                  </a:lnTo>
                  <a:lnTo>
                    <a:pt x="1075907" y="703218"/>
                  </a:lnTo>
                  <a:lnTo>
                    <a:pt x="1079440" y="700114"/>
                  </a:lnTo>
                  <a:lnTo>
                    <a:pt x="1085387" y="705196"/>
                  </a:lnTo>
                  <a:lnTo>
                    <a:pt x="1087109" y="709387"/>
                  </a:lnTo>
                  <a:lnTo>
                    <a:pt x="1087452" y="715300"/>
                  </a:lnTo>
                  <a:lnTo>
                    <a:pt x="1086770" y="716765"/>
                  </a:lnTo>
                  <a:lnTo>
                    <a:pt x="1087484" y="719300"/>
                  </a:lnTo>
                  <a:lnTo>
                    <a:pt x="1088067" y="721369"/>
                  </a:lnTo>
                  <a:lnTo>
                    <a:pt x="1090319" y="723186"/>
                  </a:lnTo>
                  <a:lnTo>
                    <a:pt x="1093110" y="729542"/>
                  </a:lnTo>
                  <a:lnTo>
                    <a:pt x="1095967" y="732851"/>
                  </a:lnTo>
                  <a:lnTo>
                    <a:pt x="1098873" y="735455"/>
                  </a:lnTo>
                  <a:lnTo>
                    <a:pt x="1101696" y="740018"/>
                  </a:lnTo>
                  <a:lnTo>
                    <a:pt x="1103817" y="741314"/>
                  </a:lnTo>
                  <a:lnTo>
                    <a:pt x="1104228" y="743578"/>
                  </a:lnTo>
                  <a:lnTo>
                    <a:pt x="1103205" y="749088"/>
                  </a:lnTo>
                  <a:lnTo>
                    <a:pt x="1103491" y="754449"/>
                  </a:lnTo>
                  <a:lnTo>
                    <a:pt x="1104022" y="759413"/>
                  </a:lnTo>
                  <a:lnTo>
                    <a:pt x="1103281" y="766683"/>
                  </a:lnTo>
                  <a:lnTo>
                    <a:pt x="1100576" y="775328"/>
                  </a:lnTo>
                  <a:lnTo>
                    <a:pt x="1098259" y="778632"/>
                  </a:lnTo>
                  <a:lnTo>
                    <a:pt x="1099512" y="780572"/>
                  </a:lnTo>
                  <a:lnTo>
                    <a:pt x="1098381" y="782617"/>
                  </a:lnTo>
                  <a:lnTo>
                    <a:pt x="1095944" y="781434"/>
                  </a:lnTo>
                  <a:lnTo>
                    <a:pt x="1093545" y="780585"/>
                  </a:lnTo>
                  <a:lnTo>
                    <a:pt x="1092502" y="782354"/>
                  </a:lnTo>
                  <a:lnTo>
                    <a:pt x="1091752" y="782515"/>
                  </a:lnTo>
                  <a:lnTo>
                    <a:pt x="1088869" y="781468"/>
                  </a:lnTo>
                  <a:lnTo>
                    <a:pt x="1086413" y="777455"/>
                  </a:lnTo>
                  <a:lnTo>
                    <a:pt x="1084844" y="775155"/>
                  </a:lnTo>
                  <a:lnTo>
                    <a:pt x="1083376" y="773185"/>
                  </a:lnTo>
                  <a:lnTo>
                    <a:pt x="1081755" y="772588"/>
                  </a:lnTo>
                  <a:lnTo>
                    <a:pt x="1080982" y="769822"/>
                  </a:lnTo>
                  <a:lnTo>
                    <a:pt x="1079356" y="767625"/>
                  </a:lnTo>
                  <a:lnTo>
                    <a:pt x="1077510" y="766699"/>
                  </a:lnTo>
                  <a:lnTo>
                    <a:pt x="1075357" y="764824"/>
                  </a:lnTo>
                  <a:lnTo>
                    <a:pt x="1074462" y="763412"/>
                  </a:lnTo>
                  <a:lnTo>
                    <a:pt x="1072369" y="764044"/>
                  </a:lnTo>
                  <a:lnTo>
                    <a:pt x="1073733" y="769233"/>
                  </a:lnTo>
                  <a:lnTo>
                    <a:pt x="1075377" y="772670"/>
                  </a:lnTo>
                  <a:lnTo>
                    <a:pt x="1075085" y="776327"/>
                  </a:lnTo>
                  <a:lnTo>
                    <a:pt x="1076316" y="778934"/>
                  </a:lnTo>
                  <a:lnTo>
                    <a:pt x="1078323" y="779302"/>
                  </a:lnTo>
                  <a:lnTo>
                    <a:pt x="1077939" y="782963"/>
                  </a:lnTo>
                  <a:lnTo>
                    <a:pt x="1075961" y="784439"/>
                  </a:lnTo>
                  <a:lnTo>
                    <a:pt x="1071920" y="783973"/>
                  </a:lnTo>
                  <a:lnTo>
                    <a:pt x="1069373" y="783003"/>
                  </a:lnTo>
                  <a:lnTo>
                    <a:pt x="1066331" y="784439"/>
                  </a:lnTo>
                  <a:lnTo>
                    <a:pt x="1065145" y="784009"/>
                  </a:lnTo>
                  <a:lnTo>
                    <a:pt x="1064553" y="781960"/>
                  </a:lnTo>
                  <a:lnTo>
                    <a:pt x="1064187" y="780692"/>
                  </a:lnTo>
                  <a:lnTo>
                    <a:pt x="1062224" y="779608"/>
                  </a:lnTo>
                  <a:lnTo>
                    <a:pt x="1062567" y="775954"/>
                  </a:lnTo>
                  <a:lnTo>
                    <a:pt x="1061643" y="775194"/>
                  </a:lnTo>
                  <a:lnTo>
                    <a:pt x="1059050" y="775691"/>
                  </a:lnTo>
                  <a:lnTo>
                    <a:pt x="1056939" y="776094"/>
                  </a:lnTo>
                  <a:lnTo>
                    <a:pt x="1052878" y="773492"/>
                  </a:lnTo>
                  <a:lnTo>
                    <a:pt x="1049661" y="769115"/>
                  </a:lnTo>
                  <a:lnTo>
                    <a:pt x="1046656" y="761962"/>
                  </a:lnTo>
                  <a:lnTo>
                    <a:pt x="1046076" y="759914"/>
                  </a:lnTo>
                  <a:lnTo>
                    <a:pt x="1041356" y="759472"/>
                  </a:lnTo>
                  <a:lnTo>
                    <a:pt x="1035937" y="758649"/>
                  </a:lnTo>
                  <a:lnTo>
                    <a:pt x="1033039" y="757586"/>
                  </a:lnTo>
                  <a:lnTo>
                    <a:pt x="1031455" y="755363"/>
                  </a:lnTo>
                  <a:lnTo>
                    <a:pt x="1029102" y="752057"/>
                  </a:lnTo>
                  <a:lnTo>
                    <a:pt x="1026461" y="749377"/>
                  </a:lnTo>
                  <a:lnTo>
                    <a:pt x="1029154" y="744893"/>
                  </a:lnTo>
                  <a:lnTo>
                    <a:pt x="1029426" y="740618"/>
                  </a:lnTo>
                  <a:lnTo>
                    <a:pt x="1025401" y="739657"/>
                  </a:lnTo>
                  <a:lnTo>
                    <a:pt x="1022110" y="740852"/>
                  </a:lnTo>
                  <a:lnTo>
                    <a:pt x="1022620" y="745356"/>
                  </a:lnTo>
                  <a:lnTo>
                    <a:pt x="1019837" y="744914"/>
                  </a:lnTo>
                  <a:lnTo>
                    <a:pt x="1016470" y="741471"/>
                  </a:lnTo>
                  <a:lnTo>
                    <a:pt x="1012599" y="736124"/>
                  </a:lnTo>
                  <a:lnTo>
                    <a:pt x="1010749" y="739885"/>
                  </a:lnTo>
                  <a:lnTo>
                    <a:pt x="1005315" y="736558"/>
                  </a:lnTo>
                  <a:lnTo>
                    <a:pt x="1002536" y="731000"/>
                  </a:lnTo>
                  <a:lnTo>
                    <a:pt x="998445" y="731519"/>
                  </a:lnTo>
                  <a:lnTo>
                    <a:pt x="997443" y="731892"/>
                  </a:lnTo>
                  <a:lnTo>
                    <a:pt x="995426" y="731146"/>
                  </a:lnTo>
                  <a:lnTo>
                    <a:pt x="993739" y="729981"/>
                  </a:lnTo>
                  <a:lnTo>
                    <a:pt x="991317" y="729829"/>
                  </a:lnTo>
                  <a:lnTo>
                    <a:pt x="989806" y="729534"/>
                  </a:lnTo>
                  <a:lnTo>
                    <a:pt x="989460" y="728698"/>
                  </a:lnTo>
                  <a:lnTo>
                    <a:pt x="989441" y="727925"/>
                  </a:lnTo>
                  <a:lnTo>
                    <a:pt x="989912" y="722445"/>
                  </a:lnTo>
                  <a:lnTo>
                    <a:pt x="991785" y="720397"/>
                  </a:lnTo>
                  <a:lnTo>
                    <a:pt x="994967" y="719498"/>
                  </a:lnTo>
                  <a:lnTo>
                    <a:pt x="999319" y="716590"/>
                  </a:lnTo>
                  <a:lnTo>
                    <a:pt x="1000553" y="711704"/>
                  </a:lnTo>
                  <a:lnTo>
                    <a:pt x="1001933" y="708797"/>
                  </a:lnTo>
                  <a:lnTo>
                    <a:pt x="997964" y="705858"/>
                  </a:lnTo>
                  <a:lnTo>
                    <a:pt x="996057" y="702598"/>
                  </a:lnTo>
                  <a:lnTo>
                    <a:pt x="995697" y="702006"/>
                  </a:lnTo>
                  <a:lnTo>
                    <a:pt x="994356" y="699801"/>
                  </a:lnTo>
                  <a:lnTo>
                    <a:pt x="985391" y="697547"/>
                  </a:lnTo>
                  <a:lnTo>
                    <a:pt x="979366" y="691459"/>
                  </a:lnTo>
                  <a:lnTo>
                    <a:pt x="976809" y="689053"/>
                  </a:lnTo>
                  <a:lnTo>
                    <a:pt x="969644" y="689873"/>
                  </a:lnTo>
                  <a:lnTo>
                    <a:pt x="966065" y="688232"/>
                  </a:lnTo>
                  <a:lnTo>
                    <a:pt x="964516" y="690489"/>
                  </a:lnTo>
                  <a:lnTo>
                    <a:pt x="959389" y="689790"/>
                  </a:lnTo>
                  <a:lnTo>
                    <a:pt x="955304" y="686253"/>
                  </a:lnTo>
                  <a:lnTo>
                    <a:pt x="955417" y="682163"/>
                  </a:lnTo>
                  <a:lnTo>
                    <a:pt x="954463" y="678496"/>
                  </a:lnTo>
                  <a:lnTo>
                    <a:pt x="950881" y="673349"/>
                  </a:lnTo>
                  <a:lnTo>
                    <a:pt x="949447" y="670292"/>
                  </a:lnTo>
                  <a:lnTo>
                    <a:pt x="945542" y="668928"/>
                  </a:lnTo>
                  <a:lnTo>
                    <a:pt x="942949" y="667101"/>
                  </a:lnTo>
                  <a:lnTo>
                    <a:pt x="941557" y="662018"/>
                  </a:lnTo>
                  <a:lnTo>
                    <a:pt x="938444" y="658348"/>
                  </a:lnTo>
                  <a:lnTo>
                    <a:pt x="931207" y="652326"/>
                  </a:lnTo>
                  <a:lnTo>
                    <a:pt x="922860" y="647853"/>
                  </a:lnTo>
                  <a:lnTo>
                    <a:pt x="920080" y="643283"/>
                  </a:lnTo>
                  <a:lnTo>
                    <a:pt x="917162" y="641534"/>
                  </a:lnTo>
                  <a:lnTo>
                    <a:pt x="914794" y="642682"/>
                  </a:lnTo>
                  <a:lnTo>
                    <a:pt x="910676" y="643728"/>
                  </a:lnTo>
                  <a:lnTo>
                    <a:pt x="907825" y="643758"/>
                  </a:lnTo>
                  <a:lnTo>
                    <a:pt x="902820" y="644617"/>
                  </a:lnTo>
                  <a:lnTo>
                    <a:pt x="896432" y="638109"/>
                  </a:lnTo>
                  <a:lnTo>
                    <a:pt x="889924" y="636642"/>
                  </a:lnTo>
                  <a:lnTo>
                    <a:pt x="886643" y="638413"/>
                  </a:lnTo>
                  <a:lnTo>
                    <a:pt x="885521" y="639016"/>
                  </a:lnTo>
                  <a:lnTo>
                    <a:pt x="888107" y="642734"/>
                  </a:lnTo>
                  <a:lnTo>
                    <a:pt x="890024" y="646076"/>
                  </a:lnTo>
                  <a:lnTo>
                    <a:pt x="888950" y="647594"/>
                  </a:lnTo>
                  <a:lnTo>
                    <a:pt x="891294" y="652527"/>
                  </a:lnTo>
                  <a:lnTo>
                    <a:pt x="886659" y="652111"/>
                  </a:lnTo>
                  <a:lnTo>
                    <a:pt x="884364" y="652683"/>
                  </a:lnTo>
                  <a:lnTo>
                    <a:pt x="879454" y="648327"/>
                  </a:lnTo>
                  <a:lnTo>
                    <a:pt x="878386" y="649020"/>
                  </a:lnTo>
                  <a:lnTo>
                    <a:pt x="875983" y="650574"/>
                  </a:lnTo>
                  <a:lnTo>
                    <a:pt x="873198" y="652081"/>
                  </a:lnTo>
                  <a:lnTo>
                    <a:pt x="869533" y="648954"/>
                  </a:lnTo>
                  <a:lnTo>
                    <a:pt x="864645" y="651949"/>
                  </a:lnTo>
                  <a:lnTo>
                    <a:pt x="861260" y="653385"/>
                  </a:lnTo>
                  <a:lnTo>
                    <a:pt x="860105" y="656244"/>
                  </a:lnTo>
                  <a:lnTo>
                    <a:pt x="856436" y="659495"/>
                  </a:lnTo>
                  <a:lnTo>
                    <a:pt x="851955" y="662045"/>
                  </a:lnTo>
                  <a:lnTo>
                    <a:pt x="848694" y="662429"/>
                  </a:lnTo>
                  <a:lnTo>
                    <a:pt x="848593" y="664927"/>
                  </a:lnTo>
                  <a:lnTo>
                    <a:pt x="849502" y="666651"/>
                  </a:lnTo>
                  <a:lnTo>
                    <a:pt x="849392" y="668426"/>
                  </a:lnTo>
                  <a:lnTo>
                    <a:pt x="846332" y="669531"/>
                  </a:lnTo>
                  <a:lnTo>
                    <a:pt x="844802" y="666697"/>
                  </a:lnTo>
                  <a:lnTo>
                    <a:pt x="840053" y="665832"/>
                  </a:lnTo>
                  <a:lnTo>
                    <a:pt x="837479" y="663415"/>
                  </a:lnTo>
                  <a:lnTo>
                    <a:pt x="834743" y="662332"/>
                  </a:lnTo>
                  <a:lnTo>
                    <a:pt x="832341" y="663676"/>
                  </a:lnTo>
                  <a:lnTo>
                    <a:pt x="826787" y="662280"/>
                  </a:lnTo>
                  <a:lnTo>
                    <a:pt x="822816" y="661312"/>
                  </a:lnTo>
                  <a:lnTo>
                    <a:pt x="815083" y="658190"/>
                  </a:lnTo>
                  <a:lnTo>
                    <a:pt x="812335" y="657937"/>
                  </a:lnTo>
                  <a:lnTo>
                    <a:pt x="810636" y="655533"/>
                  </a:lnTo>
                  <a:lnTo>
                    <a:pt x="804746" y="652355"/>
                  </a:lnTo>
                  <a:lnTo>
                    <a:pt x="800846" y="650470"/>
                  </a:lnTo>
                  <a:lnTo>
                    <a:pt x="800690" y="649498"/>
                  </a:lnTo>
                  <a:lnTo>
                    <a:pt x="800372" y="647515"/>
                  </a:lnTo>
                  <a:lnTo>
                    <a:pt x="798821" y="645432"/>
                  </a:lnTo>
                  <a:lnTo>
                    <a:pt x="794346" y="642596"/>
                  </a:lnTo>
                  <a:lnTo>
                    <a:pt x="788619" y="639957"/>
                  </a:lnTo>
                  <a:lnTo>
                    <a:pt x="784280" y="639191"/>
                  </a:lnTo>
                  <a:lnTo>
                    <a:pt x="775548" y="638479"/>
                  </a:lnTo>
                  <a:lnTo>
                    <a:pt x="769472" y="635723"/>
                  </a:lnTo>
                  <a:lnTo>
                    <a:pt x="765687" y="634562"/>
                  </a:lnTo>
                  <a:lnTo>
                    <a:pt x="760864" y="633828"/>
                  </a:lnTo>
                  <a:lnTo>
                    <a:pt x="754541" y="632871"/>
                  </a:lnTo>
                  <a:lnTo>
                    <a:pt x="749740" y="631871"/>
                  </a:lnTo>
                  <a:lnTo>
                    <a:pt x="742557" y="629301"/>
                  </a:lnTo>
                  <a:lnTo>
                    <a:pt x="734860" y="626467"/>
                  </a:lnTo>
                  <a:lnTo>
                    <a:pt x="736724" y="621009"/>
                  </a:lnTo>
                  <a:lnTo>
                    <a:pt x="740624" y="618505"/>
                  </a:lnTo>
                  <a:lnTo>
                    <a:pt x="739384" y="614780"/>
                  </a:lnTo>
                  <a:lnTo>
                    <a:pt x="736879" y="608555"/>
                  </a:lnTo>
                  <a:lnTo>
                    <a:pt x="732160" y="609405"/>
                  </a:lnTo>
                  <a:lnTo>
                    <a:pt x="730166" y="612027"/>
                  </a:lnTo>
                  <a:lnTo>
                    <a:pt x="725338" y="616531"/>
                  </a:lnTo>
                  <a:lnTo>
                    <a:pt x="723106" y="618540"/>
                  </a:lnTo>
                  <a:lnTo>
                    <a:pt x="722136" y="621863"/>
                  </a:lnTo>
                  <a:lnTo>
                    <a:pt x="717368" y="622689"/>
                  </a:lnTo>
                  <a:lnTo>
                    <a:pt x="706612" y="624355"/>
                  </a:lnTo>
                  <a:lnTo>
                    <a:pt x="702718" y="624154"/>
                  </a:lnTo>
                  <a:lnTo>
                    <a:pt x="695398" y="622605"/>
                  </a:lnTo>
                  <a:lnTo>
                    <a:pt x="688117" y="621357"/>
                  </a:lnTo>
                  <a:lnTo>
                    <a:pt x="684750" y="618973"/>
                  </a:lnTo>
                  <a:lnTo>
                    <a:pt x="681201" y="617767"/>
                  </a:lnTo>
                  <a:lnTo>
                    <a:pt x="677413" y="618920"/>
                  </a:lnTo>
                  <a:lnTo>
                    <a:pt x="671932" y="617599"/>
                  </a:lnTo>
                  <a:lnTo>
                    <a:pt x="667677" y="618001"/>
                  </a:lnTo>
                  <a:lnTo>
                    <a:pt x="657169" y="618161"/>
                  </a:lnTo>
                  <a:lnTo>
                    <a:pt x="648269" y="619301"/>
                  </a:lnTo>
                  <a:lnTo>
                    <a:pt x="643917" y="620776"/>
                  </a:lnTo>
                  <a:lnTo>
                    <a:pt x="639936" y="623244"/>
                  </a:lnTo>
                  <a:lnTo>
                    <a:pt x="634719" y="625315"/>
                  </a:lnTo>
                  <a:lnTo>
                    <a:pt x="625418" y="629192"/>
                  </a:lnTo>
                  <a:lnTo>
                    <a:pt x="621547" y="631901"/>
                  </a:lnTo>
                  <a:lnTo>
                    <a:pt x="618772" y="634154"/>
                  </a:lnTo>
                  <a:lnTo>
                    <a:pt x="615450" y="633368"/>
                  </a:lnTo>
                  <a:lnTo>
                    <a:pt x="613789" y="632031"/>
                  </a:lnTo>
                  <a:lnTo>
                    <a:pt x="611438" y="629122"/>
                  </a:lnTo>
                  <a:lnTo>
                    <a:pt x="609128" y="628616"/>
                  </a:lnTo>
                  <a:lnTo>
                    <a:pt x="605106" y="631256"/>
                  </a:lnTo>
                  <a:lnTo>
                    <a:pt x="602167" y="628511"/>
                  </a:lnTo>
                  <a:lnTo>
                    <a:pt x="598365" y="627609"/>
                  </a:lnTo>
                  <a:lnTo>
                    <a:pt x="595323" y="626757"/>
                  </a:lnTo>
                  <a:lnTo>
                    <a:pt x="587625" y="627255"/>
                  </a:lnTo>
                  <a:lnTo>
                    <a:pt x="586074" y="623953"/>
                  </a:lnTo>
                  <a:lnTo>
                    <a:pt x="582131" y="622968"/>
                  </a:lnTo>
                  <a:lnTo>
                    <a:pt x="581161" y="624672"/>
                  </a:lnTo>
                  <a:lnTo>
                    <a:pt x="577792" y="624559"/>
                  </a:lnTo>
                  <a:lnTo>
                    <a:pt x="573897" y="622958"/>
                  </a:lnTo>
                  <a:lnTo>
                    <a:pt x="570822" y="625823"/>
                  </a:lnTo>
                  <a:lnTo>
                    <a:pt x="567574" y="627602"/>
                  </a:lnTo>
                  <a:lnTo>
                    <a:pt x="561809" y="625991"/>
                  </a:lnTo>
                  <a:lnTo>
                    <a:pt x="557125" y="624800"/>
                  </a:lnTo>
                  <a:lnTo>
                    <a:pt x="554722" y="626733"/>
                  </a:lnTo>
                  <a:lnTo>
                    <a:pt x="551991" y="628384"/>
                  </a:lnTo>
                  <a:lnTo>
                    <a:pt x="551150" y="629156"/>
                  </a:lnTo>
                  <a:lnTo>
                    <a:pt x="546964" y="630802"/>
                  </a:lnTo>
                  <a:lnTo>
                    <a:pt x="544722" y="633302"/>
                  </a:lnTo>
                  <a:lnTo>
                    <a:pt x="542203" y="637162"/>
                  </a:lnTo>
                  <a:lnTo>
                    <a:pt x="541016" y="637314"/>
                  </a:lnTo>
                  <a:lnTo>
                    <a:pt x="539421" y="635419"/>
                  </a:lnTo>
                  <a:lnTo>
                    <a:pt x="533286" y="636061"/>
                  </a:lnTo>
                  <a:lnTo>
                    <a:pt x="531795" y="639504"/>
                  </a:lnTo>
                  <a:lnTo>
                    <a:pt x="528471" y="644432"/>
                  </a:lnTo>
                  <a:lnTo>
                    <a:pt x="526137" y="648817"/>
                  </a:lnTo>
                  <a:lnTo>
                    <a:pt x="523947" y="654898"/>
                  </a:lnTo>
                  <a:lnTo>
                    <a:pt x="525554" y="657876"/>
                  </a:lnTo>
                  <a:lnTo>
                    <a:pt x="522579" y="658995"/>
                  </a:lnTo>
                  <a:lnTo>
                    <a:pt x="522616" y="661885"/>
                  </a:lnTo>
                  <a:lnTo>
                    <a:pt x="525086" y="663144"/>
                  </a:lnTo>
                  <a:lnTo>
                    <a:pt x="522303" y="665920"/>
                  </a:lnTo>
                  <a:lnTo>
                    <a:pt x="518800" y="668123"/>
                  </a:lnTo>
                  <a:lnTo>
                    <a:pt x="515778" y="670082"/>
                  </a:lnTo>
                  <a:lnTo>
                    <a:pt x="513076" y="672595"/>
                  </a:lnTo>
                  <a:lnTo>
                    <a:pt x="511409" y="671707"/>
                  </a:lnTo>
                  <a:lnTo>
                    <a:pt x="511264" y="668471"/>
                  </a:lnTo>
                  <a:lnTo>
                    <a:pt x="512480" y="666099"/>
                  </a:lnTo>
                  <a:lnTo>
                    <a:pt x="508749" y="661492"/>
                  </a:lnTo>
                  <a:lnTo>
                    <a:pt x="504875" y="662667"/>
                  </a:lnTo>
                  <a:lnTo>
                    <a:pt x="500916" y="664696"/>
                  </a:lnTo>
                  <a:lnTo>
                    <a:pt x="501366" y="661916"/>
                  </a:lnTo>
                  <a:lnTo>
                    <a:pt x="498211" y="659011"/>
                  </a:lnTo>
                  <a:lnTo>
                    <a:pt x="496405" y="662789"/>
                  </a:lnTo>
                  <a:lnTo>
                    <a:pt x="494733" y="665682"/>
                  </a:lnTo>
                  <a:lnTo>
                    <a:pt x="490676" y="667681"/>
                  </a:lnTo>
                  <a:lnTo>
                    <a:pt x="490192" y="667295"/>
                  </a:lnTo>
                  <a:lnTo>
                    <a:pt x="488882" y="666249"/>
                  </a:lnTo>
                  <a:lnTo>
                    <a:pt x="485741" y="666342"/>
                  </a:lnTo>
                  <a:lnTo>
                    <a:pt x="484436" y="668321"/>
                  </a:lnTo>
                  <a:lnTo>
                    <a:pt x="482041" y="666988"/>
                  </a:lnTo>
                  <a:lnTo>
                    <a:pt x="479416" y="668159"/>
                  </a:lnTo>
                  <a:lnTo>
                    <a:pt x="476780" y="667023"/>
                  </a:lnTo>
                  <a:lnTo>
                    <a:pt x="474398" y="669274"/>
                  </a:lnTo>
                  <a:lnTo>
                    <a:pt x="473694" y="673475"/>
                  </a:lnTo>
                  <a:lnTo>
                    <a:pt x="471138" y="676142"/>
                  </a:lnTo>
                  <a:lnTo>
                    <a:pt x="467859" y="672576"/>
                  </a:lnTo>
                  <a:lnTo>
                    <a:pt x="465595" y="676110"/>
                  </a:lnTo>
                  <a:lnTo>
                    <a:pt x="465490" y="679463"/>
                  </a:lnTo>
                  <a:lnTo>
                    <a:pt x="468189" y="680630"/>
                  </a:lnTo>
                  <a:lnTo>
                    <a:pt x="468228" y="684538"/>
                  </a:lnTo>
                  <a:lnTo>
                    <a:pt x="465248" y="683373"/>
                  </a:lnTo>
                  <a:lnTo>
                    <a:pt x="462599" y="685517"/>
                  </a:lnTo>
                  <a:lnTo>
                    <a:pt x="462863" y="689699"/>
                  </a:lnTo>
                  <a:lnTo>
                    <a:pt x="459597" y="686365"/>
                  </a:lnTo>
                  <a:lnTo>
                    <a:pt x="457568" y="687286"/>
                  </a:lnTo>
                  <a:lnTo>
                    <a:pt x="455850" y="691316"/>
                  </a:lnTo>
                  <a:lnTo>
                    <a:pt x="452896" y="696313"/>
                  </a:lnTo>
                  <a:lnTo>
                    <a:pt x="449641" y="702340"/>
                  </a:lnTo>
                  <a:lnTo>
                    <a:pt x="449574" y="704920"/>
                  </a:lnTo>
                  <a:lnTo>
                    <a:pt x="448081" y="706693"/>
                  </a:lnTo>
                  <a:lnTo>
                    <a:pt x="447873" y="710251"/>
                  </a:lnTo>
                  <a:lnTo>
                    <a:pt x="446611" y="710369"/>
                  </a:lnTo>
                  <a:lnTo>
                    <a:pt x="444572" y="705889"/>
                  </a:lnTo>
                  <a:lnTo>
                    <a:pt x="443675" y="703946"/>
                  </a:lnTo>
                  <a:lnTo>
                    <a:pt x="441486" y="704969"/>
                  </a:lnTo>
                  <a:lnTo>
                    <a:pt x="441224" y="708607"/>
                  </a:lnTo>
                  <a:lnTo>
                    <a:pt x="439953" y="713744"/>
                  </a:lnTo>
                  <a:lnTo>
                    <a:pt x="438928" y="714718"/>
                  </a:lnTo>
                  <a:lnTo>
                    <a:pt x="435767" y="712850"/>
                  </a:lnTo>
                  <a:lnTo>
                    <a:pt x="433475" y="714761"/>
                  </a:lnTo>
                  <a:lnTo>
                    <a:pt x="434500" y="716880"/>
                  </a:lnTo>
                  <a:lnTo>
                    <a:pt x="433282" y="719189"/>
                  </a:lnTo>
                  <a:lnTo>
                    <a:pt x="431708" y="719977"/>
                  </a:lnTo>
                  <a:lnTo>
                    <a:pt x="428328" y="721355"/>
                  </a:lnTo>
                  <a:lnTo>
                    <a:pt x="423721" y="721461"/>
                  </a:lnTo>
                  <a:lnTo>
                    <a:pt x="422189" y="721514"/>
                  </a:lnTo>
                  <a:lnTo>
                    <a:pt x="418404" y="720820"/>
                  </a:lnTo>
                  <a:lnTo>
                    <a:pt x="420341" y="727072"/>
                  </a:lnTo>
                  <a:lnTo>
                    <a:pt x="414284" y="730732"/>
                  </a:lnTo>
                  <a:lnTo>
                    <a:pt x="408338" y="728240"/>
                  </a:lnTo>
                  <a:lnTo>
                    <a:pt x="406058" y="723475"/>
                  </a:lnTo>
                  <a:lnTo>
                    <a:pt x="403737" y="720672"/>
                  </a:lnTo>
                  <a:lnTo>
                    <a:pt x="403803" y="716624"/>
                  </a:lnTo>
                  <a:lnTo>
                    <a:pt x="405343" y="711777"/>
                  </a:lnTo>
                  <a:lnTo>
                    <a:pt x="408967" y="708396"/>
                  </a:lnTo>
                  <a:lnTo>
                    <a:pt x="414822" y="704205"/>
                  </a:lnTo>
                  <a:lnTo>
                    <a:pt x="419650" y="700489"/>
                  </a:lnTo>
                  <a:lnTo>
                    <a:pt x="422565" y="696572"/>
                  </a:lnTo>
                  <a:lnTo>
                    <a:pt x="419484" y="692963"/>
                  </a:lnTo>
                  <a:lnTo>
                    <a:pt x="415685" y="696481"/>
                  </a:lnTo>
                  <a:lnTo>
                    <a:pt x="410314" y="697316"/>
                  </a:lnTo>
                  <a:lnTo>
                    <a:pt x="407133" y="695365"/>
                  </a:lnTo>
                  <a:lnTo>
                    <a:pt x="403098" y="690863"/>
                  </a:lnTo>
                  <a:lnTo>
                    <a:pt x="404055" y="686153"/>
                  </a:lnTo>
                  <a:lnTo>
                    <a:pt x="405024" y="681550"/>
                  </a:lnTo>
                  <a:lnTo>
                    <a:pt x="405401" y="675901"/>
                  </a:lnTo>
                  <a:lnTo>
                    <a:pt x="407740" y="670086"/>
                  </a:lnTo>
                  <a:lnTo>
                    <a:pt x="411899" y="662591"/>
                  </a:lnTo>
                  <a:lnTo>
                    <a:pt x="412315" y="657410"/>
                  </a:lnTo>
                  <a:lnTo>
                    <a:pt x="412128" y="652822"/>
                  </a:lnTo>
                  <a:lnTo>
                    <a:pt x="413658" y="651713"/>
                  </a:lnTo>
                  <a:lnTo>
                    <a:pt x="413455" y="645111"/>
                  </a:lnTo>
                  <a:lnTo>
                    <a:pt x="412367" y="641288"/>
                  </a:lnTo>
                  <a:lnTo>
                    <a:pt x="410529" y="637080"/>
                  </a:lnTo>
                  <a:lnTo>
                    <a:pt x="408326" y="632738"/>
                  </a:lnTo>
                  <a:lnTo>
                    <a:pt x="409218" y="631238"/>
                  </a:lnTo>
                  <a:lnTo>
                    <a:pt x="411861" y="628654"/>
                  </a:lnTo>
                  <a:lnTo>
                    <a:pt x="417039" y="626830"/>
                  </a:lnTo>
                  <a:lnTo>
                    <a:pt x="420975" y="622241"/>
                  </a:lnTo>
                  <a:lnTo>
                    <a:pt x="425344" y="616424"/>
                  </a:lnTo>
                  <a:lnTo>
                    <a:pt x="430185" y="611403"/>
                  </a:lnTo>
                  <a:lnTo>
                    <a:pt x="432604" y="609302"/>
                  </a:lnTo>
                  <a:lnTo>
                    <a:pt x="434300" y="609769"/>
                  </a:lnTo>
                  <a:lnTo>
                    <a:pt x="439268" y="616473"/>
                  </a:lnTo>
                  <a:lnTo>
                    <a:pt x="441622" y="616763"/>
                  </a:lnTo>
                  <a:lnTo>
                    <a:pt x="445021" y="616900"/>
                  </a:lnTo>
                  <a:lnTo>
                    <a:pt x="446752" y="612892"/>
                  </a:lnTo>
                  <a:lnTo>
                    <a:pt x="447744" y="611059"/>
                  </a:lnTo>
                  <a:lnTo>
                    <a:pt x="450237" y="608578"/>
                  </a:lnTo>
                  <a:lnTo>
                    <a:pt x="450977" y="607839"/>
                  </a:lnTo>
                  <a:lnTo>
                    <a:pt x="447361" y="604483"/>
                  </a:lnTo>
                  <a:lnTo>
                    <a:pt x="442238" y="601521"/>
                  </a:lnTo>
                  <a:lnTo>
                    <a:pt x="440529" y="601035"/>
                  </a:lnTo>
                  <a:lnTo>
                    <a:pt x="435439" y="603297"/>
                  </a:lnTo>
                  <a:lnTo>
                    <a:pt x="436122" y="601040"/>
                  </a:lnTo>
                  <a:lnTo>
                    <a:pt x="436062" y="599184"/>
                  </a:lnTo>
                  <a:lnTo>
                    <a:pt x="435933" y="595157"/>
                  </a:lnTo>
                  <a:lnTo>
                    <a:pt x="430252" y="596905"/>
                  </a:lnTo>
                  <a:lnTo>
                    <a:pt x="427131" y="595914"/>
                  </a:lnTo>
                  <a:lnTo>
                    <a:pt x="423372" y="596721"/>
                  </a:lnTo>
                  <a:lnTo>
                    <a:pt x="419787" y="599545"/>
                  </a:lnTo>
                  <a:lnTo>
                    <a:pt x="416976" y="601064"/>
                  </a:lnTo>
                  <a:lnTo>
                    <a:pt x="416183" y="602146"/>
                  </a:lnTo>
                  <a:lnTo>
                    <a:pt x="414497" y="604439"/>
                  </a:lnTo>
                  <a:lnTo>
                    <a:pt x="413141" y="609347"/>
                  </a:lnTo>
                  <a:lnTo>
                    <a:pt x="412238" y="611743"/>
                  </a:lnTo>
                  <a:lnTo>
                    <a:pt x="410011" y="612454"/>
                  </a:lnTo>
                  <a:lnTo>
                    <a:pt x="407675" y="614611"/>
                  </a:lnTo>
                  <a:lnTo>
                    <a:pt x="404181" y="615045"/>
                  </a:lnTo>
                  <a:lnTo>
                    <a:pt x="401333" y="618198"/>
                  </a:lnTo>
                  <a:lnTo>
                    <a:pt x="398571" y="622310"/>
                  </a:lnTo>
                  <a:lnTo>
                    <a:pt x="396822" y="625627"/>
                  </a:lnTo>
                  <a:lnTo>
                    <a:pt x="397752" y="628135"/>
                  </a:lnTo>
                  <a:lnTo>
                    <a:pt x="400296" y="632548"/>
                  </a:lnTo>
                  <a:lnTo>
                    <a:pt x="400123" y="633910"/>
                  </a:lnTo>
                  <a:lnTo>
                    <a:pt x="395171" y="633884"/>
                  </a:lnTo>
                  <a:lnTo>
                    <a:pt x="391818" y="638055"/>
                  </a:lnTo>
                  <a:lnTo>
                    <a:pt x="389804" y="643314"/>
                  </a:lnTo>
                  <a:lnTo>
                    <a:pt x="386712" y="646161"/>
                  </a:lnTo>
                  <a:lnTo>
                    <a:pt x="385282" y="650284"/>
                  </a:lnTo>
                  <a:lnTo>
                    <a:pt x="386496" y="653736"/>
                  </a:lnTo>
                  <a:lnTo>
                    <a:pt x="388476" y="654729"/>
                  </a:lnTo>
                  <a:lnTo>
                    <a:pt x="384955" y="658116"/>
                  </a:lnTo>
                  <a:lnTo>
                    <a:pt x="384425" y="661700"/>
                  </a:lnTo>
                  <a:lnTo>
                    <a:pt x="381253" y="664910"/>
                  </a:lnTo>
                  <a:lnTo>
                    <a:pt x="380543" y="667141"/>
                  </a:lnTo>
                  <a:lnTo>
                    <a:pt x="380694" y="669351"/>
                  </a:lnTo>
                  <a:lnTo>
                    <a:pt x="381867" y="672627"/>
                  </a:lnTo>
                  <a:lnTo>
                    <a:pt x="381644" y="676641"/>
                  </a:lnTo>
                  <a:lnTo>
                    <a:pt x="379349" y="681808"/>
                  </a:lnTo>
                  <a:lnTo>
                    <a:pt x="379094" y="684747"/>
                  </a:lnTo>
                  <a:lnTo>
                    <a:pt x="375007" y="687997"/>
                  </a:lnTo>
                  <a:lnTo>
                    <a:pt x="372035" y="687955"/>
                  </a:lnTo>
                  <a:lnTo>
                    <a:pt x="371228" y="691147"/>
                  </a:lnTo>
                  <a:lnTo>
                    <a:pt x="371568" y="695950"/>
                  </a:lnTo>
                  <a:lnTo>
                    <a:pt x="371000" y="699644"/>
                  </a:lnTo>
                  <a:lnTo>
                    <a:pt x="368388" y="702213"/>
                  </a:lnTo>
                  <a:lnTo>
                    <a:pt x="366179" y="703801"/>
                  </a:lnTo>
                  <a:lnTo>
                    <a:pt x="364316" y="704420"/>
                  </a:lnTo>
                  <a:lnTo>
                    <a:pt x="361457" y="704093"/>
                  </a:lnTo>
                  <a:lnTo>
                    <a:pt x="357808" y="704864"/>
                  </a:lnTo>
                  <a:lnTo>
                    <a:pt x="357725" y="706894"/>
                  </a:lnTo>
                  <a:lnTo>
                    <a:pt x="357304" y="709439"/>
                  </a:lnTo>
                  <a:lnTo>
                    <a:pt x="354348" y="709947"/>
                  </a:lnTo>
                  <a:lnTo>
                    <a:pt x="352280" y="710742"/>
                  </a:lnTo>
                  <a:lnTo>
                    <a:pt x="354524" y="715364"/>
                  </a:lnTo>
                  <a:lnTo>
                    <a:pt x="353398" y="717550"/>
                  </a:lnTo>
                  <a:lnTo>
                    <a:pt x="350225" y="718220"/>
                  </a:lnTo>
                  <a:lnTo>
                    <a:pt x="348581" y="719539"/>
                  </a:lnTo>
                  <a:lnTo>
                    <a:pt x="346665" y="720985"/>
                  </a:lnTo>
                  <a:lnTo>
                    <a:pt x="346118" y="724553"/>
                  </a:lnTo>
                  <a:lnTo>
                    <a:pt x="343788" y="727187"/>
                  </a:lnTo>
                  <a:lnTo>
                    <a:pt x="343704" y="731520"/>
                  </a:lnTo>
                  <a:lnTo>
                    <a:pt x="343083" y="734267"/>
                  </a:lnTo>
                  <a:lnTo>
                    <a:pt x="343168" y="737258"/>
                  </a:lnTo>
                  <a:lnTo>
                    <a:pt x="346786" y="740006"/>
                  </a:lnTo>
                  <a:lnTo>
                    <a:pt x="350530" y="740198"/>
                  </a:lnTo>
                  <a:lnTo>
                    <a:pt x="354388" y="739261"/>
                  </a:lnTo>
                  <a:lnTo>
                    <a:pt x="357142" y="738809"/>
                  </a:lnTo>
                  <a:lnTo>
                    <a:pt x="360429" y="742947"/>
                  </a:lnTo>
                  <a:lnTo>
                    <a:pt x="363753" y="742878"/>
                  </a:lnTo>
                  <a:lnTo>
                    <a:pt x="366509" y="745260"/>
                  </a:lnTo>
                  <a:lnTo>
                    <a:pt x="368796" y="747634"/>
                  </a:lnTo>
                  <a:lnTo>
                    <a:pt x="370650" y="749896"/>
                  </a:lnTo>
                  <a:lnTo>
                    <a:pt x="369969" y="750717"/>
                  </a:lnTo>
                  <a:lnTo>
                    <a:pt x="368078" y="752991"/>
                  </a:lnTo>
                  <a:lnTo>
                    <a:pt x="367685" y="757827"/>
                  </a:lnTo>
                  <a:lnTo>
                    <a:pt x="366706" y="759966"/>
                  </a:lnTo>
                  <a:lnTo>
                    <a:pt x="363792" y="761641"/>
                  </a:lnTo>
                  <a:lnTo>
                    <a:pt x="363004" y="764597"/>
                  </a:lnTo>
                  <a:lnTo>
                    <a:pt x="359241" y="766950"/>
                  </a:lnTo>
                  <a:lnTo>
                    <a:pt x="355778" y="767100"/>
                  </a:lnTo>
                  <a:lnTo>
                    <a:pt x="354441" y="770327"/>
                  </a:lnTo>
                  <a:lnTo>
                    <a:pt x="354278" y="774226"/>
                  </a:lnTo>
                  <a:lnTo>
                    <a:pt x="352265" y="774750"/>
                  </a:lnTo>
                  <a:lnTo>
                    <a:pt x="350637" y="778106"/>
                  </a:lnTo>
                  <a:lnTo>
                    <a:pt x="353410" y="780810"/>
                  </a:lnTo>
                  <a:lnTo>
                    <a:pt x="351112" y="783377"/>
                  </a:lnTo>
                  <a:lnTo>
                    <a:pt x="350747" y="787830"/>
                  </a:lnTo>
                  <a:lnTo>
                    <a:pt x="349997" y="792124"/>
                  </a:lnTo>
                  <a:lnTo>
                    <a:pt x="348281" y="797073"/>
                  </a:lnTo>
                  <a:lnTo>
                    <a:pt x="345136" y="799926"/>
                  </a:lnTo>
                  <a:lnTo>
                    <a:pt x="341396" y="802643"/>
                  </a:lnTo>
                  <a:lnTo>
                    <a:pt x="338600" y="804930"/>
                  </a:lnTo>
                  <a:lnTo>
                    <a:pt x="333360" y="806374"/>
                  </a:lnTo>
                  <a:lnTo>
                    <a:pt x="329980" y="805223"/>
                  </a:lnTo>
                  <a:lnTo>
                    <a:pt x="325802" y="807330"/>
                  </a:lnTo>
                  <a:lnTo>
                    <a:pt x="323387" y="810306"/>
                  </a:lnTo>
                  <a:lnTo>
                    <a:pt x="325338" y="813154"/>
                  </a:lnTo>
                  <a:lnTo>
                    <a:pt x="324544" y="815598"/>
                  </a:lnTo>
                  <a:lnTo>
                    <a:pt x="319657" y="818540"/>
                  </a:lnTo>
                  <a:lnTo>
                    <a:pt x="319678" y="822512"/>
                  </a:lnTo>
                  <a:lnTo>
                    <a:pt x="317923" y="825307"/>
                  </a:lnTo>
                  <a:lnTo>
                    <a:pt x="313193" y="822916"/>
                  </a:lnTo>
                  <a:lnTo>
                    <a:pt x="310091" y="822148"/>
                  </a:lnTo>
                  <a:lnTo>
                    <a:pt x="310426" y="827578"/>
                  </a:lnTo>
                  <a:lnTo>
                    <a:pt x="310174" y="829528"/>
                  </a:lnTo>
                  <a:lnTo>
                    <a:pt x="307537" y="831133"/>
                  </a:lnTo>
                  <a:lnTo>
                    <a:pt x="307754" y="836213"/>
                  </a:lnTo>
                  <a:lnTo>
                    <a:pt x="302463" y="837497"/>
                  </a:lnTo>
                  <a:lnTo>
                    <a:pt x="298642" y="838366"/>
                  </a:lnTo>
                  <a:lnTo>
                    <a:pt x="300047" y="842789"/>
                  </a:lnTo>
                  <a:lnTo>
                    <a:pt x="297783" y="843659"/>
                  </a:lnTo>
                  <a:lnTo>
                    <a:pt x="293963" y="843600"/>
                  </a:lnTo>
                  <a:lnTo>
                    <a:pt x="290007" y="846604"/>
                  </a:lnTo>
                  <a:lnTo>
                    <a:pt x="291101" y="850450"/>
                  </a:lnTo>
                  <a:lnTo>
                    <a:pt x="291372" y="855791"/>
                  </a:lnTo>
                  <a:lnTo>
                    <a:pt x="291975" y="859753"/>
                  </a:lnTo>
                  <a:lnTo>
                    <a:pt x="290911" y="861230"/>
                  </a:lnTo>
                  <a:lnTo>
                    <a:pt x="289076" y="863774"/>
                  </a:lnTo>
                  <a:lnTo>
                    <a:pt x="288270" y="866943"/>
                  </a:lnTo>
                  <a:lnTo>
                    <a:pt x="286579" y="872158"/>
                  </a:lnTo>
                  <a:lnTo>
                    <a:pt x="283922" y="871766"/>
                  </a:lnTo>
                  <a:lnTo>
                    <a:pt x="281974" y="872308"/>
                  </a:lnTo>
                  <a:lnTo>
                    <a:pt x="278787" y="877953"/>
                  </a:lnTo>
                  <a:lnTo>
                    <a:pt x="275392" y="876796"/>
                  </a:lnTo>
                  <a:lnTo>
                    <a:pt x="272603" y="879129"/>
                  </a:lnTo>
                  <a:lnTo>
                    <a:pt x="271665" y="881994"/>
                  </a:lnTo>
                  <a:lnTo>
                    <a:pt x="268695" y="886383"/>
                  </a:lnTo>
                  <a:lnTo>
                    <a:pt x="265313" y="884400"/>
                  </a:lnTo>
                  <a:lnTo>
                    <a:pt x="261804" y="886194"/>
                  </a:lnTo>
                  <a:lnTo>
                    <a:pt x="258333" y="887871"/>
                  </a:lnTo>
                  <a:lnTo>
                    <a:pt x="257570" y="890976"/>
                  </a:lnTo>
                  <a:lnTo>
                    <a:pt x="261212" y="894455"/>
                  </a:lnTo>
                  <a:lnTo>
                    <a:pt x="259997" y="896122"/>
                  </a:lnTo>
                  <a:lnTo>
                    <a:pt x="256697" y="896020"/>
                  </a:lnTo>
                  <a:lnTo>
                    <a:pt x="254658" y="896840"/>
                  </a:lnTo>
                  <a:lnTo>
                    <a:pt x="253121" y="894260"/>
                  </a:lnTo>
                  <a:lnTo>
                    <a:pt x="250849" y="893295"/>
                  </a:lnTo>
                  <a:lnTo>
                    <a:pt x="247151" y="895142"/>
                  </a:lnTo>
                  <a:lnTo>
                    <a:pt x="248952" y="899709"/>
                  </a:lnTo>
                  <a:lnTo>
                    <a:pt x="250759" y="902831"/>
                  </a:lnTo>
                  <a:lnTo>
                    <a:pt x="249462" y="906399"/>
                  </a:lnTo>
                  <a:lnTo>
                    <a:pt x="246267" y="905317"/>
                  </a:lnTo>
                  <a:lnTo>
                    <a:pt x="241619" y="906487"/>
                  </a:lnTo>
                  <a:lnTo>
                    <a:pt x="238001" y="906310"/>
                  </a:lnTo>
                  <a:lnTo>
                    <a:pt x="236772" y="905447"/>
                  </a:lnTo>
                  <a:lnTo>
                    <a:pt x="234186" y="906384"/>
                  </a:lnTo>
                  <a:lnTo>
                    <a:pt x="232333" y="908881"/>
                  </a:lnTo>
                  <a:lnTo>
                    <a:pt x="231125" y="914140"/>
                  </a:lnTo>
                  <a:lnTo>
                    <a:pt x="233410" y="914400"/>
                  </a:lnTo>
                  <a:lnTo>
                    <a:pt x="237345" y="915476"/>
                  </a:lnTo>
                  <a:lnTo>
                    <a:pt x="239899" y="916698"/>
                  </a:lnTo>
                  <a:lnTo>
                    <a:pt x="242901" y="920447"/>
                  </a:lnTo>
                  <a:lnTo>
                    <a:pt x="238105" y="924150"/>
                  </a:lnTo>
                  <a:lnTo>
                    <a:pt x="235486" y="926609"/>
                  </a:lnTo>
                  <a:lnTo>
                    <a:pt x="235151" y="930874"/>
                  </a:lnTo>
                  <a:lnTo>
                    <a:pt x="234328" y="935186"/>
                  </a:lnTo>
                  <a:lnTo>
                    <a:pt x="231987" y="936178"/>
                  </a:lnTo>
                  <a:lnTo>
                    <a:pt x="227988" y="935399"/>
                  </a:lnTo>
                  <a:lnTo>
                    <a:pt x="227675" y="937611"/>
                  </a:lnTo>
                  <a:lnTo>
                    <a:pt x="224746" y="937663"/>
                  </a:lnTo>
                  <a:lnTo>
                    <a:pt x="220190" y="938314"/>
                  </a:lnTo>
                  <a:lnTo>
                    <a:pt x="214247" y="940696"/>
                  </a:lnTo>
                  <a:lnTo>
                    <a:pt x="214854" y="945547"/>
                  </a:lnTo>
                  <a:lnTo>
                    <a:pt x="205792" y="953083"/>
                  </a:lnTo>
                  <a:lnTo>
                    <a:pt x="201662" y="955519"/>
                  </a:lnTo>
                  <a:lnTo>
                    <a:pt x="200900" y="957699"/>
                  </a:lnTo>
                  <a:lnTo>
                    <a:pt x="200615" y="958511"/>
                  </a:lnTo>
                  <a:lnTo>
                    <a:pt x="196947" y="961895"/>
                  </a:lnTo>
                  <a:lnTo>
                    <a:pt x="195807" y="962118"/>
                  </a:lnTo>
                  <a:lnTo>
                    <a:pt x="194835" y="959378"/>
                  </a:lnTo>
                  <a:lnTo>
                    <a:pt x="197207" y="956856"/>
                  </a:lnTo>
                  <a:lnTo>
                    <a:pt x="197072" y="951064"/>
                  </a:lnTo>
                  <a:lnTo>
                    <a:pt x="198304" y="947854"/>
                  </a:lnTo>
                  <a:lnTo>
                    <a:pt x="196576" y="945720"/>
                  </a:lnTo>
                  <a:lnTo>
                    <a:pt x="193748" y="944938"/>
                  </a:lnTo>
                  <a:lnTo>
                    <a:pt x="191537" y="948010"/>
                  </a:lnTo>
                  <a:lnTo>
                    <a:pt x="188772" y="948001"/>
                  </a:lnTo>
                  <a:lnTo>
                    <a:pt x="186060" y="948706"/>
                  </a:lnTo>
                  <a:lnTo>
                    <a:pt x="185285" y="953017"/>
                  </a:lnTo>
                  <a:lnTo>
                    <a:pt x="183185" y="955498"/>
                  </a:lnTo>
                  <a:lnTo>
                    <a:pt x="178690" y="957980"/>
                  </a:lnTo>
                  <a:lnTo>
                    <a:pt x="175315" y="960359"/>
                  </a:lnTo>
                  <a:lnTo>
                    <a:pt x="173292" y="964611"/>
                  </a:lnTo>
                  <a:lnTo>
                    <a:pt x="173416" y="966232"/>
                  </a:lnTo>
                  <a:lnTo>
                    <a:pt x="171690" y="968206"/>
                  </a:lnTo>
                  <a:lnTo>
                    <a:pt x="167467" y="965890"/>
                  </a:lnTo>
                  <a:lnTo>
                    <a:pt x="167212" y="969113"/>
                  </a:lnTo>
                  <a:lnTo>
                    <a:pt x="163680" y="969604"/>
                  </a:lnTo>
                  <a:lnTo>
                    <a:pt x="161907" y="968300"/>
                  </a:lnTo>
                  <a:lnTo>
                    <a:pt x="157571" y="968314"/>
                  </a:lnTo>
                  <a:lnTo>
                    <a:pt x="154498" y="972221"/>
                  </a:lnTo>
                  <a:lnTo>
                    <a:pt x="149230" y="975398"/>
                  </a:lnTo>
                  <a:lnTo>
                    <a:pt x="142004" y="975117"/>
                  </a:lnTo>
                  <a:lnTo>
                    <a:pt x="141076" y="973523"/>
                  </a:lnTo>
                  <a:lnTo>
                    <a:pt x="142077" y="970156"/>
                  </a:lnTo>
                  <a:lnTo>
                    <a:pt x="142242" y="966724"/>
                  </a:lnTo>
                  <a:lnTo>
                    <a:pt x="144975" y="962301"/>
                  </a:lnTo>
                  <a:lnTo>
                    <a:pt x="144345" y="958727"/>
                  </a:lnTo>
                  <a:lnTo>
                    <a:pt x="141571" y="958342"/>
                  </a:lnTo>
                  <a:lnTo>
                    <a:pt x="138357" y="959148"/>
                  </a:lnTo>
                  <a:lnTo>
                    <a:pt x="136267" y="962757"/>
                  </a:lnTo>
                  <a:lnTo>
                    <a:pt x="135059" y="965551"/>
                  </a:lnTo>
                  <a:lnTo>
                    <a:pt x="135680" y="972056"/>
                  </a:lnTo>
                  <a:lnTo>
                    <a:pt x="133004" y="976817"/>
                  </a:lnTo>
                  <a:lnTo>
                    <a:pt x="130446" y="980583"/>
                  </a:lnTo>
                  <a:lnTo>
                    <a:pt x="132055" y="986135"/>
                  </a:lnTo>
                  <a:lnTo>
                    <a:pt x="135179" y="987551"/>
                  </a:lnTo>
                  <a:lnTo>
                    <a:pt x="139725" y="990687"/>
                  </a:lnTo>
                  <a:lnTo>
                    <a:pt x="140631" y="993024"/>
                  </a:lnTo>
                  <a:lnTo>
                    <a:pt x="136219" y="992187"/>
                  </a:lnTo>
                  <a:lnTo>
                    <a:pt x="133080" y="993740"/>
                  </a:lnTo>
                  <a:lnTo>
                    <a:pt x="129412" y="990743"/>
                  </a:lnTo>
                  <a:lnTo>
                    <a:pt x="127821" y="989990"/>
                  </a:lnTo>
                  <a:lnTo>
                    <a:pt x="124865" y="992250"/>
                  </a:lnTo>
                  <a:lnTo>
                    <a:pt x="122767" y="990452"/>
                  </a:lnTo>
                  <a:lnTo>
                    <a:pt x="120588" y="992598"/>
                  </a:lnTo>
                  <a:lnTo>
                    <a:pt x="119744" y="994900"/>
                  </a:lnTo>
                  <a:lnTo>
                    <a:pt x="119344" y="998946"/>
                  </a:lnTo>
                  <a:lnTo>
                    <a:pt x="119449" y="1003895"/>
                  </a:lnTo>
                  <a:lnTo>
                    <a:pt x="118068" y="1006332"/>
                  </a:lnTo>
                  <a:lnTo>
                    <a:pt x="115987" y="1006597"/>
                  </a:lnTo>
                  <a:lnTo>
                    <a:pt x="113408" y="1002902"/>
                  </a:lnTo>
                  <a:lnTo>
                    <a:pt x="113127" y="1000828"/>
                  </a:lnTo>
                  <a:lnTo>
                    <a:pt x="113650" y="994284"/>
                  </a:lnTo>
                  <a:lnTo>
                    <a:pt x="111815" y="993295"/>
                  </a:lnTo>
                  <a:lnTo>
                    <a:pt x="108817" y="996102"/>
                  </a:lnTo>
                  <a:lnTo>
                    <a:pt x="108278" y="998078"/>
                  </a:lnTo>
                  <a:lnTo>
                    <a:pt x="104517" y="998790"/>
                  </a:lnTo>
                  <a:lnTo>
                    <a:pt x="100611" y="1000597"/>
                  </a:lnTo>
                  <a:lnTo>
                    <a:pt x="98091" y="999078"/>
                  </a:lnTo>
                  <a:lnTo>
                    <a:pt x="96521" y="996376"/>
                  </a:lnTo>
                  <a:lnTo>
                    <a:pt x="93352" y="1000379"/>
                  </a:lnTo>
                  <a:lnTo>
                    <a:pt x="90758" y="1002743"/>
                  </a:lnTo>
                  <a:lnTo>
                    <a:pt x="87505" y="1005489"/>
                  </a:lnTo>
                  <a:lnTo>
                    <a:pt x="84437" y="1007119"/>
                  </a:lnTo>
                  <a:lnTo>
                    <a:pt x="86722" y="1009261"/>
                  </a:lnTo>
                  <a:lnTo>
                    <a:pt x="89780" y="1009494"/>
                  </a:lnTo>
                  <a:lnTo>
                    <a:pt x="93485" y="1013446"/>
                  </a:lnTo>
                  <a:lnTo>
                    <a:pt x="94548" y="1017497"/>
                  </a:lnTo>
                  <a:lnTo>
                    <a:pt x="88658" y="1015445"/>
                  </a:lnTo>
                  <a:lnTo>
                    <a:pt x="83340" y="1016353"/>
                  </a:lnTo>
                  <a:lnTo>
                    <a:pt x="77680" y="1018264"/>
                  </a:lnTo>
                  <a:lnTo>
                    <a:pt x="70369" y="1017103"/>
                  </a:lnTo>
                  <a:lnTo>
                    <a:pt x="62966" y="1017445"/>
                  </a:lnTo>
                  <a:lnTo>
                    <a:pt x="56059" y="1020246"/>
                  </a:lnTo>
                  <a:lnTo>
                    <a:pt x="53544" y="1023070"/>
                  </a:lnTo>
                  <a:lnTo>
                    <a:pt x="53080" y="1026672"/>
                  </a:lnTo>
                  <a:lnTo>
                    <a:pt x="49799" y="1029245"/>
                  </a:lnTo>
                  <a:lnTo>
                    <a:pt x="43971" y="1030644"/>
                  </a:lnTo>
                  <a:lnTo>
                    <a:pt x="40688" y="1030246"/>
                  </a:lnTo>
                  <a:lnTo>
                    <a:pt x="36966" y="1027722"/>
                  </a:lnTo>
                  <a:lnTo>
                    <a:pt x="35628" y="1023471"/>
                  </a:lnTo>
                  <a:lnTo>
                    <a:pt x="34353" y="1021315"/>
                  </a:lnTo>
                  <a:lnTo>
                    <a:pt x="34234" y="1018426"/>
                  </a:lnTo>
                  <a:lnTo>
                    <a:pt x="36907" y="1016137"/>
                  </a:lnTo>
                  <a:lnTo>
                    <a:pt x="40773" y="1014847"/>
                  </a:lnTo>
                  <a:lnTo>
                    <a:pt x="42889" y="1011481"/>
                  </a:lnTo>
                  <a:lnTo>
                    <a:pt x="45980" y="1004201"/>
                  </a:lnTo>
                  <a:lnTo>
                    <a:pt x="46008" y="999863"/>
                  </a:lnTo>
                  <a:lnTo>
                    <a:pt x="50426" y="997824"/>
                  </a:lnTo>
                  <a:lnTo>
                    <a:pt x="53299" y="1000388"/>
                  </a:lnTo>
                  <a:lnTo>
                    <a:pt x="57638" y="998369"/>
                  </a:lnTo>
                  <a:lnTo>
                    <a:pt x="60314" y="996182"/>
                  </a:lnTo>
                  <a:lnTo>
                    <a:pt x="64222" y="995546"/>
                  </a:lnTo>
                  <a:lnTo>
                    <a:pt x="67315" y="992293"/>
                  </a:lnTo>
                  <a:lnTo>
                    <a:pt x="71076" y="991466"/>
                  </a:lnTo>
                  <a:lnTo>
                    <a:pt x="78802" y="992752"/>
                  </a:lnTo>
                  <a:lnTo>
                    <a:pt x="81914" y="998163"/>
                  </a:lnTo>
                  <a:lnTo>
                    <a:pt x="84586" y="997075"/>
                  </a:lnTo>
                  <a:lnTo>
                    <a:pt x="86510" y="993575"/>
                  </a:lnTo>
                  <a:lnTo>
                    <a:pt x="85378" y="987815"/>
                  </a:lnTo>
                  <a:lnTo>
                    <a:pt x="91030" y="984785"/>
                  </a:lnTo>
                  <a:lnTo>
                    <a:pt x="94147" y="985364"/>
                  </a:lnTo>
                  <a:lnTo>
                    <a:pt x="99442" y="983955"/>
                  </a:lnTo>
                  <a:lnTo>
                    <a:pt x="98186" y="980600"/>
                  </a:lnTo>
                  <a:lnTo>
                    <a:pt x="100836" y="977819"/>
                  </a:lnTo>
                  <a:lnTo>
                    <a:pt x="106062" y="972299"/>
                  </a:lnTo>
                  <a:lnTo>
                    <a:pt x="108338" y="967829"/>
                  </a:lnTo>
                  <a:lnTo>
                    <a:pt x="114350" y="959585"/>
                  </a:lnTo>
                  <a:lnTo>
                    <a:pt x="118710" y="953205"/>
                  </a:lnTo>
                  <a:lnTo>
                    <a:pt x="121694" y="950944"/>
                  </a:lnTo>
                  <a:lnTo>
                    <a:pt x="123795" y="948438"/>
                  </a:lnTo>
                  <a:lnTo>
                    <a:pt x="128390" y="945937"/>
                  </a:lnTo>
                  <a:lnTo>
                    <a:pt x="131095" y="942418"/>
                  </a:lnTo>
                  <a:lnTo>
                    <a:pt x="134004" y="941721"/>
                  </a:lnTo>
                  <a:lnTo>
                    <a:pt x="141937" y="938774"/>
                  </a:lnTo>
                  <a:lnTo>
                    <a:pt x="150809" y="935346"/>
                  </a:lnTo>
                  <a:lnTo>
                    <a:pt x="156659" y="934681"/>
                  </a:lnTo>
                  <a:lnTo>
                    <a:pt x="161479" y="934686"/>
                  </a:lnTo>
                  <a:lnTo>
                    <a:pt x="161537" y="939370"/>
                  </a:lnTo>
                  <a:lnTo>
                    <a:pt x="162228" y="943110"/>
                  </a:lnTo>
                  <a:lnTo>
                    <a:pt x="169321" y="944466"/>
                  </a:lnTo>
                  <a:lnTo>
                    <a:pt x="171014" y="944116"/>
                  </a:lnTo>
                  <a:lnTo>
                    <a:pt x="172461" y="941191"/>
                  </a:lnTo>
                  <a:lnTo>
                    <a:pt x="170005" y="938593"/>
                  </a:lnTo>
                  <a:lnTo>
                    <a:pt x="168234" y="937187"/>
                  </a:lnTo>
                  <a:lnTo>
                    <a:pt x="171082" y="931436"/>
                  </a:lnTo>
                  <a:lnTo>
                    <a:pt x="173277" y="923453"/>
                  </a:lnTo>
                  <a:lnTo>
                    <a:pt x="173703" y="919073"/>
                  </a:lnTo>
                  <a:lnTo>
                    <a:pt x="178482" y="914951"/>
                  </a:lnTo>
                  <a:lnTo>
                    <a:pt x="180665" y="911684"/>
                  </a:lnTo>
                  <a:lnTo>
                    <a:pt x="185395" y="908619"/>
                  </a:lnTo>
                  <a:lnTo>
                    <a:pt x="189895" y="902824"/>
                  </a:lnTo>
                  <a:lnTo>
                    <a:pt x="198493" y="897659"/>
                  </a:lnTo>
                  <a:lnTo>
                    <a:pt x="207618" y="890590"/>
                  </a:lnTo>
                  <a:lnTo>
                    <a:pt x="214699" y="884165"/>
                  </a:lnTo>
                  <a:lnTo>
                    <a:pt x="217185" y="886099"/>
                  </a:lnTo>
                  <a:lnTo>
                    <a:pt x="218451" y="887081"/>
                  </a:lnTo>
                  <a:lnTo>
                    <a:pt x="221706" y="886834"/>
                  </a:lnTo>
                  <a:lnTo>
                    <a:pt x="224298" y="885846"/>
                  </a:lnTo>
                  <a:lnTo>
                    <a:pt x="224450" y="883588"/>
                  </a:lnTo>
                  <a:lnTo>
                    <a:pt x="223039" y="879697"/>
                  </a:lnTo>
                  <a:lnTo>
                    <a:pt x="222971" y="875003"/>
                  </a:lnTo>
                  <a:lnTo>
                    <a:pt x="226870" y="866133"/>
                  </a:lnTo>
                  <a:lnTo>
                    <a:pt x="232595" y="856834"/>
                  </a:lnTo>
                  <a:lnTo>
                    <a:pt x="235121" y="854306"/>
                  </a:lnTo>
                  <a:lnTo>
                    <a:pt x="239308" y="851974"/>
                  </a:lnTo>
                  <a:lnTo>
                    <a:pt x="243340" y="844559"/>
                  </a:lnTo>
                  <a:lnTo>
                    <a:pt x="247746" y="840054"/>
                  </a:lnTo>
                  <a:lnTo>
                    <a:pt x="250432" y="838908"/>
                  </a:lnTo>
                  <a:lnTo>
                    <a:pt x="250087" y="836116"/>
                  </a:lnTo>
                  <a:lnTo>
                    <a:pt x="249166" y="833265"/>
                  </a:lnTo>
                  <a:lnTo>
                    <a:pt x="249540" y="827386"/>
                  </a:lnTo>
                  <a:lnTo>
                    <a:pt x="250287" y="820342"/>
                  </a:lnTo>
                  <a:lnTo>
                    <a:pt x="250755" y="806926"/>
                  </a:lnTo>
                  <a:lnTo>
                    <a:pt x="251684" y="803243"/>
                  </a:lnTo>
                  <a:lnTo>
                    <a:pt x="253625" y="798955"/>
                  </a:lnTo>
                  <a:lnTo>
                    <a:pt x="251458" y="795390"/>
                  </a:lnTo>
                  <a:lnTo>
                    <a:pt x="251257" y="789322"/>
                  </a:lnTo>
                  <a:lnTo>
                    <a:pt x="252577" y="782959"/>
                  </a:lnTo>
                  <a:lnTo>
                    <a:pt x="257063" y="777613"/>
                  </a:lnTo>
                  <a:lnTo>
                    <a:pt x="259128" y="774367"/>
                  </a:lnTo>
                  <a:lnTo>
                    <a:pt x="261682" y="770336"/>
                  </a:lnTo>
                  <a:lnTo>
                    <a:pt x="263545" y="766619"/>
                  </a:lnTo>
                  <a:lnTo>
                    <a:pt x="265112" y="760653"/>
                  </a:lnTo>
                  <a:lnTo>
                    <a:pt x="264366" y="759066"/>
                  </a:lnTo>
                  <a:lnTo>
                    <a:pt x="262106" y="758990"/>
                  </a:lnTo>
                  <a:lnTo>
                    <a:pt x="261493" y="758969"/>
                  </a:lnTo>
                  <a:lnTo>
                    <a:pt x="259311" y="760186"/>
                  </a:lnTo>
                  <a:lnTo>
                    <a:pt x="254017" y="763121"/>
                  </a:lnTo>
                  <a:lnTo>
                    <a:pt x="248989" y="766668"/>
                  </a:lnTo>
                  <a:lnTo>
                    <a:pt x="243309" y="769803"/>
                  </a:lnTo>
                  <a:lnTo>
                    <a:pt x="233268" y="775557"/>
                  </a:lnTo>
                  <a:lnTo>
                    <a:pt x="230628" y="775348"/>
                  </a:lnTo>
                  <a:lnTo>
                    <a:pt x="227644" y="772676"/>
                  </a:lnTo>
                  <a:lnTo>
                    <a:pt x="226126" y="767680"/>
                  </a:lnTo>
                  <a:lnTo>
                    <a:pt x="224729" y="766392"/>
                  </a:lnTo>
                  <a:lnTo>
                    <a:pt x="220634" y="764503"/>
                  </a:lnTo>
                  <a:lnTo>
                    <a:pt x="221748" y="761158"/>
                  </a:lnTo>
                  <a:lnTo>
                    <a:pt x="218791" y="757947"/>
                  </a:lnTo>
                  <a:lnTo>
                    <a:pt x="214720" y="760898"/>
                  </a:lnTo>
                  <a:lnTo>
                    <a:pt x="214229" y="764539"/>
                  </a:lnTo>
                  <a:lnTo>
                    <a:pt x="214649" y="767634"/>
                  </a:lnTo>
                  <a:lnTo>
                    <a:pt x="212492" y="771232"/>
                  </a:lnTo>
                  <a:lnTo>
                    <a:pt x="213619" y="775422"/>
                  </a:lnTo>
                  <a:lnTo>
                    <a:pt x="217542" y="784087"/>
                  </a:lnTo>
                  <a:lnTo>
                    <a:pt x="215131" y="788702"/>
                  </a:lnTo>
                  <a:lnTo>
                    <a:pt x="212721" y="789816"/>
                  </a:lnTo>
                  <a:lnTo>
                    <a:pt x="207402" y="787948"/>
                  </a:lnTo>
                  <a:lnTo>
                    <a:pt x="202252" y="777068"/>
                  </a:lnTo>
                  <a:lnTo>
                    <a:pt x="196722" y="766743"/>
                  </a:lnTo>
                  <a:lnTo>
                    <a:pt x="193128" y="763122"/>
                  </a:lnTo>
                  <a:lnTo>
                    <a:pt x="189958" y="762452"/>
                  </a:lnTo>
                  <a:lnTo>
                    <a:pt x="191064" y="760026"/>
                  </a:lnTo>
                  <a:lnTo>
                    <a:pt x="190578" y="757167"/>
                  </a:lnTo>
                  <a:lnTo>
                    <a:pt x="187870" y="757317"/>
                  </a:lnTo>
                  <a:lnTo>
                    <a:pt x="186942" y="760596"/>
                  </a:lnTo>
                  <a:lnTo>
                    <a:pt x="185764" y="763767"/>
                  </a:lnTo>
                  <a:lnTo>
                    <a:pt x="182564" y="766472"/>
                  </a:lnTo>
                  <a:lnTo>
                    <a:pt x="180465" y="763082"/>
                  </a:lnTo>
                  <a:lnTo>
                    <a:pt x="175576" y="761223"/>
                  </a:lnTo>
                  <a:lnTo>
                    <a:pt x="173204" y="759078"/>
                  </a:lnTo>
                  <a:lnTo>
                    <a:pt x="170594" y="755844"/>
                  </a:lnTo>
                  <a:lnTo>
                    <a:pt x="172414" y="753376"/>
                  </a:lnTo>
                  <a:lnTo>
                    <a:pt x="170602" y="748729"/>
                  </a:lnTo>
                  <a:lnTo>
                    <a:pt x="165078" y="752314"/>
                  </a:lnTo>
                  <a:lnTo>
                    <a:pt x="159116" y="757760"/>
                  </a:lnTo>
                  <a:lnTo>
                    <a:pt x="156581" y="763354"/>
                  </a:lnTo>
                  <a:lnTo>
                    <a:pt x="155169" y="760322"/>
                  </a:lnTo>
                  <a:lnTo>
                    <a:pt x="151542" y="762028"/>
                  </a:lnTo>
                  <a:lnTo>
                    <a:pt x="150691" y="762619"/>
                  </a:lnTo>
                  <a:lnTo>
                    <a:pt x="149504" y="763442"/>
                  </a:lnTo>
                  <a:lnTo>
                    <a:pt x="145338" y="766320"/>
                  </a:lnTo>
                  <a:lnTo>
                    <a:pt x="142068" y="768384"/>
                  </a:lnTo>
                  <a:lnTo>
                    <a:pt x="142025" y="768601"/>
                  </a:lnTo>
                  <a:lnTo>
                    <a:pt x="141130" y="773056"/>
                  </a:lnTo>
                  <a:lnTo>
                    <a:pt x="136088" y="776306"/>
                  </a:lnTo>
                  <a:lnTo>
                    <a:pt x="130371" y="779787"/>
                  </a:lnTo>
                  <a:lnTo>
                    <a:pt x="128932" y="776047"/>
                  </a:lnTo>
                  <a:lnTo>
                    <a:pt x="122531" y="776174"/>
                  </a:lnTo>
                  <a:lnTo>
                    <a:pt x="118435" y="773502"/>
                  </a:lnTo>
                  <a:lnTo>
                    <a:pt x="123463" y="771199"/>
                  </a:lnTo>
                  <a:lnTo>
                    <a:pt x="128296" y="768550"/>
                  </a:lnTo>
                  <a:lnTo>
                    <a:pt x="129967" y="761765"/>
                  </a:lnTo>
                  <a:lnTo>
                    <a:pt x="128861" y="752831"/>
                  </a:lnTo>
                  <a:lnTo>
                    <a:pt x="125891" y="746510"/>
                  </a:lnTo>
                  <a:lnTo>
                    <a:pt x="123487" y="741496"/>
                  </a:lnTo>
                  <a:lnTo>
                    <a:pt x="122070" y="736547"/>
                  </a:lnTo>
                  <a:lnTo>
                    <a:pt x="123654" y="731446"/>
                  </a:lnTo>
                  <a:lnTo>
                    <a:pt x="127686" y="725820"/>
                  </a:lnTo>
                  <a:lnTo>
                    <a:pt x="129322" y="723686"/>
                  </a:lnTo>
                  <a:lnTo>
                    <a:pt x="131763" y="722371"/>
                  </a:lnTo>
                  <a:lnTo>
                    <a:pt x="129834" y="717702"/>
                  </a:lnTo>
                  <a:lnTo>
                    <a:pt x="127079" y="712517"/>
                  </a:lnTo>
                  <a:lnTo>
                    <a:pt x="126783" y="709514"/>
                  </a:lnTo>
                  <a:lnTo>
                    <a:pt x="122451" y="700097"/>
                  </a:lnTo>
                  <a:lnTo>
                    <a:pt x="120801" y="695722"/>
                  </a:lnTo>
                  <a:lnTo>
                    <a:pt x="119904" y="692785"/>
                  </a:lnTo>
                  <a:lnTo>
                    <a:pt x="117659" y="687255"/>
                  </a:lnTo>
                  <a:lnTo>
                    <a:pt x="113867" y="680311"/>
                  </a:lnTo>
                  <a:lnTo>
                    <a:pt x="111734" y="679765"/>
                  </a:lnTo>
                  <a:lnTo>
                    <a:pt x="110517" y="682413"/>
                  </a:lnTo>
                  <a:lnTo>
                    <a:pt x="110416" y="685554"/>
                  </a:lnTo>
                  <a:lnTo>
                    <a:pt x="110573" y="688679"/>
                  </a:lnTo>
                  <a:lnTo>
                    <a:pt x="109760" y="691823"/>
                  </a:lnTo>
                  <a:lnTo>
                    <a:pt x="106829" y="691954"/>
                  </a:lnTo>
                  <a:lnTo>
                    <a:pt x="103699" y="691775"/>
                  </a:lnTo>
                  <a:lnTo>
                    <a:pt x="101709" y="694025"/>
                  </a:lnTo>
                  <a:lnTo>
                    <a:pt x="98380" y="695440"/>
                  </a:lnTo>
                  <a:lnTo>
                    <a:pt x="91631" y="698935"/>
                  </a:lnTo>
                  <a:lnTo>
                    <a:pt x="83764" y="700624"/>
                  </a:lnTo>
                  <a:lnTo>
                    <a:pt x="75144" y="700948"/>
                  </a:lnTo>
                  <a:lnTo>
                    <a:pt x="70828" y="700146"/>
                  </a:lnTo>
                  <a:lnTo>
                    <a:pt x="65394" y="697187"/>
                  </a:lnTo>
                  <a:lnTo>
                    <a:pt x="63571" y="691586"/>
                  </a:lnTo>
                  <a:lnTo>
                    <a:pt x="64450" y="689970"/>
                  </a:lnTo>
                  <a:lnTo>
                    <a:pt x="65798" y="688265"/>
                  </a:lnTo>
                  <a:lnTo>
                    <a:pt x="62116" y="684602"/>
                  </a:lnTo>
                  <a:lnTo>
                    <a:pt x="58514" y="681151"/>
                  </a:lnTo>
                  <a:lnTo>
                    <a:pt x="55928" y="674675"/>
                  </a:lnTo>
                  <a:lnTo>
                    <a:pt x="53291" y="672273"/>
                  </a:lnTo>
                  <a:lnTo>
                    <a:pt x="51346" y="668329"/>
                  </a:lnTo>
                  <a:lnTo>
                    <a:pt x="49234" y="668299"/>
                  </a:lnTo>
                  <a:lnTo>
                    <a:pt x="43858" y="664363"/>
                  </a:lnTo>
                  <a:lnTo>
                    <a:pt x="40275" y="658867"/>
                  </a:lnTo>
                  <a:lnTo>
                    <a:pt x="41968" y="657348"/>
                  </a:lnTo>
                  <a:lnTo>
                    <a:pt x="43461" y="656838"/>
                  </a:lnTo>
                  <a:lnTo>
                    <a:pt x="45216" y="653520"/>
                  </a:lnTo>
                  <a:lnTo>
                    <a:pt x="44463" y="652553"/>
                  </a:lnTo>
                  <a:lnTo>
                    <a:pt x="41575" y="652935"/>
                  </a:lnTo>
                  <a:lnTo>
                    <a:pt x="38880" y="654769"/>
                  </a:lnTo>
                  <a:lnTo>
                    <a:pt x="36633" y="654491"/>
                  </a:lnTo>
                  <a:lnTo>
                    <a:pt x="34315" y="653781"/>
                  </a:lnTo>
                  <a:lnTo>
                    <a:pt x="32957" y="650941"/>
                  </a:lnTo>
                  <a:lnTo>
                    <a:pt x="34476" y="649212"/>
                  </a:lnTo>
                  <a:lnTo>
                    <a:pt x="38872" y="647846"/>
                  </a:lnTo>
                  <a:lnTo>
                    <a:pt x="42686" y="643644"/>
                  </a:lnTo>
                  <a:lnTo>
                    <a:pt x="44898" y="642948"/>
                  </a:lnTo>
                  <a:lnTo>
                    <a:pt x="44567" y="640084"/>
                  </a:lnTo>
                  <a:lnTo>
                    <a:pt x="43866" y="638300"/>
                  </a:lnTo>
                  <a:lnTo>
                    <a:pt x="44390" y="634316"/>
                  </a:lnTo>
                  <a:lnTo>
                    <a:pt x="43229" y="629537"/>
                  </a:lnTo>
                  <a:lnTo>
                    <a:pt x="42662" y="628692"/>
                  </a:lnTo>
                  <a:lnTo>
                    <a:pt x="40574" y="625572"/>
                  </a:lnTo>
                  <a:lnTo>
                    <a:pt x="42322" y="623436"/>
                  </a:lnTo>
                  <a:lnTo>
                    <a:pt x="44506" y="620653"/>
                  </a:lnTo>
                  <a:lnTo>
                    <a:pt x="42500" y="618413"/>
                  </a:lnTo>
                  <a:lnTo>
                    <a:pt x="41048" y="614730"/>
                  </a:lnTo>
                  <a:lnTo>
                    <a:pt x="37947" y="613252"/>
                  </a:lnTo>
                  <a:lnTo>
                    <a:pt x="36010" y="618598"/>
                  </a:lnTo>
                  <a:lnTo>
                    <a:pt x="34096" y="618166"/>
                  </a:lnTo>
                  <a:lnTo>
                    <a:pt x="31628" y="617340"/>
                  </a:lnTo>
                  <a:lnTo>
                    <a:pt x="29603" y="614323"/>
                  </a:lnTo>
                  <a:lnTo>
                    <a:pt x="30194" y="608831"/>
                  </a:lnTo>
                  <a:lnTo>
                    <a:pt x="30667" y="605763"/>
                  </a:lnTo>
                  <a:lnTo>
                    <a:pt x="26552" y="603365"/>
                  </a:lnTo>
                  <a:lnTo>
                    <a:pt x="25397" y="603446"/>
                  </a:lnTo>
                  <a:lnTo>
                    <a:pt x="23527" y="597280"/>
                  </a:lnTo>
                  <a:lnTo>
                    <a:pt x="24800" y="595685"/>
                  </a:lnTo>
                  <a:lnTo>
                    <a:pt x="27109" y="594784"/>
                  </a:lnTo>
                  <a:lnTo>
                    <a:pt x="28449" y="592491"/>
                  </a:lnTo>
                  <a:lnTo>
                    <a:pt x="25592" y="589348"/>
                  </a:lnTo>
                  <a:lnTo>
                    <a:pt x="24490" y="587916"/>
                  </a:lnTo>
                  <a:lnTo>
                    <a:pt x="22171" y="588674"/>
                  </a:lnTo>
                  <a:lnTo>
                    <a:pt x="19987" y="591316"/>
                  </a:lnTo>
                  <a:lnTo>
                    <a:pt x="18179" y="589850"/>
                  </a:lnTo>
                  <a:lnTo>
                    <a:pt x="17065" y="583834"/>
                  </a:lnTo>
                  <a:lnTo>
                    <a:pt x="19404" y="576928"/>
                  </a:lnTo>
                  <a:lnTo>
                    <a:pt x="21990" y="574608"/>
                  </a:lnTo>
                  <a:lnTo>
                    <a:pt x="21127" y="571588"/>
                  </a:lnTo>
                  <a:lnTo>
                    <a:pt x="25216" y="569879"/>
                  </a:lnTo>
                  <a:lnTo>
                    <a:pt x="28587" y="571705"/>
                  </a:lnTo>
                  <a:lnTo>
                    <a:pt x="32883" y="570858"/>
                  </a:lnTo>
                  <a:lnTo>
                    <a:pt x="32743" y="569165"/>
                  </a:lnTo>
                  <a:lnTo>
                    <a:pt x="30799" y="563487"/>
                  </a:lnTo>
                  <a:lnTo>
                    <a:pt x="30991" y="557730"/>
                  </a:lnTo>
                  <a:lnTo>
                    <a:pt x="33488" y="552815"/>
                  </a:lnTo>
                  <a:lnTo>
                    <a:pt x="39570" y="544636"/>
                  </a:lnTo>
                  <a:lnTo>
                    <a:pt x="45014" y="536278"/>
                  </a:lnTo>
                  <a:lnTo>
                    <a:pt x="49790" y="530893"/>
                  </a:lnTo>
                  <a:lnTo>
                    <a:pt x="51241" y="526361"/>
                  </a:lnTo>
                  <a:lnTo>
                    <a:pt x="53754" y="522905"/>
                  </a:lnTo>
                  <a:lnTo>
                    <a:pt x="56977" y="521552"/>
                  </a:lnTo>
                  <a:lnTo>
                    <a:pt x="56622" y="517397"/>
                  </a:lnTo>
                  <a:lnTo>
                    <a:pt x="56595" y="514048"/>
                  </a:lnTo>
                  <a:lnTo>
                    <a:pt x="58596" y="508215"/>
                  </a:lnTo>
                  <a:lnTo>
                    <a:pt x="62288" y="501272"/>
                  </a:lnTo>
                  <a:lnTo>
                    <a:pt x="64612" y="495896"/>
                  </a:lnTo>
                  <a:lnTo>
                    <a:pt x="69056" y="490771"/>
                  </a:lnTo>
                  <a:lnTo>
                    <a:pt x="74955" y="488290"/>
                  </a:lnTo>
                  <a:lnTo>
                    <a:pt x="78476" y="487928"/>
                  </a:lnTo>
                  <a:lnTo>
                    <a:pt x="82753" y="490745"/>
                  </a:lnTo>
                  <a:lnTo>
                    <a:pt x="86443" y="491598"/>
                  </a:lnTo>
                  <a:lnTo>
                    <a:pt x="89017" y="496231"/>
                  </a:lnTo>
                  <a:lnTo>
                    <a:pt x="91113" y="496747"/>
                  </a:lnTo>
                  <a:lnTo>
                    <a:pt x="96019" y="503108"/>
                  </a:lnTo>
                  <a:lnTo>
                    <a:pt x="102545" y="502289"/>
                  </a:lnTo>
                  <a:lnTo>
                    <a:pt x="106046" y="498719"/>
                  </a:lnTo>
                  <a:lnTo>
                    <a:pt x="107999" y="496752"/>
                  </a:lnTo>
                  <a:lnTo>
                    <a:pt x="108734" y="493641"/>
                  </a:lnTo>
                  <a:lnTo>
                    <a:pt x="111141" y="493235"/>
                  </a:lnTo>
                  <a:lnTo>
                    <a:pt x="114297" y="489582"/>
                  </a:lnTo>
                  <a:lnTo>
                    <a:pt x="116278" y="487281"/>
                  </a:lnTo>
                  <a:lnTo>
                    <a:pt x="119109" y="481767"/>
                  </a:lnTo>
                  <a:lnTo>
                    <a:pt x="120924" y="479103"/>
                  </a:lnTo>
                  <a:lnTo>
                    <a:pt x="116076" y="473732"/>
                  </a:lnTo>
                  <a:lnTo>
                    <a:pt x="112677" y="471041"/>
                  </a:lnTo>
                  <a:lnTo>
                    <a:pt x="115731" y="468309"/>
                  </a:lnTo>
                  <a:lnTo>
                    <a:pt x="120262" y="468004"/>
                  </a:lnTo>
                  <a:lnTo>
                    <a:pt x="123597" y="473869"/>
                  </a:lnTo>
                  <a:lnTo>
                    <a:pt x="127872" y="475806"/>
                  </a:lnTo>
                  <a:lnTo>
                    <a:pt x="129912" y="480042"/>
                  </a:lnTo>
                  <a:lnTo>
                    <a:pt x="137400" y="479239"/>
                  </a:lnTo>
                  <a:lnTo>
                    <a:pt x="143612" y="479788"/>
                  </a:lnTo>
                  <a:lnTo>
                    <a:pt x="149272" y="478163"/>
                  </a:lnTo>
                  <a:lnTo>
                    <a:pt x="152264" y="473880"/>
                  </a:lnTo>
                  <a:lnTo>
                    <a:pt x="159625" y="462407"/>
                  </a:lnTo>
                  <a:lnTo>
                    <a:pt x="160178" y="457785"/>
                  </a:lnTo>
                  <a:lnTo>
                    <a:pt x="157242" y="447322"/>
                  </a:lnTo>
                  <a:lnTo>
                    <a:pt x="156401" y="443136"/>
                  </a:lnTo>
                  <a:lnTo>
                    <a:pt x="156211" y="433692"/>
                  </a:lnTo>
                  <a:lnTo>
                    <a:pt x="151370" y="425997"/>
                  </a:lnTo>
                  <a:lnTo>
                    <a:pt x="149474" y="422581"/>
                  </a:lnTo>
                  <a:lnTo>
                    <a:pt x="143850" y="420825"/>
                  </a:lnTo>
                  <a:lnTo>
                    <a:pt x="144912" y="415756"/>
                  </a:lnTo>
                  <a:lnTo>
                    <a:pt x="146876" y="413312"/>
                  </a:lnTo>
                  <a:lnTo>
                    <a:pt x="151250" y="416621"/>
                  </a:lnTo>
                  <a:lnTo>
                    <a:pt x="156169" y="414066"/>
                  </a:lnTo>
                  <a:lnTo>
                    <a:pt x="161014" y="409452"/>
                  </a:lnTo>
                  <a:lnTo>
                    <a:pt x="161454" y="403481"/>
                  </a:lnTo>
                  <a:lnTo>
                    <a:pt x="158140" y="396935"/>
                  </a:lnTo>
                  <a:lnTo>
                    <a:pt x="154919" y="393932"/>
                  </a:lnTo>
                  <a:lnTo>
                    <a:pt x="153756" y="392134"/>
                  </a:lnTo>
                  <a:lnTo>
                    <a:pt x="151849" y="392971"/>
                  </a:lnTo>
                  <a:lnTo>
                    <a:pt x="149064" y="396133"/>
                  </a:lnTo>
                  <a:lnTo>
                    <a:pt x="147771" y="399558"/>
                  </a:lnTo>
                  <a:lnTo>
                    <a:pt x="144433" y="400625"/>
                  </a:lnTo>
                  <a:lnTo>
                    <a:pt x="141541" y="399071"/>
                  </a:lnTo>
                  <a:lnTo>
                    <a:pt x="138499" y="400592"/>
                  </a:lnTo>
                  <a:lnTo>
                    <a:pt x="135927" y="402902"/>
                  </a:lnTo>
                  <a:lnTo>
                    <a:pt x="131640" y="403696"/>
                  </a:lnTo>
                  <a:lnTo>
                    <a:pt x="128596" y="404784"/>
                  </a:lnTo>
                  <a:lnTo>
                    <a:pt x="127338" y="407968"/>
                  </a:lnTo>
                  <a:lnTo>
                    <a:pt x="119895" y="412952"/>
                  </a:lnTo>
                  <a:lnTo>
                    <a:pt x="118232" y="415981"/>
                  </a:lnTo>
                  <a:lnTo>
                    <a:pt x="117214" y="421700"/>
                  </a:lnTo>
                  <a:lnTo>
                    <a:pt x="113821" y="424689"/>
                  </a:lnTo>
                  <a:lnTo>
                    <a:pt x="112604" y="418270"/>
                  </a:lnTo>
                  <a:lnTo>
                    <a:pt x="112351" y="414377"/>
                  </a:lnTo>
                  <a:lnTo>
                    <a:pt x="110570" y="411635"/>
                  </a:lnTo>
                  <a:lnTo>
                    <a:pt x="108319" y="412898"/>
                  </a:lnTo>
                  <a:lnTo>
                    <a:pt x="108296" y="415439"/>
                  </a:lnTo>
                  <a:lnTo>
                    <a:pt x="106630" y="417793"/>
                  </a:lnTo>
                  <a:lnTo>
                    <a:pt x="105428" y="421143"/>
                  </a:lnTo>
                  <a:lnTo>
                    <a:pt x="103013" y="416392"/>
                  </a:lnTo>
                  <a:lnTo>
                    <a:pt x="99474" y="411893"/>
                  </a:lnTo>
                  <a:lnTo>
                    <a:pt x="93292" y="408701"/>
                  </a:lnTo>
                  <a:lnTo>
                    <a:pt x="89982" y="408044"/>
                  </a:lnTo>
                  <a:lnTo>
                    <a:pt x="86503" y="409196"/>
                  </a:lnTo>
                  <a:lnTo>
                    <a:pt x="82547" y="408030"/>
                  </a:lnTo>
                  <a:lnTo>
                    <a:pt x="78805" y="407873"/>
                  </a:lnTo>
                  <a:lnTo>
                    <a:pt x="72964" y="410074"/>
                  </a:lnTo>
                  <a:lnTo>
                    <a:pt x="66556" y="413587"/>
                  </a:lnTo>
                  <a:lnTo>
                    <a:pt x="61941" y="414064"/>
                  </a:lnTo>
                  <a:lnTo>
                    <a:pt x="55465" y="410465"/>
                  </a:lnTo>
                  <a:lnTo>
                    <a:pt x="43576" y="405400"/>
                  </a:lnTo>
                  <a:lnTo>
                    <a:pt x="34207" y="401535"/>
                  </a:lnTo>
                  <a:lnTo>
                    <a:pt x="30591" y="396860"/>
                  </a:lnTo>
                  <a:lnTo>
                    <a:pt x="29742" y="390296"/>
                  </a:lnTo>
                  <a:lnTo>
                    <a:pt x="30125" y="387743"/>
                  </a:lnTo>
                  <a:lnTo>
                    <a:pt x="32156" y="384584"/>
                  </a:lnTo>
                  <a:lnTo>
                    <a:pt x="31806" y="382619"/>
                  </a:lnTo>
                  <a:lnTo>
                    <a:pt x="28824" y="377707"/>
                  </a:lnTo>
                  <a:lnTo>
                    <a:pt x="26545" y="375186"/>
                  </a:lnTo>
                  <a:lnTo>
                    <a:pt x="25920" y="372840"/>
                  </a:lnTo>
                  <a:lnTo>
                    <a:pt x="22713" y="366261"/>
                  </a:lnTo>
                  <a:lnTo>
                    <a:pt x="23381" y="365561"/>
                  </a:lnTo>
                  <a:lnTo>
                    <a:pt x="28979" y="367152"/>
                  </a:lnTo>
                  <a:lnTo>
                    <a:pt x="32774" y="365102"/>
                  </a:lnTo>
                  <a:lnTo>
                    <a:pt x="33915" y="360975"/>
                  </a:lnTo>
                  <a:lnTo>
                    <a:pt x="36560" y="358837"/>
                  </a:lnTo>
                  <a:lnTo>
                    <a:pt x="34800" y="355946"/>
                  </a:lnTo>
                  <a:lnTo>
                    <a:pt x="31394" y="354410"/>
                  </a:lnTo>
                  <a:lnTo>
                    <a:pt x="27925" y="354115"/>
                  </a:lnTo>
                  <a:lnTo>
                    <a:pt x="24801" y="351959"/>
                  </a:lnTo>
                  <a:lnTo>
                    <a:pt x="21237" y="349914"/>
                  </a:lnTo>
                  <a:lnTo>
                    <a:pt x="15068" y="348190"/>
                  </a:lnTo>
                  <a:lnTo>
                    <a:pt x="12398" y="346852"/>
                  </a:lnTo>
                  <a:lnTo>
                    <a:pt x="8363" y="341453"/>
                  </a:lnTo>
                  <a:lnTo>
                    <a:pt x="5088" y="337858"/>
                  </a:lnTo>
                  <a:lnTo>
                    <a:pt x="1017" y="335250"/>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7" name="pg6"/>
            <p:cNvSpPr/>
            <p:nvPr/>
          </p:nvSpPr>
          <p:spPr>
            <a:xfrm>
              <a:off x="2318069" y="5518033"/>
              <a:ext cx="80838" cy="123745"/>
            </a:xfrm>
            <a:custGeom>
              <a:avLst/>
              <a:pathLst>
                <a:path w="80838" h="123745">
                  <a:moveTo>
                    <a:pt x="0" y="84413"/>
                  </a:moveTo>
                  <a:lnTo>
                    <a:pt x="2031" y="79362"/>
                  </a:lnTo>
                  <a:lnTo>
                    <a:pt x="3780" y="74998"/>
                  </a:lnTo>
                  <a:lnTo>
                    <a:pt x="6211" y="70934"/>
                  </a:lnTo>
                  <a:lnTo>
                    <a:pt x="9327" y="69366"/>
                  </a:lnTo>
                  <a:lnTo>
                    <a:pt x="12511" y="66256"/>
                  </a:lnTo>
                  <a:lnTo>
                    <a:pt x="15175" y="64739"/>
                  </a:lnTo>
                  <a:lnTo>
                    <a:pt x="21164" y="64579"/>
                  </a:lnTo>
                  <a:lnTo>
                    <a:pt x="22769" y="61976"/>
                  </a:lnTo>
                  <a:lnTo>
                    <a:pt x="21812" y="54998"/>
                  </a:lnTo>
                  <a:lnTo>
                    <a:pt x="25856" y="50698"/>
                  </a:lnTo>
                  <a:lnTo>
                    <a:pt x="27511" y="49650"/>
                  </a:lnTo>
                  <a:lnTo>
                    <a:pt x="29695" y="50047"/>
                  </a:lnTo>
                  <a:lnTo>
                    <a:pt x="33471" y="47850"/>
                  </a:lnTo>
                  <a:lnTo>
                    <a:pt x="32623" y="45999"/>
                  </a:lnTo>
                  <a:lnTo>
                    <a:pt x="33780" y="43711"/>
                  </a:lnTo>
                  <a:lnTo>
                    <a:pt x="36927" y="45784"/>
                  </a:lnTo>
                  <a:lnTo>
                    <a:pt x="39107" y="42537"/>
                  </a:lnTo>
                  <a:lnTo>
                    <a:pt x="36781" y="39554"/>
                  </a:lnTo>
                  <a:lnTo>
                    <a:pt x="35059" y="38499"/>
                  </a:lnTo>
                  <a:lnTo>
                    <a:pt x="36382" y="35473"/>
                  </a:lnTo>
                  <a:lnTo>
                    <a:pt x="37473" y="33299"/>
                  </a:lnTo>
                  <a:lnTo>
                    <a:pt x="39987" y="31679"/>
                  </a:lnTo>
                  <a:lnTo>
                    <a:pt x="40252" y="28847"/>
                  </a:lnTo>
                  <a:lnTo>
                    <a:pt x="42797" y="25506"/>
                  </a:lnTo>
                  <a:lnTo>
                    <a:pt x="44094" y="22401"/>
                  </a:lnTo>
                  <a:lnTo>
                    <a:pt x="47262" y="19983"/>
                  </a:lnTo>
                  <a:lnTo>
                    <a:pt x="48025" y="16186"/>
                  </a:lnTo>
                  <a:lnTo>
                    <a:pt x="50679" y="15195"/>
                  </a:lnTo>
                  <a:lnTo>
                    <a:pt x="51851" y="12041"/>
                  </a:lnTo>
                  <a:lnTo>
                    <a:pt x="54461" y="11150"/>
                  </a:lnTo>
                  <a:lnTo>
                    <a:pt x="53150" y="6793"/>
                  </a:lnTo>
                  <a:lnTo>
                    <a:pt x="54139" y="3147"/>
                  </a:lnTo>
                  <a:lnTo>
                    <a:pt x="55599" y="1874"/>
                  </a:lnTo>
                  <a:lnTo>
                    <a:pt x="58642" y="1553"/>
                  </a:lnTo>
                  <a:lnTo>
                    <a:pt x="61315" y="0"/>
                  </a:lnTo>
                  <a:lnTo>
                    <a:pt x="62201" y="2881"/>
                  </a:lnTo>
                  <a:lnTo>
                    <a:pt x="61283" y="7039"/>
                  </a:lnTo>
                  <a:lnTo>
                    <a:pt x="59368" y="10109"/>
                  </a:lnTo>
                  <a:lnTo>
                    <a:pt x="58455" y="13229"/>
                  </a:lnTo>
                  <a:lnTo>
                    <a:pt x="59289" y="16474"/>
                  </a:lnTo>
                  <a:lnTo>
                    <a:pt x="61327" y="17253"/>
                  </a:lnTo>
                  <a:lnTo>
                    <a:pt x="62584" y="16827"/>
                  </a:lnTo>
                  <a:lnTo>
                    <a:pt x="63548" y="14741"/>
                  </a:lnTo>
                  <a:lnTo>
                    <a:pt x="62972" y="12876"/>
                  </a:lnTo>
                  <a:lnTo>
                    <a:pt x="64490" y="12356"/>
                  </a:lnTo>
                  <a:lnTo>
                    <a:pt x="67031" y="15204"/>
                  </a:lnTo>
                  <a:lnTo>
                    <a:pt x="69699" y="13625"/>
                  </a:lnTo>
                  <a:lnTo>
                    <a:pt x="71083" y="15191"/>
                  </a:lnTo>
                  <a:lnTo>
                    <a:pt x="74332" y="15944"/>
                  </a:lnTo>
                  <a:lnTo>
                    <a:pt x="79777" y="20338"/>
                  </a:lnTo>
                  <a:lnTo>
                    <a:pt x="80838" y="23381"/>
                  </a:lnTo>
                  <a:lnTo>
                    <a:pt x="79278" y="26214"/>
                  </a:lnTo>
                  <a:lnTo>
                    <a:pt x="74188" y="25980"/>
                  </a:lnTo>
                  <a:lnTo>
                    <a:pt x="72224" y="28394"/>
                  </a:lnTo>
                  <a:lnTo>
                    <a:pt x="67909" y="29761"/>
                  </a:lnTo>
                  <a:lnTo>
                    <a:pt x="64876" y="31124"/>
                  </a:lnTo>
                  <a:lnTo>
                    <a:pt x="61665" y="30949"/>
                  </a:lnTo>
                  <a:lnTo>
                    <a:pt x="60610" y="33284"/>
                  </a:lnTo>
                  <a:lnTo>
                    <a:pt x="57168" y="35723"/>
                  </a:lnTo>
                  <a:lnTo>
                    <a:pt x="54226" y="37996"/>
                  </a:lnTo>
                  <a:lnTo>
                    <a:pt x="55841" y="40384"/>
                  </a:lnTo>
                  <a:lnTo>
                    <a:pt x="55408" y="43724"/>
                  </a:lnTo>
                  <a:lnTo>
                    <a:pt x="54139" y="45974"/>
                  </a:lnTo>
                  <a:lnTo>
                    <a:pt x="54887" y="48386"/>
                  </a:lnTo>
                  <a:lnTo>
                    <a:pt x="56145" y="49666"/>
                  </a:lnTo>
                  <a:lnTo>
                    <a:pt x="57924" y="46926"/>
                  </a:lnTo>
                  <a:lnTo>
                    <a:pt x="58917" y="44181"/>
                  </a:lnTo>
                  <a:lnTo>
                    <a:pt x="62135" y="44089"/>
                  </a:lnTo>
                  <a:lnTo>
                    <a:pt x="64352" y="39972"/>
                  </a:lnTo>
                  <a:lnTo>
                    <a:pt x="64865" y="41573"/>
                  </a:lnTo>
                  <a:lnTo>
                    <a:pt x="67990" y="43111"/>
                  </a:lnTo>
                  <a:lnTo>
                    <a:pt x="67874" y="48117"/>
                  </a:lnTo>
                  <a:lnTo>
                    <a:pt x="72286" y="50164"/>
                  </a:lnTo>
                  <a:lnTo>
                    <a:pt x="70137" y="53230"/>
                  </a:lnTo>
                  <a:lnTo>
                    <a:pt x="66162" y="54938"/>
                  </a:lnTo>
                  <a:lnTo>
                    <a:pt x="68207" y="58246"/>
                  </a:lnTo>
                  <a:lnTo>
                    <a:pt x="70603" y="59845"/>
                  </a:lnTo>
                  <a:lnTo>
                    <a:pt x="75180" y="60022"/>
                  </a:lnTo>
                  <a:lnTo>
                    <a:pt x="75489" y="61790"/>
                  </a:lnTo>
                  <a:lnTo>
                    <a:pt x="73114" y="66168"/>
                  </a:lnTo>
                  <a:lnTo>
                    <a:pt x="71729" y="69972"/>
                  </a:lnTo>
                  <a:lnTo>
                    <a:pt x="74504" y="74708"/>
                  </a:lnTo>
                  <a:lnTo>
                    <a:pt x="72785" y="77464"/>
                  </a:lnTo>
                  <a:lnTo>
                    <a:pt x="67555" y="72584"/>
                  </a:lnTo>
                  <a:lnTo>
                    <a:pt x="64615" y="72076"/>
                  </a:lnTo>
                  <a:lnTo>
                    <a:pt x="64260" y="76192"/>
                  </a:lnTo>
                  <a:lnTo>
                    <a:pt x="63884" y="79868"/>
                  </a:lnTo>
                  <a:lnTo>
                    <a:pt x="62293" y="82597"/>
                  </a:lnTo>
                  <a:lnTo>
                    <a:pt x="58795" y="84019"/>
                  </a:lnTo>
                  <a:lnTo>
                    <a:pt x="55151" y="84994"/>
                  </a:lnTo>
                  <a:lnTo>
                    <a:pt x="55536" y="89189"/>
                  </a:lnTo>
                  <a:lnTo>
                    <a:pt x="57767" y="90281"/>
                  </a:lnTo>
                  <a:lnTo>
                    <a:pt x="57431" y="92319"/>
                  </a:lnTo>
                  <a:lnTo>
                    <a:pt x="52787" y="94625"/>
                  </a:lnTo>
                  <a:lnTo>
                    <a:pt x="49230" y="98827"/>
                  </a:lnTo>
                  <a:lnTo>
                    <a:pt x="47578" y="101612"/>
                  </a:lnTo>
                  <a:lnTo>
                    <a:pt x="45465" y="102892"/>
                  </a:lnTo>
                  <a:lnTo>
                    <a:pt x="42850" y="97250"/>
                  </a:lnTo>
                  <a:lnTo>
                    <a:pt x="40359" y="97214"/>
                  </a:lnTo>
                  <a:lnTo>
                    <a:pt x="37830" y="99756"/>
                  </a:lnTo>
                  <a:lnTo>
                    <a:pt x="39356" y="102857"/>
                  </a:lnTo>
                  <a:lnTo>
                    <a:pt x="40238" y="109297"/>
                  </a:lnTo>
                  <a:lnTo>
                    <a:pt x="38382" y="109546"/>
                  </a:lnTo>
                  <a:lnTo>
                    <a:pt x="35757" y="111795"/>
                  </a:lnTo>
                  <a:lnTo>
                    <a:pt x="33637" y="113564"/>
                  </a:lnTo>
                  <a:lnTo>
                    <a:pt x="31804" y="114271"/>
                  </a:lnTo>
                  <a:lnTo>
                    <a:pt x="30308" y="117539"/>
                  </a:lnTo>
                  <a:lnTo>
                    <a:pt x="28412" y="119354"/>
                  </a:lnTo>
                  <a:lnTo>
                    <a:pt x="27463" y="122843"/>
                  </a:lnTo>
                  <a:lnTo>
                    <a:pt x="23421" y="123745"/>
                  </a:lnTo>
                  <a:lnTo>
                    <a:pt x="23706" y="120030"/>
                  </a:lnTo>
                  <a:lnTo>
                    <a:pt x="17646" y="114294"/>
                  </a:lnTo>
                  <a:lnTo>
                    <a:pt x="16922" y="109996"/>
                  </a:lnTo>
                  <a:lnTo>
                    <a:pt x="13744" y="107299"/>
                  </a:lnTo>
                  <a:lnTo>
                    <a:pt x="9895" y="105644"/>
                  </a:lnTo>
                  <a:lnTo>
                    <a:pt x="9178" y="97967"/>
                  </a:lnTo>
                  <a:lnTo>
                    <a:pt x="6188" y="90464"/>
                  </a:lnTo>
                  <a:lnTo>
                    <a:pt x="3137" y="89120"/>
                  </a:lnTo>
                  <a:lnTo>
                    <a:pt x="84" y="89123"/>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8" name="pg7"/>
            <p:cNvSpPr/>
            <p:nvPr/>
          </p:nvSpPr>
          <p:spPr>
            <a:xfrm>
              <a:off x="2954192" y="5488681"/>
              <a:ext cx="86220" cy="83589"/>
            </a:xfrm>
            <a:custGeom>
              <a:avLst/>
              <a:pathLst>
                <a:path w="86220" h="83589">
                  <a:moveTo>
                    <a:pt x="1284" y="31917"/>
                  </a:moveTo>
                  <a:lnTo>
                    <a:pt x="3730" y="28032"/>
                  </a:lnTo>
                  <a:lnTo>
                    <a:pt x="4697" y="23416"/>
                  </a:lnTo>
                  <a:lnTo>
                    <a:pt x="5515" y="19501"/>
                  </a:lnTo>
                  <a:lnTo>
                    <a:pt x="4947" y="16920"/>
                  </a:lnTo>
                  <a:lnTo>
                    <a:pt x="1945" y="12133"/>
                  </a:lnTo>
                  <a:lnTo>
                    <a:pt x="1036" y="8765"/>
                  </a:lnTo>
                  <a:lnTo>
                    <a:pt x="0" y="6281"/>
                  </a:lnTo>
                  <a:lnTo>
                    <a:pt x="1541" y="3937"/>
                  </a:lnTo>
                  <a:lnTo>
                    <a:pt x="6703" y="2926"/>
                  </a:lnTo>
                  <a:lnTo>
                    <a:pt x="13020" y="0"/>
                  </a:lnTo>
                  <a:lnTo>
                    <a:pt x="14556" y="480"/>
                  </a:lnTo>
                  <a:lnTo>
                    <a:pt x="18436" y="3104"/>
                  </a:lnTo>
                  <a:lnTo>
                    <a:pt x="19717" y="3019"/>
                  </a:lnTo>
                  <a:lnTo>
                    <a:pt x="22155" y="2855"/>
                  </a:lnTo>
                  <a:lnTo>
                    <a:pt x="25638" y="4576"/>
                  </a:lnTo>
                  <a:lnTo>
                    <a:pt x="28810" y="7585"/>
                  </a:lnTo>
                  <a:lnTo>
                    <a:pt x="27111" y="8641"/>
                  </a:lnTo>
                  <a:lnTo>
                    <a:pt x="29274" y="10687"/>
                  </a:lnTo>
                  <a:lnTo>
                    <a:pt x="30585" y="11924"/>
                  </a:lnTo>
                  <a:lnTo>
                    <a:pt x="39577" y="15067"/>
                  </a:lnTo>
                  <a:lnTo>
                    <a:pt x="46934" y="20022"/>
                  </a:lnTo>
                  <a:lnTo>
                    <a:pt x="49770" y="25729"/>
                  </a:lnTo>
                  <a:lnTo>
                    <a:pt x="52293" y="25095"/>
                  </a:lnTo>
                  <a:lnTo>
                    <a:pt x="57412" y="30118"/>
                  </a:lnTo>
                  <a:lnTo>
                    <a:pt x="64262" y="32922"/>
                  </a:lnTo>
                  <a:lnTo>
                    <a:pt x="61928" y="36754"/>
                  </a:lnTo>
                  <a:lnTo>
                    <a:pt x="68870" y="41771"/>
                  </a:lnTo>
                  <a:lnTo>
                    <a:pt x="71799" y="41237"/>
                  </a:lnTo>
                  <a:lnTo>
                    <a:pt x="75848" y="45440"/>
                  </a:lnTo>
                  <a:lnTo>
                    <a:pt x="76250" y="50222"/>
                  </a:lnTo>
                  <a:lnTo>
                    <a:pt x="79388" y="53719"/>
                  </a:lnTo>
                  <a:lnTo>
                    <a:pt x="82622" y="60659"/>
                  </a:lnTo>
                  <a:lnTo>
                    <a:pt x="85992" y="65994"/>
                  </a:lnTo>
                  <a:lnTo>
                    <a:pt x="86220" y="69751"/>
                  </a:lnTo>
                  <a:lnTo>
                    <a:pt x="86086" y="71824"/>
                  </a:lnTo>
                  <a:lnTo>
                    <a:pt x="82254" y="74124"/>
                  </a:lnTo>
                  <a:lnTo>
                    <a:pt x="79626" y="73349"/>
                  </a:lnTo>
                  <a:lnTo>
                    <a:pt x="77424" y="74817"/>
                  </a:lnTo>
                  <a:lnTo>
                    <a:pt x="74902" y="73898"/>
                  </a:lnTo>
                  <a:lnTo>
                    <a:pt x="72990" y="72629"/>
                  </a:lnTo>
                  <a:lnTo>
                    <a:pt x="69939" y="74287"/>
                  </a:lnTo>
                  <a:lnTo>
                    <a:pt x="66776" y="77596"/>
                  </a:lnTo>
                  <a:lnTo>
                    <a:pt x="67628" y="82307"/>
                  </a:lnTo>
                  <a:lnTo>
                    <a:pt x="65324" y="83477"/>
                  </a:lnTo>
                  <a:lnTo>
                    <a:pt x="61303" y="83589"/>
                  </a:lnTo>
                  <a:lnTo>
                    <a:pt x="59699" y="80868"/>
                  </a:lnTo>
                  <a:lnTo>
                    <a:pt x="57760" y="79855"/>
                  </a:lnTo>
                  <a:lnTo>
                    <a:pt x="54727" y="78811"/>
                  </a:lnTo>
                  <a:lnTo>
                    <a:pt x="49177" y="75017"/>
                  </a:lnTo>
                  <a:lnTo>
                    <a:pt x="45856" y="72791"/>
                  </a:lnTo>
                  <a:lnTo>
                    <a:pt x="43544" y="70191"/>
                  </a:lnTo>
                  <a:lnTo>
                    <a:pt x="40908" y="67576"/>
                  </a:lnTo>
                  <a:lnTo>
                    <a:pt x="40583" y="64845"/>
                  </a:lnTo>
                  <a:lnTo>
                    <a:pt x="38606" y="61736"/>
                  </a:lnTo>
                  <a:lnTo>
                    <a:pt x="36719" y="61415"/>
                  </a:lnTo>
                  <a:lnTo>
                    <a:pt x="35243" y="62828"/>
                  </a:lnTo>
                  <a:lnTo>
                    <a:pt x="33163" y="63174"/>
                  </a:lnTo>
                  <a:lnTo>
                    <a:pt x="30415" y="62318"/>
                  </a:lnTo>
                  <a:lnTo>
                    <a:pt x="29724" y="60422"/>
                  </a:lnTo>
                  <a:lnTo>
                    <a:pt x="25610" y="60530"/>
                  </a:lnTo>
                  <a:lnTo>
                    <a:pt x="27425" y="65566"/>
                  </a:lnTo>
                  <a:lnTo>
                    <a:pt x="25273" y="65603"/>
                  </a:lnTo>
                  <a:lnTo>
                    <a:pt x="22666" y="62141"/>
                  </a:lnTo>
                  <a:lnTo>
                    <a:pt x="23022" y="58304"/>
                  </a:lnTo>
                  <a:lnTo>
                    <a:pt x="21807" y="55309"/>
                  </a:lnTo>
                  <a:lnTo>
                    <a:pt x="18945" y="54099"/>
                  </a:lnTo>
                  <a:lnTo>
                    <a:pt x="16200" y="55128"/>
                  </a:lnTo>
                  <a:lnTo>
                    <a:pt x="15260" y="49971"/>
                  </a:lnTo>
                  <a:lnTo>
                    <a:pt x="14840" y="47005"/>
                  </a:lnTo>
                  <a:lnTo>
                    <a:pt x="13634" y="43212"/>
                  </a:lnTo>
                  <a:lnTo>
                    <a:pt x="14178" y="38523"/>
                  </a:lnTo>
                  <a:lnTo>
                    <a:pt x="11196" y="36238"/>
                  </a:lnTo>
                  <a:lnTo>
                    <a:pt x="10009" y="33396"/>
                  </a:lnTo>
                  <a:lnTo>
                    <a:pt x="5081" y="34861"/>
                  </a:lnTo>
                  <a:lnTo>
                    <a:pt x="3097" y="35006"/>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9" name="pg8"/>
            <p:cNvSpPr/>
            <p:nvPr/>
          </p:nvSpPr>
          <p:spPr>
            <a:xfrm>
              <a:off x="2834480" y="5413268"/>
              <a:ext cx="94010" cy="103293"/>
            </a:xfrm>
            <a:custGeom>
              <a:avLst/>
              <a:pathLst>
                <a:path w="94010" h="103293">
                  <a:moveTo>
                    <a:pt x="507" y="22591"/>
                  </a:moveTo>
                  <a:lnTo>
                    <a:pt x="0" y="19079"/>
                  </a:lnTo>
                  <a:lnTo>
                    <a:pt x="2162" y="16962"/>
                  </a:lnTo>
                  <a:lnTo>
                    <a:pt x="3676" y="14103"/>
                  </a:lnTo>
                  <a:lnTo>
                    <a:pt x="963" y="8599"/>
                  </a:lnTo>
                  <a:lnTo>
                    <a:pt x="3651" y="7571"/>
                  </a:lnTo>
                  <a:lnTo>
                    <a:pt x="6524" y="5574"/>
                  </a:lnTo>
                  <a:lnTo>
                    <a:pt x="10225" y="3347"/>
                  </a:lnTo>
                  <a:lnTo>
                    <a:pt x="14883" y="2538"/>
                  </a:lnTo>
                  <a:lnTo>
                    <a:pt x="16918" y="0"/>
                  </a:lnTo>
                  <a:lnTo>
                    <a:pt x="20019" y="2228"/>
                  </a:lnTo>
                  <a:lnTo>
                    <a:pt x="27260" y="3274"/>
                  </a:lnTo>
                  <a:lnTo>
                    <a:pt x="34916" y="4690"/>
                  </a:lnTo>
                  <a:lnTo>
                    <a:pt x="39712" y="3246"/>
                  </a:lnTo>
                  <a:lnTo>
                    <a:pt x="45178" y="4227"/>
                  </a:lnTo>
                  <a:lnTo>
                    <a:pt x="48336" y="10258"/>
                  </a:lnTo>
                  <a:lnTo>
                    <a:pt x="46968" y="13240"/>
                  </a:lnTo>
                  <a:lnTo>
                    <a:pt x="50735" y="18247"/>
                  </a:lnTo>
                  <a:lnTo>
                    <a:pt x="51381" y="19104"/>
                  </a:lnTo>
                  <a:lnTo>
                    <a:pt x="60315" y="32195"/>
                  </a:lnTo>
                  <a:lnTo>
                    <a:pt x="63086" y="39213"/>
                  </a:lnTo>
                  <a:lnTo>
                    <a:pt x="64605" y="45448"/>
                  </a:lnTo>
                  <a:lnTo>
                    <a:pt x="74244" y="59866"/>
                  </a:lnTo>
                  <a:lnTo>
                    <a:pt x="77103" y="63449"/>
                  </a:lnTo>
                  <a:lnTo>
                    <a:pt x="80146" y="68310"/>
                  </a:lnTo>
                  <a:lnTo>
                    <a:pt x="83215" y="73094"/>
                  </a:lnTo>
                  <a:lnTo>
                    <a:pt x="85211" y="76877"/>
                  </a:lnTo>
                  <a:lnTo>
                    <a:pt x="86750" y="81571"/>
                  </a:lnTo>
                  <a:lnTo>
                    <a:pt x="86182" y="83725"/>
                  </a:lnTo>
                  <a:lnTo>
                    <a:pt x="88735" y="87676"/>
                  </a:lnTo>
                  <a:lnTo>
                    <a:pt x="91165" y="93062"/>
                  </a:lnTo>
                  <a:lnTo>
                    <a:pt x="92941" y="97400"/>
                  </a:lnTo>
                  <a:lnTo>
                    <a:pt x="93893" y="101323"/>
                  </a:lnTo>
                  <a:lnTo>
                    <a:pt x="94010" y="103293"/>
                  </a:lnTo>
                  <a:lnTo>
                    <a:pt x="90452" y="102034"/>
                  </a:lnTo>
                  <a:lnTo>
                    <a:pt x="88335" y="100720"/>
                  </a:lnTo>
                  <a:lnTo>
                    <a:pt x="86062" y="97559"/>
                  </a:lnTo>
                  <a:lnTo>
                    <a:pt x="82724" y="95704"/>
                  </a:lnTo>
                  <a:lnTo>
                    <a:pt x="79269" y="92254"/>
                  </a:lnTo>
                  <a:lnTo>
                    <a:pt x="74910" y="88197"/>
                  </a:lnTo>
                  <a:lnTo>
                    <a:pt x="71433" y="84967"/>
                  </a:lnTo>
                  <a:lnTo>
                    <a:pt x="68292" y="81485"/>
                  </a:lnTo>
                  <a:lnTo>
                    <a:pt x="67419" y="82655"/>
                  </a:lnTo>
                  <a:lnTo>
                    <a:pt x="63536" y="80378"/>
                  </a:lnTo>
                  <a:lnTo>
                    <a:pt x="61199" y="79286"/>
                  </a:lnTo>
                  <a:lnTo>
                    <a:pt x="57922" y="79842"/>
                  </a:lnTo>
                  <a:lnTo>
                    <a:pt x="54031" y="76995"/>
                  </a:lnTo>
                  <a:lnTo>
                    <a:pt x="54752" y="75114"/>
                  </a:lnTo>
                  <a:lnTo>
                    <a:pt x="55067" y="73369"/>
                  </a:lnTo>
                  <a:lnTo>
                    <a:pt x="54951" y="70149"/>
                  </a:lnTo>
                  <a:lnTo>
                    <a:pt x="55789" y="64777"/>
                  </a:lnTo>
                  <a:lnTo>
                    <a:pt x="51761" y="63305"/>
                  </a:lnTo>
                  <a:lnTo>
                    <a:pt x="47774" y="62687"/>
                  </a:lnTo>
                  <a:lnTo>
                    <a:pt x="48114" y="66371"/>
                  </a:lnTo>
                  <a:lnTo>
                    <a:pt x="47963" y="68731"/>
                  </a:lnTo>
                  <a:lnTo>
                    <a:pt x="43030" y="72090"/>
                  </a:lnTo>
                  <a:lnTo>
                    <a:pt x="42023" y="72080"/>
                  </a:lnTo>
                  <a:lnTo>
                    <a:pt x="40484" y="67099"/>
                  </a:lnTo>
                  <a:lnTo>
                    <a:pt x="42174" y="63828"/>
                  </a:lnTo>
                  <a:lnTo>
                    <a:pt x="41298" y="61431"/>
                  </a:lnTo>
                  <a:lnTo>
                    <a:pt x="38992" y="62154"/>
                  </a:lnTo>
                  <a:lnTo>
                    <a:pt x="36829" y="59785"/>
                  </a:lnTo>
                  <a:lnTo>
                    <a:pt x="36482" y="56072"/>
                  </a:lnTo>
                  <a:lnTo>
                    <a:pt x="35074" y="54140"/>
                  </a:lnTo>
                  <a:lnTo>
                    <a:pt x="32288" y="49748"/>
                  </a:lnTo>
                  <a:lnTo>
                    <a:pt x="29766" y="47540"/>
                  </a:lnTo>
                  <a:lnTo>
                    <a:pt x="25692" y="45689"/>
                  </a:lnTo>
                  <a:lnTo>
                    <a:pt x="23685" y="43854"/>
                  </a:lnTo>
                  <a:lnTo>
                    <a:pt x="21501" y="44508"/>
                  </a:lnTo>
                  <a:lnTo>
                    <a:pt x="17996" y="41642"/>
                  </a:lnTo>
                  <a:lnTo>
                    <a:pt x="16422" y="38528"/>
                  </a:lnTo>
                  <a:lnTo>
                    <a:pt x="13132" y="34359"/>
                  </a:lnTo>
                  <a:lnTo>
                    <a:pt x="9971" y="31706"/>
                  </a:lnTo>
                  <a:lnTo>
                    <a:pt x="7117" y="31486"/>
                  </a:lnTo>
                  <a:lnTo>
                    <a:pt x="5535" y="29408"/>
                  </a:lnTo>
                  <a:lnTo>
                    <a:pt x="2429" y="28706"/>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0" name="pg9"/>
            <p:cNvSpPr/>
            <p:nvPr/>
          </p:nvSpPr>
          <p:spPr>
            <a:xfrm>
              <a:off x="2920995" y="5451104"/>
              <a:ext cx="56625" cy="80222"/>
            </a:xfrm>
            <a:custGeom>
              <a:avLst/>
              <a:pathLst>
                <a:path w="56625" h="80222">
                  <a:moveTo>
                    <a:pt x="0" y="23895"/>
                  </a:moveTo>
                  <a:lnTo>
                    <a:pt x="1883" y="18492"/>
                  </a:lnTo>
                  <a:lnTo>
                    <a:pt x="4101" y="17651"/>
                  </a:lnTo>
                  <a:lnTo>
                    <a:pt x="4897" y="15798"/>
                  </a:lnTo>
                  <a:lnTo>
                    <a:pt x="8474" y="16413"/>
                  </a:lnTo>
                  <a:lnTo>
                    <a:pt x="11250" y="19788"/>
                  </a:lnTo>
                  <a:lnTo>
                    <a:pt x="14098" y="21495"/>
                  </a:lnTo>
                  <a:lnTo>
                    <a:pt x="15279" y="18371"/>
                  </a:lnTo>
                  <a:lnTo>
                    <a:pt x="11178" y="12741"/>
                  </a:lnTo>
                  <a:lnTo>
                    <a:pt x="6041" y="10648"/>
                  </a:lnTo>
                  <a:lnTo>
                    <a:pt x="6159" y="7675"/>
                  </a:lnTo>
                  <a:lnTo>
                    <a:pt x="9043" y="4910"/>
                  </a:lnTo>
                  <a:lnTo>
                    <a:pt x="13805" y="4444"/>
                  </a:lnTo>
                  <a:lnTo>
                    <a:pt x="20290" y="3706"/>
                  </a:lnTo>
                  <a:lnTo>
                    <a:pt x="26809" y="3111"/>
                  </a:lnTo>
                  <a:lnTo>
                    <a:pt x="27265" y="2889"/>
                  </a:lnTo>
                  <a:lnTo>
                    <a:pt x="33196" y="0"/>
                  </a:lnTo>
                  <a:lnTo>
                    <a:pt x="38484" y="2649"/>
                  </a:lnTo>
                  <a:lnTo>
                    <a:pt x="43577" y="8323"/>
                  </a:lnTo>
                  <a:lnTo>
                    <a:pt x="47212" y="8375"/>
                  </a:lnTo>
                  <a:lnTo>
                    <a:pt x="50207" y="11087"/>
                  </a:lnTo>
                  <a:lnTo>
                    <a:pt x="54961" y="12314"/>
                  </a:lnTo>
                  <a:lnTo>
                    <a:pt x="56625" y="15488"/>
                  </a:lnTo>
                  <a:lnTo>
                    <a:pt x="56272" y="19339"/>
                  </a:lnTo>
                  <a:lnTo>
                    <a:pt x="53304" y="23152"/>
                  </a:lnTo>
                  <a:lnTo>
                    <a:pt x="49323" y="23906"/>
                  </a:lnTo>
                  <a:lnTo>
                    <a:pt x="46321" y="25534"/>
                  </a:lnTo>
                  <a:lnTo>
                    <a:pt x="43777" y="30846"/>
                  </a:lnTo>
                  <a:lnTo>
                    <a:pt x="40249" y="31927"/>
                  </a:lnTo>
                  <a:lnTo>
                    <a:pt x="37108" y="33731"/>
                  </a:lnTo>
                  <a:lnTo>
                    <a:pt x="35869" y="34441"/>
                  </a:lnTo>
                  <a:lnTo>
                    <a:pt x="30572" y="37587"/>
                  </a:lnTo>
                  <a:lnTo>
                    <a:pt x="26975" y="42462"/>
                  </a:lnTo>
                  <a:lnTo>
                    <a:pt x="28246" y="46527"/>
                  </a:lnTo>
                  <a:lnTo>
                    <a:pt x="28041" y="49451"/>
                  </a:lnTo>
                  <a:lnTo>
                    <a:pt x="29115" y="52370"/>
                  </a:lnTo>
                  <a:lnTo>
                    <a:pt x="28346" y="55491"/>
                  </a:lnTo>
                  <a:lnTo>
                    <a:pt x="29537" y="57164"/>
                  </a:lnTo>
                  <a:lnTo>
                    <a:pt x="29837" y="60550"/>
                  </a:lnTo>
                  <a:lnTo>
                    <a:pt x="28248" y="61459"/>
                  </a:lnTo>
                  <a:lnTo>
                    <a:pt x="26087" y="61978"/>
                  </a:lnTo>
                  <a:lnTo>
                    <a:pt x="26570" y="65956"/>
                  </a:lnTo>
                  <a:lnTo>
                    <a:pt x="28251" y="68162"/>
                  </a:lnTo>
                  <a:lnTo>
                    <a:pt x="29304" y="72175"/>
                  </a:lnTo>
                  <a:lnTo>
                    <a:pt x="27546" y="75393"/>
                  </a:lnTo>
                  <a:lnTo>
                    <a:pt x="26911" y="77739"/>
                  </a:lnTo>
                  <a:lnTo>
                    <a:pt x="25994" y="80222"/>
                  </a:lnTo>
                  <a:lnTo>
                    <a:pt x="24265" y="78789"/>
                  </a:lnTo>
                  <a:lnTo>
                    <a:pt x="21524" y="74699"/>
                  </a:lnTo>
                  <a:lnTo>
                    <a:pt x="23993" y="73765"/>
                  </a:lnTo>
                  <a:lnTo>
                    <a:pt x="24124" y="66692"/>
                  </a:lnTo>
                  <a:lnTo>
                    <a:pt x="20209" y="62019"/>
                  </a:lnTo>
                  <a:lnTo>
                    <a:pt x="16842" y="55748"/>
                  </a:lnTo>
                  <a:lnTo>
                    <a:pt x="14654" y="51487"/>
                  </a:lnTo>
                  <a:lnTo>
                    <a:pt x="14787" y="47575"/>
                  </a:lnTo>
                  <a:lnTo>
                    <a:pt x="13435" y="45029"/>
                  </a:lnTo>
                  <a:lnTo>
                    <a:pt x="13032" y="39640"/>
                  </a:lnTo>
                  <a:lnTo>
                    <a:pt x="11222" y="38856"/>
                  </a:lnTo>
                  <a:lnTo>
                    <a:pt x="9008" y="39891"/>
                  </a:lnTo>
                  <a:lnTo>
                    <a:pt x="8074" y="36064"/>
                  </a:lnTo>
                  <a:lnTo>
                    <a:pt x="4846" y="34366"/>
                  </a:lnTo>
                  <a:lnTo>
                    <a:pt x="209" y="26500"/>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1" name="pg10"/>
            <p:cNvSpPr/>
            <p:nvPr/>
          </p:nvSpPr>
          <p:spPr>
            <a:xfrm>
              <a:off x="2871515" y="5397464"/>
              <a:ext cx="56544" cy="70945"/>
            </a:xfrm>
            <a:custGeom>
              <a:avLst/>
              <a:pathLst>
                <a:path w="56544" h="70945">
                  <a:moveTo>
                    <a:pt x="0" y="0"/>
                  </a:moveTo>
                  <a:lnTo>
                    <a:pt x="3608" y="1450"/>
                  </a:lnTo>
                  <a:lnTo>
                    <a:pt x="7177" y="4303"/>
                  </a:lnTo>
                  <a:lnTo>
                    <a:pt x="9798" y="6679"/>
                  </a:lnTo>
                  <a:lnTo>
                    <a:pt x="10611" y="7815"/>
                  </a:lnTo>
                  <a:lnTo>
                    <a:pt x="12367" y="10268"/>
                  </a:lnTo>
                  <a:lnTo>
                    <a:pt x="14650" y="8644"/>
                  </a:lnTo>
                  <a:lnTo>
                    <a:pt x="18962" y="7586"/>
                  </a:lnTo>
                  <a:lnTo>
                    <a:pt x="23118" y="7352"/>
                  </a:lnTo>
                  <a:lnTo>
                    <a:pt x="24985" y="5942"/>
                  </a:lnTo>
                  <a:lnTo>
                    <a:pt x="27603" y="6029"/>
                  </a:lnTo>
                  <a:lnTo>
                    <a:pt x="28398" y="8766"/>
                  </a:lnTo>
                  <a:lnTo>
                    <a:pt x="30324" y="9866"/>
                  </a:lnTo>
                  <a:lnTo>
                    <a:pt x="32840" y="12021"/>
                  </a:lnTo>
                  <a:lnTo>
                    <a:pt x="37071" y="15419"/>
                  </a:lnTo>
                  <a:lnTo>
                    <a:pt x="42094" y="20119"/>
                  </a:lnTo>
                  <a:lnTo>
                    <a:pt x="45046" y="26661"/>
                  </a:lnTo>
                  <a:lnTo>
                    <a:pt x="49210" y="29708"/>
                  </a:lnTo>
                  <a:lnTo>
                    <a:pt x="49880" y="32068"/>
                  </a:lnTo>
                  <a:lnTo>
                    <a:pt x="50271" y="37316"/>
                  </a:lnTo>
                  <a:lnTo>
                    <a:pt x="53019" y="43589"/>
                  </a:lnTo>
                  <a:lnTo>
                    <a:pt x="56544" y="45657"/>
                  </a:lnTo>
                  <a:lnTo>
                    <a:pt x="55931" y="48534"/>
                  </a:lnTo>
                  <a:lnTo>
                    <a:pt x="55034" y="49154"/>
                  </a:lnTo>
                  <a:lnTo>
                    <a:pt x="51218" y="48570"/>
                  </a:lnTo>
                  <a:lnTo>
                    <a:pt x="48767" y="51999"/>
                  </a:lnTo>
                  <a:lnTo>
                    <a:pt x="47960" y="57588"/>
                  </a:lnTo>
                  <a:lnTo>
                    <a:pt x="45965" y="61564"/>
                  </a:lnTo>
                  <a:lnTo>
                    <a:pt x="44311" y="63668"/>
                  </a:lnTo>
                  <a:lnTo>
                    <a:pt x="44708" y="65270"/>
                  </a:lnTo>
                  <a:lnTo>
                    <a:pt x="43634" y="67348"/>
                  </a:lnTo>
                  <a:lnTo>
                    <a:pt x="42799" y="69707"/>
                  </a:lnTo>
                  <a:lnTo>
                    <a:pt x="41040" y="70945"/>
                  </a:lnTo>
                  <a:lnTo>
                    <a:pt x="37189" y="67074"/>
                  </a:lnTo>
                  <a:lnTo>
                    <a:pt x="34167" y="60031"/>
                  </a:lnTo>
                  <a:lnTo>
                    <a:pt x="32856" y="49842"/>
                  </a:lnTo>
                  <a:lnTo>
                    <a:pt x="29078" y="44690"/>
                  </a:lnTo>
                  <a:lnTo>
                    <a:pt x="22854" y="36307"/>
                  </a:lnTo>
                  <a:lnTo>
                    <a:pt x="20400" y="31255"/>
                  </a:lnTo>
                  <a:lnTo>
                    <a:pt x="15750" y="23084"/>
                  </a:lnTo>
                  <a:lnTo>
                    <a:pt x="11776" y="15593"/>
                  </a:lnTo>
                  <a:lnTo>
                    <a:pt x="7436" y="11146"/>
                  </a:lnTo>
                  <a:lnTo>
                    <a:pt x="1814" y="4461"/>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2" name="pg11"/>
            <p:cNvSpPr/>
            <p:nvPr/>
          </p:nvSpPr>
          <p:spPr>
            <a:xfrm>
              <a:off x="1874641" y="5185043"/>
              <a:ext cx="73357" cy="62021"/>
            </a:xfrm>
            <a:custGeom>
              <a:avLst/>
              <a:pathLst>
                <a:path w="73357" h="62021">
                  <a:moveTo>
                    <a:pt x="1188" y="12772"/>
                  </a:moveTo>
                  <a:lnTo>
                    <a:pt x="2855" y="9622"/>
                  </a:lnTo>
                  <a:lnTo>
                    <a:pt x="3659" y="3732"/>
                  </a:lnTo>
                  <a:lnTo>
                    <a:pt x="5780" y="0"/>
                  </a:lnTo>
                  <a:lnTo>
                    <a:pt x="8832" y="569"/>
                  </a:lnTo>
                  <a:lnTo>
                    <a:pt x="8774" y="4962"/>
                  </a:lnTo>
                  <a:lnTo>
                    <a:pt x="8943" y="8126"/>
                  </a:lnTo>
                  <a:lnTo>
                    <a:pt x="14159" y="12159"/>
                  </a:lnTo>
                  <a:lnTo>
                    <a:pt x="22046" y="17105"/>
                  </a:lnTo>
                  <a:lnTo>
                    <a:pt x="24383" y="16508"/>
                  </a:lnTo>
                  <a:lnTo>
                    <a:pt x="31186" y="12563"/>
                  </a:lnTo>
                  <a:lnTo>
                    <a:pt x="34197" y="11675"/>
                  </a:lnTo>
                  <a:lnTo>
                    <a:pt x="37538" y="12518"/>
                  </a:lnTo>
                  <a:lnTo>
                    <a:pt x="39176" y="14010"/>
                  </a:lnTo>
                  <a:lnTo>
                    <a:pt x="40831" y="17513"/>
                  </a:lnTo>
                  <a:lnTo>
                    <a:pt x="42607" y="18672"/>
                  </a:lnTo>
                  <a:lnTo>
                    <a:pt x="43002" y="23454"/>
                  </a:lnTo>
                  <a:lnTo>
                    <a:pt x="43382" y="27463"/>
                  </a:lnTo>
                  <a:lnTo>
                    <a:pt x="46649" y="30203"/>
                  </a:lnTo>
                  <a:lnTo>
                    <a:pt x="51306" y="31851"/>
                  </a:lnTo>
                  <a:lnTo>
                    <a:pt x="53074" y="34771"/>
                  </a:lnTo>
                  <a:lnTo>
                    <a:pt x="55297" y="36960"/>
                  </a:lnTo>
                  <a:lnTo>
                    <a:pt x="64081" y="39780"/>
                  </a:lnTo>
                  <a:lnTo>
                    <a:pt x="67622" y="40854"/>
                  </a:lnTo>
                  <a:lnTo>
                    <a:pt x="73357" y="44183"/>
                  </a:lnTo>
                  <a:lnTo>
                    <a:pt x="71119" y="48709"/>
                  </a:lnTo>
                  <a:lnTo>
                    <a:pt x="68422" y="52257"/>
                  </a:lnTo>
                  <a:lnTo>
                    <a:pt x="65938" y="52839"/>
                  </a:lnTo>
                  <a:lnTo>
                    <a:pt x="63002" y="49816"/>
                  </a:lnTo>
                  <a:lnTo>
                    <a:pt x="59222" y="49437"/>
                  </a:lnTo>
                  <a:lnTo>
                    <a:pt x="53746" y="52163"/>
                  </a:lnTo>
                  <a:lnTo>
                    <a:pt x="51036" y="54123"/>
                  </a:lnTo>
                  <a:lnTo>
                    <a:pt x="49607" y="56827"/>
                  </a:lnTo>
                  <a:lnTo>
                    <a:pt x="49383" y="59933"/>
                  </a:lnTo>
                  <a:lnTo>
                    <a:pt x="47337" y="62021"/>
                  </a:lnTo>
                  <a:lnTo>
                    <a:pt x="44659" y="60100"/>
                  </a:lnTo>
                  <a:lnTo>
                    <a:pt x="44648" y="54890"/>
                  </a:lnTo>
                  <a:lnTo>
                    <a:pt x="42984" y="50623"/>
                  </a:lnTo>
                  <a:lnTo>
                    <a:pt x="39471" y="46324"/>
                  </a:lnTo>
                  <a:lnTo>
                    <a:pt x="36362" y="44563"/>
                  </a:lnTo>
                  <a:lnTo>
                    <a:pt x="34507" y="44349"/>
                  </a:lnTo>
                  <a:lnTo>
                    <a:pt x="34102" y="40519"/>
                  </a:lnTo>
                  <a:lnTo>
                    <a:pt x="31800" y="35291"/>
                  </a:lnTo>
                  <a:lnTo>
                    <a:pt x="26873" y="30377"/>
                  </a:lnTo>
                  <a:lnTo>
                    <a:pt x="21779" y="26674"/>
                  </a:lnTo>
                  <a:lnTo>
                    <a:pt x="17793" y="25385"/>
                  </a:lnTo>
                  <a:lnTo>
                    <a:pt x="13737" y="26364"/>
                  </a:lnTo>
                  <a:lnTo>
                    <a:pt x="12040" y="27802"/>
                  </a:lnTo>
                  <a:lnTo>
                    <a:pt x="7920" y="30614"/>
                  </a:lnTo>
                  <a:lnTo>
                    <a:pt x="5859" y="29053"/>
                  </a:lnTo>
                  <a:lnTo>
                    <a:pt x="2905" y="26404"/>
                  </a:lnTo>
                  <a:lnTo>
                    <a:pt x="985" y="24349"/>
                  </a:lnTo>
                  <a:lnTo>
                    <a:pt x="0" y="17562"/>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3" name="pg12"/>
            <p:cNvSpPr/>
            <p:nvPr/>
          </p:nvSpPr>
          <p:spPr>
            <a:xfrm>
              <a:off x="1958778" y="5413474"/>
              <a:ext cx="49987" cy="41996"/>
            </a:xfrm>
            <a:custGeom>
              <a:avLst/>
              <a:pathLst>
                <a:path w="49987" h="41996">
                  <a:moveTo>
                    <a:pt x="0" y="10476"/>
                  </a:moveTo>
                  <a:lnTo>
                    <a:pt x="3206" y="8762"/>
                  </a:lnTo>
                  <a:lnTo>
                    <a:pt x="8678" y="9483"/>
                  </a:lnTo>
                  <a:lnTo>
                    <a:pt x="13253" y="11107"/>
                  </a:lnTo>
                  <a:lnTo>
                    <a:pt x="15804" y="11689"/>
                  </a:lnTo>
                  <a:lnTo>
                    <a:pt x="16785" y="9376"/>
                  </a:lnTo>
                  <a:lnTo>
                    <a:pt x="16272" y="8136"/>
                  </a:lnTo>
                  <a:lnTo>
                    <a:pt x="19825" y="4944"/>
                  </a:lnTo>
                  <a:lnTo>
                    <a:pt x="22375" y="5757"/>
                  </a:lnTo>
                  <a:lnTo>
                    <a:pt x="24393" y="3359"/>
                  </a:lnTo>
                  <a:lnTo>
                    <a:pt x="26076" y="1850"/>
                  </a:lnTo>
                  <a:lnTo>
                    <a:pt x="29077" y="4325"/>
                  </a:lnTo>
                  <a:lnTo>
                    <a:pt x="32722" y="2661"/>
                  </a:lnTo>
                  <a:lnTo>
                    <a:pt x="35369" y="0"/>
                  </a:lnTo>
                  <a:lnTo>
                    <a:pt x="36302" y="4394"/>
                  </a:lnTo>
                  <a:lnTo>
                    <a:pt x="37858" y="7526"/>
                  </a:lnTo>
                  <a:lnTo>
                    <a:pt x="42084" y="6506"/>
                  </a:lnTo>
                  <a:lnTo>
                    <a:pt x="47317" y="10204"/>
                  </a:lnTo>
                  <a:lnTo>
                    <a:pt x="45950" y="13518"/>
                  </a:lnTo>
                  <a:lnTo>
                    <a:pt x="46846" y="15966"/>
                  </a:lnTo>
                  <a:lnTo>
                    <a:pt x="45636" y="17972"/>
                  </a:lnTo>
                  <a:lnTo>
                    <a:pt x="47011" y="20554"/>
                  </a:lnTo>
                  <a:lnTo>
                    <a:pt x="45637" y="24013"/>
                  </a:lnTo>
                  <a:lnTo>
                    <a:pt x="47494" y="27068"/>
                  </a:lnTo>
                  <a:lnTo>
                    <a:pt x="49987" y="31403"/>
                  </a:lnTo>
                  <a:lnTo>
                    <a:pt x="48475" y="34041"/>
                  </a:lnTo>
                  <a:lnTo>
                    <a:pt x="45009" y="35213"/>
                  </a:lnTo>
                  <a:lnTo>
                    <a:pt x="43358" y="33998"/>
                  </a:lnTo>
                  <a:lnTo>
                    <a:pt x="40879" y="35640"/>
                  </a:lnTo>
                  <a:lnTo>
                    <a:pt x="37481" y="35161"/>
                  </a:lnTo>
                  <a:lnTo>
                    <a:pt x="34565" y="36823"/>
                  </a:lnTo>
                  <a:lnTo>
                    <a:pt x="34327" y="40727"/>
                  </a:lnTo>
                  <a:lnTo>
                    <a:pt x="31334" y="41996"/>
                  </a:lnTo>
                  <a:lnTo>
                    <a:pt x="29366" y="37990"/>
                  </a:lnTo>
                  <a:lnTo>
                    <a:pt x="27040" y="36048"/>
                  </a:lnTo>
                  <a:lnTo>
                    <a:pt x="22988" y="35096"/>
                  </a:lnTo>
                  <a:lnTo>
                    <a:pt x="18994" y="32659"/>
                  </a:lnTo>
                  <a:lnTo>
                    <a:pt x="15649" y="30086"/>
                  </a:lnTo>
                  <a:lnTo>
                    <a:pt x="12000" y="26395"/>
                  </a:lnTo>
                  <a:lnTo>
                    <a:pt x="8708" y="24586"/>
                  </a:lnTo>
                  <a:lnTo>
                    <a:pt x="4670" y="20784"/>
                  </a:lnTo>
                  <a:lnTo>
                    <a:pt x="1914" y="18824"/>
                  </a:lnTo>
                  <a:lnTo>
                    <a:pt x="1954" y="15127"/>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4" name="pg13"/>
            <p:cNvSpPr/>
            <p:nvPr/>
          </p:nvSpPr>
          <p:spPr>
            <a:xfrm>
              <a:off x="1921166" y="5805862"/>
              <a:ext cx="58038" cy="44003"/>
            </a:xfrm>
            <a:custGeom>
              <a:avLst/>
              <a:pathLst>
                <a:path w="58038" h="44003">
                  <a:moveTo>
                    <a:pt x="2010" y="38149"/>
                  </a:moveTo>
                  <a:lnTo>
                    <a:pt x="5224" y="35281"/>
                  </a:lnTo>
                  <a:lnTo>
                    <a:pt x="8571" y="35332"/>
                  </a:lnTo>
                  <a:lnTo>
                    <a:pt x="12978" y="32774"/>
                  </a:lnTo>
                  <a:lnTo>
                    <a:pt x="15818" y="32601"/>
                  </a:lnTo>
                  <a:lnTo>
                    <a:pt x="18798" y="31202"/>
                  </a:lnTo>
                  <a:lnTo>
                    <a:pt x="21795" y="28718"/>
                  </a:lnTo>
                  <a:lnTo>
                    <a:pt x="23522" y="27227"/>
                  </a:lnTo>
                  <a:lnTo>
                    <a:pt x="22767" y="23781"/>
                  </a:lnTo>
                  <a:lnTo>
                    <a:pt x="24539" y="22295"/>
                  </a:lnTo>
                  <a:lnTo>
                    <a:pt x="25745" y="20419"/>
                  </a:lnTo>
                  <a:lnTo>
                    <a:pt x="26789" y="17919"/>
                  </a:lnTo>
                  <a:lnTo>
                    <a:pt x="27997" y="15118"/>
                  </a:lnTo>
                  <a:lnTo>
                    <a:pt x="25104" y="12075"/>
                  </a:lnTo>
                  <a:lnTo>
                    <a:pt x="23743" y="10273"/>
                  </a:lnTo>
                  <a:lnTo>
                    <a:pt x="23839" y="7829"/>
                  </a:lnTo>
                  <a:lnTo>
                    <a:pt x="27471" y="3380"/>
                  </a:lnTo>
                  <a:lnTo>
                    <a:pt x="32380" y="1206"/>
                  </a:lnTo>
                  <a:lnTo>
                    <a:pt x="36785" y="0"/>
                  </a:lnTo>
                  <a:lnTo>
                    <a:pt x="39907" y="368"/>
                  </a:lnTo>
                  <a:lnTo>
                    <a:pt x="41664" y="3902"/>
                  </a:lnTo>
                  <a:lnTo>
                    <a:pt x="44146" y="6346"/>
                  </a:lnTo>
                  <a:lnTo>
                    <a:pt x="46461" y="4615"/>
                  </a:lnTo>
                  <a:lnTo>
                    <a:pt x="49066" y="1985"/>
                  </a:lnTo>
                  <a:lnTo>
                    <a:pt x="51998" y="3777"/>
                  </a:lnTo>
                  <a:lnTo>
                    <a:pt x="53248" y="3357"/>
                  </a:lnTo>
                  <a:lnTo>
                    <a:pt x="54961" y="2779"/>
                  </a:lnTo>
                  <a:lnTo>
                    <a:pt x="58038" y="4804"/>
                  </a:lnTo>
                  <a:lnTo>
                    <a:pt x="55270" y="6646"/>
                  </a:lnTo>
                  <a:lnTo>
                    <a:pt x="53660" y="7715"/>
                  </a:lnTo>
                  <a:lnTo>
                    <a:pt x="52336" y="9998"/>
                  </a:lnTo>
                  <a:lnTo>
                    <a:pt x="50116" y="10247"/>
                  </a:lnTo>
                  <a:lnTo>
                    <a:pt x="47335" y="13692"/>
                  </a:lnTo>
                  <a:lnTo>
                    <a:pt x="49500" y="15258"/>
                  </a:lnTo>
                  <a:lnTo>
                    <a:pt x="53972" y="12649"/>
                  </a:lnTo>
                  <a:lnTo>
                    <a:pt x="56735" y="11809"/>
                  </a:lnTo>
                  <a:lnTo>
                    <a:pt x="57211" y="13497"/>
                  </a:lnTo>
                  <a:lnTo>
                    <a:pt x="55817" y="19264"/>
                  </a:lnTo>
                  <a:lnTo>
                    <a:pt x="52411" y="20216"/>
                  </a:lnTo>
                  <a:lnTo>
                    <a:pt x="49928" y="22232"/>
                  </a:lnTo>
                  <a:lnTo>
                    <a:pt x="45884" y="23929"/>
                  </a:lnTo>
                  <a:lnTo>
                    <a:pt x="43765" y="27227"/>
                  </a:lnTo>
                  <a:lnTo>
                    <a:pt x="41388" y="30284"/>
                  </a:lnTo>
                  <a:lnTo>
                    <a:pt x="38915" y="32713"/>
                  </a:lnTo>
                  <a:lnTo>
                    <a:pt x="35862" y="35258"/>
                  </a:lnTo>
                  <a:lnTo>
                    <a:pt x="31679" y="35527"/>
                  </a:lnTo>
                  <a:lnTo>
                    <a:pt x="27919" y="35191"/>
                  </a:lnTo>
                  <a:lnTo>
                    <a:pt x="25293" y="35182"/>
                  </a:lnTo>
                  <a:lnTo>
                    <a:pt x="22335" y="35626"/>
                  </a:lnTo>
                  <a:lnTo>
                    <a:pt x="18206" y="38187"/>
                  </a:lnTo>
                  <a:lnTo>
                    <a:pt x="17635" y="39960"/>
                  </a:lnTo>
                  <a:lnTo>
                    <a:pt x="14079" y="39852"/>
                  </a:lnTo>
                  <a:lnTo>
                    <a:pt x="11699" y="43333"/>
                  </a:lnTo>
                  <a:lnTo>
                    <a:pt x="10059" y="42613"/>
                  </a:lnTo>
                  <a:lnTo>
                    <a:pt x="7325" y="44003"/>
                  </a:lnTo>
                  <a:lnTo>
                    <a:pt x="3295" y="42116"/>
                  </a:lnTo>
                  <a:lnTo>
                    <a:pt x="0" y="39571"/>
                  </a:lnTo>
                  <a:close/>
                </a:path>
              </a:pathLst>
            </a:custGeom>
            <a:solidFill>
              <a:srgbClr val="FFB29A">
                <a:alpha val="100000"/>
              </a:srgbClr>
            </a:solidFill>
            <a:ln w="10840" cap="rnd">
              <a:solidFill>
                <a:srgbClr val="000000">
                  <a:alpha val="100000"/>
                </a:srgbClr>
              </a:solidFill>
              <a:prstDash val="solid"/>
              <a:round/>
            </a:ln>
          </p:spPr>
          <p:txBody>
            <a:bodyPr/>
            <a:lstStyle/>
            <a:p/>
          </p:txBody>
        </p:sp>
        <p:sp>
          <p:nvSpPr>
            <p:cNvPr id="15" name="pg14"/>
            <p:cNvSpPr/>
            <p:nvPr/>
          </p:nvSpPr>
          <p:spPr>
            <a:xfrm>
              <a:off x="2153947" y="3843998"/>
              <a:ext cx="700227" cy="820591"/>
            </a:xfrm>
            <a:custGeom>
              <a:avLst/>
              <a:pathLst>
                <a:path w="700227" h="820591">
                  <a:moveTo>
                    <a:pt x="3544" y="564495"/>
                  </a:moveTo>
                  <a:lnTo>
                    <a:pt x="2945" y="561227"/>
                  </a:lnTo>
                  <a:lnTo>
                    <a:pt x="8508" y="557859"/>
                  </a:lnTo>
                  <a:lnTo>
                    <a:pt x="14910" y="549643"/>
                  </a:lnTo>
                  <a:lnTo>
                    <a:pt x="16905" y="546920"/>
                  </a:lnTo>
                  <a:lnTo>
                    <a:pt x="20978" y="548621"/>
                  </a:lnTo>
                  <a:lnTo>
                    <a:pt x="26647" y="548688"/>
                  </a:lnTo>
                  <a:lnTo>
                    <a:pt x="31933" y="548747"/>
                  </a:lnTo>
                  <a:lnTo>
                    <a:pt x="36929" y="544890"/>
                  </a:lnTo>
                  <a:lnTo>
                    <a:pt x="45100" y="537868"/>
                  </a:lnTo>
                  <a:lnTo>
                    <a:pt x="46868" y="530540"/>
                  </a:lnTo>
                  <a:lnTo>
                    <a:pt x="45809" y="527433"/>
                  </a:lnTo>
                  <a:lnTo>
                    <a:pt x="46256" y="520992"/>
                  </a:lnTo>
                  <a:lnTo>
                    <a:pt x="43972" y="513683"/>
                  </a:lnTo>
                  <a:lnTo>
                    <a:pt x="43365" y="513421"/>
                  </a:lnTo>
                  <a:lnTo>
                    <a:pt x="37209" y="510753"/>
                  </a:lnTo>
                  <a:lnTo>
                    <a:pt x="31253" y="510458"/>
                  </a:lnTo>
                  <a:lnTo>
                    <a:pt x="26716" y="508734"/>
                  </a:lnTo>
                  <a:lnTo>
                    <a:pt x="24185" y="499224"/>
                  </a:lnTo>
                  <a:lnTo>
                    <a:pt x="28227" y="492634"/>
                  </a:lnTo>
                  <a:lnTo>
                    <a:pt x="29795" y="483378"/>
                  </a:lnTo>
                  <a:lnTo>
                    <a:pt x="30703" y="480130"/>
                  </a:lnTo>
                  <a:lnTo>
                    <a:pt x="26012" y="474934"/>
                  </a:lnTo>
                  <a:lnTo>
                    <a:pt x="28406" y="470594"/>
                  </a:lnTo>
                  <a:lnTo>
                    <a:pt x="29554" y="463629"/>
                  </a:lnTo>
                  <a:lnTo>
                    <a:pt x="28167" y="459558"/>
                  </a:lnTo>
                  <a:lnTo>
                    <a:pt x="34062" y="458805"/>
                  </a:lnTo>
                  <a:lnTo>
                    <a:pt x="38391" y="458965"/>
                  </a:lnTo>
                  <a:lnTo>
                    <a:pt x="39270" y="457661"/>
                  </a:lnTo>
                  <a:lnTo>
                    <a:pt x="43911" y="450779"/>
                  </a:lnTo>
                  <a:lnTo>
                    <a:pt x="53102" y="444081"/>
                  </a:lnTo>
                  <a:lnTo>
                    <a:pt x="53696" y="436856"/>
                  </a:lnTo>
                  <a:lnTo>
                    <a:pt x="55238" y="429726"/>
                  </a:lnTo>
                  <a:lnTo>
                    <a:pt x="58077" y="425983"/>
                  </a:lnTo>
                  <a:lnTo>
                    <a:pt x="59523" y="422714"/>
                  </a:lnTo>
                  <a:lnTo>
                    <a:pt x="59450" y="417138"/>
                  </a:lnTo>
                  <a:lnTo>
                    <a:pt x="59107" y="408013"/>
                  </a:lnTo>
                  <a:lnTo>
                    <a:pt x="61459" y="403504"/>
                  </a:lnTo>
                  <a:lnTo>
                    <a:pt x="61860" y="398675"/>
                  </a:lnTo>
                  <a:lnTo>
                    <a:pt x="59563" y="394525"/>
                  </a:lnTo>
                  <a:lnTo>
                    <a:pt x="62911" y="391230"/>
                  </a:lnTo>
                  <a:lnTo>
                    <a:pt x="69951" y="385214"/>
                  </a:lnTo>
                  <a:lnTo>
                    <a:pt x="72687" y="381423"/>
                  </a:lnTo>
                  <a:lnTo>
                    <a:pt x="74007" y="376759"/>
                  </a:lnTo>
                  <a:lnTo>
                    <a:pt x="74511" y="374980"/>
                  </a:lnTo>
                  <a:lnTo>
                    <a:pt x="77287" y="372932"/>
                  </a:lnTo>
                  <a:lnTo>
                    <a:pt x="84034" y="371004"/>
                  </a:lnTo>
                  <a:lnTo>
                    <a:pt x="90678" y="367795"/>
                  </a:lnTo>
                  <a:lnTo>
                    <a:pt x="97929" y="366310"/>
                  </a:lnTo>
                  <a:lnTo>
                    <a:pt x="104590" y="360299"/>
                  </a:lnTo>
                  <a:lnTo>
                    <a:pt x="109207" y="358446"/>
                  </a:lnTo>
                  <a:lnTo>
                    <a:pt x="109880" y="352691"/>
                  </a:lnTo>
                  <a:lnTo>
                    <a:pt x="109923" y="352323"/>
                  </a:lnTo>
                  <a:lnTo>
                    <a:pt x="107240" y="346610"/>
                  </a:lnTo>
                  <a:lnTo>
                    <a:pt x="98460" y="337529"/>
                  </a:lnTo>
                  <a:lnTo>
                    <a:pt x="91752" y="329820"/>
                  </a:lnTo>
                  <a:lnTo>
                    <a:pt x="87057" y="328968"/>
                  </a:lnTo>
                  <a:lnTo>
                    <a:pt x="88462" y="320298"/>
                  </a:lnTo>
                  <a:lnTo>
                    <a:pt x="84994" y="311051"/>
                  </a:lnTo>
                  <a:lnTo>
                    <a:pt x="82621" y="295748"/>
                  </a:lnTo>
                  <a:lnTo>
                    <a:pt x="80536" y="290851"/>
                  </a:lnTo>
                  <a:lnTo>
                    <a:pt x="73192" y="277377"/>
                  </a:lnTo>
                  <a:lnTo>
                    <a:pt x="68153" y="268727"/>
                  </a:lnTo>
                  <a:lnTo>
                    <a:pt x="70102" y="259608"/>
                  </a:lnTo>
                  <a:lnTo>
                    <a:pt x="70922" y="251818"/>
                  </a:lnTo>
                  <a:lnTo>
                    <a:pt x="73207" y="243233"/>
                  </a:lnTo>
                  <a:lnTo>
                    <a:pt x="74864" y="236354"/>
                  </a:lnTo>
                  <a:lnTo>
                    <a:pt x="77078" y="236821"/>
                  </a:lnTo>
                  <a:lnTo>
                    <a:pt x="80270" y="234996"/>
                  </a:lnTo>
                  <a:lnTo>
                    <a:pt x="81294" y="218495"/>
                  </a:lnTo>
                  <a:lnTo>
                    <a:pt x="80083" y="198431"/>
                  </a:lnTo>
                  <a:lnTo>
                    <a:pt x="76934" y="192480"/>
                  </a:lnTo>
                  <a:lnTo>
                    <a:pt x="78653" y="182662"/>
                  </a:lnTo>
                  <a:lnTo>
                    <a:pt x="81495" y="171515"/>
                  </a:lnTo>
                  <a:lnTo>
                    <a:pt x="78519" y="165506"/>
                  </a:lnTo>
                  <a:lnTo>
                    <a:pt x="79412" y="154557"/>
                  </a:lnTo>
                  <a:lnTo>
                    <a:pt x="80439" y="143817"/>
                  </a:lnTo>
                  <a:lnTo>
                    <a:pt x="85113" y="137827"/>
                  </a:lnTo>
                  <a:lnTo>
                    <a:pt x="82645" y="132436"/>
                  </a:lnTo>
                  <a:lnTo>
                    <a:pt x="80265" y="126323"/>
                  </a:lnTo>
                  <a:lnTo>
                    <a:pt x="80436" y="117434"/>
                  </a:lnTo>
                  <a:lnTo>
                    <a:pt x="81570" y="110076"/>
                  </a:lnTo>
                  <a:lnTo>
                    <a:pt x="81663" y="109471"/>
                  </a:lnTo>
                  <a:lnTo>
                    <a:pt x="83140" y="105165"/>
                  </a:lnTo>
                  <a:lnTo>
                    <a:pt x="90774" y="104767"/>
                  </a:lnTo>
                  <a:lnTo>
                    <a:pt x="95362" y="102381"/>
                  </a:lnTo>
                  <a:lnTo>
                    <a:pt x="101483" y="102029"/>
                  </a:lnTo>
                  <a:lnTo>
                    <a:pt x="107843" y="103233"/>
                  </a:lnTo>
                  <a:lnTo>
                    <a:pt x="110001" y="106521"/>
                  </a:lnTo>
                  <a:lnTo>
                    <a:pt x="113996" y="107621"/>
                  </a:lnTo>
                  <a:lnTo>
                    <a:pt x="117751" y="105663"/>
                  </a:lnTo>
                  <a:lnTo>
                    <a:pt x="122436" y="106834"/>
                  </a:lnTo>
                  <a:lnTo>
                    <a:pt x="125393" y="112081"/>
                  </a:lnTo>
                  <a:lnTo>
                    <a:pt x="126705" y="118367"/>
                  </a:lnTo>
                  <a:lnTo>
                    <a:pt x="130955" y="122794"/>
                  </a:lnTo>
                  <a:lnTo>
                    <a:pt x="136575" y="126470"/>
                  </a:lnTo>
                  <a:lnTo>
                    <a:pt x="143324" y="126417"/>
                  </a:lnTo>
                  <a:lnTo>
                    <a:pt x="145339" y="122904"/>
                  </a:lnTo>
                  <a:lnTo>
                    <a:pt x="150792" y="114595"/>
                  </a:lnTo>
                  <a:lnTo>
                    <a:pt x="157873" y="106032"/>
                  </a:lnTo>
                  <a:lnTo>
                    <a:pt x="159245" y="96178"/>
                  </a:lnTo>
                  <a:lnTo>
                    <a:pt x="160466" y="88738"/>
                  </a:lnTo>
                  <a:lnTo>
                    <a:pt x="165940" y="52108"/>
                  </a:lnTo>
                  <a:lnTo>
                    <a:pt x="170761" y="20675"/>
                  </a:lnTo>
                  <a:lnTo>
                    <a:pt x="173943" y="0"/>
                  </a:lnTo>
                  <a:lnTo>
                    <a:pt x="182793" y="1549"/>
                  </a:lnTo>
                  <a:lnTo>
                    <a:pt x="287456" y="18554"/>
                  </a:lnTo>
                  <a:lnTo>
                    <a:pt x="294512" y="19645"/>
                  </a:lnTo>
                  <a:lnTo>
                    <a:pt x="301821" y="20768"/>
                  </a:lnTo>
                  <a:lnTo>
                    <a:pt x="331665" y="25289"/>
                  </a:lnTo>
                  <a:lnTo>
                    <a:pt x="332349" y="25391"/>
                  </a:lnTo>
                  <a:lnTo>
                    <a:pt x="351340" y="28204"/>
                  </a:lnTo>
                  <a:lnTo>
                    <a:pt x="450649" y="42360"/>
                  </a:lnTo>
                  <a:lnTo>
                    <a:pt x="451377" y="42459"/>
                  </a:lnTo>
                  <a:lnTo>
                    <a:pt x="464783" y="44425"/>
                  </a:lnTo>
                  <a:lnTo>
                    <a:pt x="487104" y="47167"/>
                  </a:lnTo>
                  <a:lnTo>
                    <a:pt x="520371" y="51422"/>
                  </a:lnTo>
                  <a:lnTo>
                    <a:pt x="549844" y="55876"/>
                  </a:lnTo>
                  <a:lnTo>
                    <a:pt x="599347" y="61965"/>
                  </a:lnTo>
                  <a:lnTo>
                    <a:pt x="652690" y="68053"/>
                  </a:lnTo>
                  <a:lnTo>
                    <a:pt x="700227" y="73341"/>
                  </a:lnTo>
                  <a:lnTo>
                    <a:pt x="698558" y="89785"/>
                  </a:lnTo>
                  <a:lnTo>
                    <a:pt x="688574" y="189840"/>
                  </a:lnTo>
                  <a:lnTo>
                    <a:pt x="687067" y="204935"/>
                  </a:lnTo>
                  <a:lnTo>
                    <a:pt x="685450" y="221161"/>
                  </a:lnTo>
                  <a:lnTo>
                    <a:pt x="681973" y="256218"/>
                  </a:lnTo>
                  <a:lnTo>
                    <a:pt x="678677" y="289298"/>
                  </a:lnTo>
                  <a:lnTo>
                    <a:pt x="676301" y="314130"/>
                  </a:lnTo>
                  <a:lnTo>
                    <a:pt x="673583" y="342614"/>
                  </a:lnTo>
                  <a:lnTo>
                    <a:pt x="668688" y="392807"/>
                  </a:lnTo>
                  <a:lnTo>
                    <a:pt x="667959" y="400313"/>
                  </a:lnTo>
                  <a:lnTo>
                    <a:pt x="659732" y="485692"/>
                  </a:lnTo>
                  <a:lnTo>
                    <a:pt x="658493" y="498458"/>
                  </a:lnTo>
                  <a:lnTo>
                    <a:pt x="653795" y="547024"/>
                  </a:lnTo>
                  <a:lnTo>
                    <a:pt x="651294" y="573504"/>
                  </a:lnTo>
                  <a:lnTo>
                    <a:pt x="645950" y="630345"/>
                  </a:lnTo>
                  <a:lnTo>
                    <a:pt x="641562" y="676605"/>
                  </a:lnTo>
                  <a:lnTo>
                    <a:pt x="637287" y="721675"/>
                  </a:lnTo>
                  <a:lnTo>
                    <a:pt x="633677" y="759523"/>
                  </a:lnTo>
                  <a:lnTo>
                    <a:pt x="627955" y="820591"/>
                  </a:lnTo>
                  <a:lnTo>
                    <a:pt x="539483" y="810626"/>
                  </a:lnTo>
                  <a:lnTo>
                    <a:pt x="467991" y="802268"/>
                  </a:lnTo>
                  <a:lnTo>
                    <a:pt x="398368" y="793612"/>
                  </a:lnTo>
                  <a:lnTo>
                    <a:pt x="366715" y="777103"/>
                  </a:lnTo>
                  <a:lnTo>
                    <a:pt x="259280" y="719887"/>
                  </a:lnTo>
                  <a:lnTo>
                    <a:pt x="155923" y="664193"/>
                  </a:lnTo>
                  <a:lnTo>
                    <a:pt x="111753" y="639860"/>
                  </a:lnTo>
                  <a:lnTo>
                    <a:pt x="0" y="577244"/>
                  </a:lnTo>
                  <a:lnTo>
                    <a:pt x="805" y="573542"/>
                  </a:lnTo>
                  <a:lnTo>
                    <a:pt x="3131" y="570165"/>
                  </a:lnTo>
                  <a:lnTo>
                    <a:pt x="1358" y="567992"/>
                  </a:lnTo>
                  <a:close/>
                </a:path>
              </a:pathLst>
            </a:custGeom>
            <a:solidFill>
              <a:srgbClr val="FF5535">
                <a:alpha val="100000"/>
              </a:srgbClr>
            </a:solidFill>
            <a:ln w="10840" cap="rnd">
              <a:solidFill>
                <a:srgbClr val="000000">
                  <a:alpha val="100000"/>
                </a:srgbClr>
              </a:solidFill>
              <a:prstDash val="solid"/>
              <a:round/>
            </a:ln>
          </p:spPr>
          <p:txBody>
            <a:bodyPr/>
            <a:lstStyle/>
            <a:p/>
          </p:txBody>
        </p:sp>
        <p:sp>
          <p:nvSpPr>
            <p:cNvPr id="16" name="pg15"/>
            <p:cNvSpPr/>
            <p:nvPr/>
          </p:nvSpPr>
          <p:spPr>
            <a:xfrm>
              <a:off x="4390550" y="3974257"/>
              <a:ext cx="538638" cy="498611"/>
            </a:xfrm>
            <a:custGeom>
              <a:avLst/>
              <a:pathLst>
                <a:path w="538638" h="498611">
                  <a:moveTo>
                    <a:pt x="0" y="42713"/>
                  </a:moveTo>
                  <a:lnTo>
                    <a:pt x="27430" y="40888"/>
                  </a:lnTo>
                  <a:lnTo>
                    <a:pt x="57787" y="38880"/>
                  </a:lnTo>
                  <a:lnTo>
                    <a:pt x="70382" y="38017"/>
                  </a:lnTo>
                  <a:lnTo>
                    <a:pt x="80252" y="37281"/>
                  </a:lnTo>
                  <a:lnTo>
                    <a:pt x="98038" y="35928"/>
                  </a:lnTo>
                  <a:lnTo>
                    <a:pt x="110413" y="35021"/>
                  </a:lnTo>
                  <a:lnTo>
                    <a:pt x="127206" y="33763"/>
                  </a:lnTo>
                  <a:lnTo>
                    <a:pt x="139127" y="32857"/>
                  </a:lnTo>
                  <a:lnTo>
                    <a:pt x="141462" y="32677"/>
                  </a:lnTo>
                  <a:lnTo>
                    <a:pt x="159338" y="31284"/>
                  </a:lnTo>
                  <a:lnTo>
                    <a:pt x="188346" y="28835"/>
                  </a:lnTo>
                  <a:lnTo>
                    <a:pt x="189965" y="28696"/>
                  </a:lnTo>
                  <a:lnTo>
                    <a:pt x="197062" y="28080"/>
                  </a:lnTo>
                  <a:lnTo>
                    <a:pt x="219251" y="26118"/>
                  </a:lnTo>
                  <a:lnTo>
                    <a:pt x="222995" y="25795"/>
                  </a:lnTo>
                  <a:lnTo>
                    <a:pt x="242067" y="24124"/>
                  </a:lnTo>
                  <a:lnTo>
                    <a:pt x="263377" y="22105"/>
                  </a:lnTo>
                  <a:lnTo>
                    <a:pt x="266560" y="21799"/>
                  </a:lnTo>
                  <a:lnTo>
                    <a:pt x="280902" y="20406"/>
                  </a:lnTo>
                  <a:lnTo>
                    <a:pt x="314281" y="17038"/>
                  </a:lnTo>
                  <a:lnTo>
                    <a:pt x="317449" y="16712"/>
                  </a:lnTo>
                  <a:lnTo>
                    <a:pt x="337977" y="14878"/>
                  </a:lnTo>
                  <a:lnTo>
                    <a:pt x="342545" y="14463"/>
                  </a:lnTo>
                  <a:lnTo>
                    <a:pt x="342782" y="14441"/>
                  </a:lnTo>
                  <a:lnTo>
                    <a:pt x="372401" y="11258"/>
                  </a:lnTo>
                  <a:lnTo>
                    <a:pt x="383949" y="9990"/>
                  </a:lnTo>
                  <a:lnTo>
                    <a:pt x="408806" y="7231"/>
                  </a:lnTo>
                  <a:lnTo>
                    <a:pt x="410780" y="7009"/>
                  </a:lnTo>
                  <a:lnTo>
                    <a:pt x="430930" y="4772"/>
                  </a:lnTo>
                  <a:lnTo>
                    <a:pt x="439606" y="3794"/>
                  </a:lnTo>
                  <a:lnTo>
                    <a:pt x="468741" y="756"/>
                  </a:lnTo>
                  <a:lnTo>
                    <a:pt x="475855" y="0"/>
                  </a:lnTo>
                  <a:lnTo>
                    <a:pt x="477688" y="4525"/>
                  </a:lnTo>
                  <a:lnTo>
                    <a:pt x="479431" y="10308"/>
                  </a:lnTo>
                  <a:lnTo>
                    <a:pt x="486748" y="13291"/>
                  </a:lnTo>
                  <a:lnTo>
                    <a:pt x="487448" y="17133"/>
                  </a:lnTo>
                  <a:lnTo>
                    <a:pt x="488175" y="24248"/>
                  </a:lnTo>
                  <a:lnTo>
                    <a:pt x="483285" y="29833"/>
                  </a:lnTo>
                  <a:lnTo>
                    <a:pt x="479649" y="37148"/>
                  </a:lnTo>
                  <a:lnTo>
                    <a:pt x="476322" y="39556"/>
                  </a:lnTo>
                  <a:lnTo>
                    <a:pt x="473184" y="41824"/>
                  </a:lnTo>
                  <a:lnTo>
                    <a:pt x="472205" y="47990"/>
                  </a:lnTo>
                  <a:lnTo>
                    <a:pt x="466287" y="52223"/>
                  </a:lnTo>
                  <a:lnTo>
                    <a:pt x="462414" y="61467"/>
                  </a:lnTo>
                  <a:lnTo>
                    <a:pt x="459985" y="68600"/>
                  </a:lnTo>
                  <a:lnTo>
                    <a:pt x="468510" y="67521"/>
                  </a:lnTo>
                  <a:lnTo>
                    <a:pt x="488288" y="64987"/>
                  </a:lnTo>
                  <a:lnTo>
                    <a:pt x="503724" y="63032"/>
                  </a:lnTo>
                  <a:lnTo>
                    <a:pt x="509941" y="62237"/>
                  </a:lnTo>
                  <a:lnTo>
                    <a:pt x="527890" y="59886"/>
                  </a:lnTo>
                  <a:lnTo>
                    <a:pt x="533610" y="66256"/>
                  </a:lnTo>
                  <a:lnTo>
                    <a:pt x="537706" y="69261"/>
                  </a:lnTo>
                  <a:lnTo>
                    <a:pt x="538334" y="71574"/>
                  </a:lnTo>
                  <a:lnTo>
                    <a:pt x="538638" y="72695"/>
                  </a:lnTo>
                  <a:lnTo>
                    <a:pt x="530886" y="76486"/>
                  </a:lnTo>
                  <a:lnTo>
                    <a:pt x="530534" y="80017"/>
                  </a:lnTo>
                  <a:lnTo>
                    <a:pt x="531751" y="84983"/>
                  </a:lnTo>
                  <a:lnTo>
                    <a:pt x="524253" y="89474"/>
                  </a:lnTo>
                  <a:lnTo>
                    <a:pt x="517600" y="94968"/>
                  </a:lnTo>
                  <a:lnTo>
                    <a:pt x="511957" y="94670"/>
                  </a:lnTo>
                  <a:lnTo>
                    <a:pt x="508404" y="103040"/>
                  </a:lnTo>
                  <a:lnTo>
                    <a:pt x="515241" y="108176"/>
                  </a:lnTo>
                  <a:lnTo>
                    <a:pt x="517996" y="111085"/>
                  </a:lnTo>
                  <a:lnTo>
                    <a:pt x="512255" y="114287"/>
                  </a:lnTo>
                  <a:lnTo>
                    <a:pt x="511622" y="120719"/>
                  </a:lnTo>
                  <a:lnTo>
                    <a:pt x="510411" y="123350"/>
                  </a:lnTo>
                  <a:lnTo>
                    <a:pt x="501777" y="123227"/>
                  </a:lnTo>
                  <a:lnTo>
                    <a:pt x="501661" y="130428"/>
                  </a:lnTo>
                  <a:lnTo>
                    <a:pt x="504776" y="135290"/>
                  </a:lnTo>
                  <a:lnTo>
                    <a:pt x="502868" y="141119"/>
                  </a:lnTo>
                  <a:lnTo>
                    <a:pt x="500036" y="140405"/>
                  </a:lnTo>
                  <a:lnTo>
                    <a:pt x="495700" y="142672"/>
                  </a:lnTo>
                  <a:lnTo>
                    <a:pt x="499015" y="148544"/>
                  </a:lnTo>
                  <a:lnTo>
                    <a:pt x="496180" y="156723"/>
                  </a:lnTo>
                  <a:lnTo>
                    <a:pt x="491771" y="161240"/>
                  </a:lnTo>
                  <a:lnTo>
                    <a:pt x="499531" y="163614"/>
                  </a:lnTo>
                  <a:lnTo>
                    <a:pt x="500693" y="169715"/>
                  </a:lnTo>
                  <a:lnTo>
                    <a:pt x="500538" y="174916"/>
                  </a:lnTo>
                  <a:lnTo>
                    <a:pt x="502180" y="180890"/>
                  </a:lnTo>
                  <a:lnTo>
                    <a:pt x="494517" y="180383"/>
                  </a:lnTo>
                  <a:lnTo>
                    <a:pt x="492732" y="185590"/>
                  </a:lnTo>
                  <a:lnTo>
                    <a:pt x="491592" y="191153"/>
                  </a:lnTo>
                  <a:lnTo>
                    <a:pt x="484353" y="193387"/>
                  </a:lnTo>
                  <a:lnTo>
                    <a:pt x="480676" y="195347"/>
                  </a:lnTo>
                  <a:lnTo>
                    <a:pt x="480199" y="199821"/>
                  </a:lnTo>
                  <a:lnTo>
                    <a:pt x="488030" y="206671"/>
                  </a:lnTo>
                  <a:lnTo>
                    <a:pt x="487839" y="210735"/>
                  </a:lnTo>
                  <a:lnTo>
                    <a:pt x="481655" y="216050"/>
                  </a:lnTo>
                  <a:lnTo>
                    <a:pt x="481448" y="216227"/>
                  </a:lnTo>
                  <a:lnTo>
                    <a:pt x="472368" y="222124"/>
                  </a:lnTo>
                  <a:lnTo>
                    <a:pt x="471678" y="222208"/>
                  </a:lnTo>
                  <a:lnTo>
                    <a:pt x="465618" y="222943"/>
                  </a:lnTo>
                  <a:lnTo>
                    <a:pt x="465181" y="229141"/>
                  </a:lnTo>
                  <a:lnTo>
                    <a:pt x="462031" y="232735"/>
                  </a:lnTo>
                  <a:lnTo>
                    <a:pt x="458453" y="241474"/>
                  </a:lnTo>
                  <a:lnTo>
                    <a:pt x="458521" y="246620"/>
                  </a:lnTo>
                  <a:lnTo>
                    <a:pt x="456397" y="250829"/>
                  </a:lnTo>
                  <a:lnTo>
                    <a:pt x="455117" y="253365"/>
                  </a:lnTo>
                  <a:lnTo>
                    <a:pt x="459891" y="259184"/>
                  </a:lnTo>
                  <a:lnTo>
                    <a:pt x="458272" y="265131"/>
                  </a:lnTo>
                  <a:lnTo>
                    <a:pt x="457579" y="274016"/>
                  </a:lnTo>
                  <a:lnTo>
                    <a:pt x="459073" y="279674"/>
                  </a:lnTo>
                  <a:lnTo>
                    <a:pt x="452264" y="284603"/>
                  </a:lnTo>
                  <a:lnTo>
                    <a:pt x="450817" y="291178"/>
                  </a:lnTo>
                  <a:lnTo>
                    <a:pt x="442927" y="288255"/>
                  </a:lnTo>
                  <a:lnTo>
                    <a:pt x="439261" y="291509"/>
                  </a:lnTo>
                  <a:lnTo>
                    <a:pt x="441323" y="298422"/>
                  </a:lnTo>
                  <a:lnTo>
                    <a:pt x="434863" y="300437"/>
                  </a:lnTo>
                  <a:lnTo>
                    <a:pt x="432446" y="306474"/>
                  </a:lnTo>
                  <a:lnTo>
                    <a:pt x="426614" y="308668"/>
                  </a:lnTo>
                  <a:lnTo>
                    <a:pt x="428425" y="313806"/>
                  </a:lnTo>
                  <a:lnTo>
                    <a:pt x="427442" y="317031"/>
                  </a:lnTo>
                  <a:lnTo>
                    <a:pt x="422805" y="319155"/>
                  </a:lnTo>
                  <a:lnTo>
                    <a:pt x="422508" y="323010"/>
                  </a:lnTo>
                  <a:lnTo>
                    <a:pt x="422473" y="323468"/>
                  </a:lnTo>
                  <a:lnTo>
                    <a:pt x="422398" y="324446"/>
                  </a:lnTo>
                  <a:lnTo>
                    <a:pt x="427546" y="325853"/>
                  </a:lnTo>
                  <a:lnTo>
                    <a:pt x="430754" y="328522"/>
                  </a:lnTo>
                  <a:lnTo>
                    <a:pt x="429365" y="334692"/>
                  </a:lnTo>
                  <a:lnTo>
                    <a:pt x="423955" y="336447"/>
                  </a:lnTo>
                  <a:lnTo>
                    <a:pt x="420083" y="339252"/>
                  </a:lnTo>
                  <a:lnTo>
                    <a:pt x="417621" y="342591"/>
                  </a:lnTo>
                  <a:lnTo>
                    <a:pt x="412749" y="342033"/>
                  </a:lnTo>
                  <a:lnTo>
                    <a:pt x="408609" y="345633"/>
                  </a:lnTo>
                  <a:lnTo>
                    <a:pt x="414630" y="347338"/>
                  </a:lnTo>
                  <a:lnTo>
                    <a:pt x="416131" y="351944"/>
                  </a:lnTo>
                  <a:lnTo>
                    <a:pt x="412673" y="356369"/>
                  </a:lnTo>
                  <a:lnTo>
                    <a:pt x="414265" y="363303"/>
                  </a:lnTo>
                  <a:lnTo>
                    <a:pt x="417539" y="365385"/>
                  </a:lnTo>
                  <a:lnTo>
                    <a:pt x="417890" y="370983"/>
                  </a:lnTo>
                  <a:lnTo>
                    <a:pt x="411255" y="369983"/>
                  </a:lnTo>
                  <a:lnTo>
                    <a:pt x="408413" y="370527"/>
                  </a:lnTo>
                  <a:lnTo>
                    <a:pt x="405244" y="374511"/>
                  </a:lnTo>
                  <a:lnTo>
                    <a:pt x="413140" y="378042"/>
                  </a:lnTo>
                  <a:lnTo>
                    <a:pt x="410982" y="385440"/>
                  </a:lnTo>
                  <a:lnTo>
                    <a:pt x="402557" y="387578"/>
                  </a:lnTo>
                  <a:lnTo>
                    <a:pt x="408288" y="392331"/>
                  </a:lnTo>
                  <a:lnTo>
                    <a:pt x="402298" y="397575"/>
                  </a:lnTo>
                  <a:lnTo>
                    <a:pt x="400808" y="401623"/>
                  </a:lnTo>
                  <a:lnTo>
                    <a:pt x="399912" y="404053"/>
                  </a:lnTo>
                  <a:lnTo>
                    <a:pt x="403266" y="408553"/>
                  </a:lnTo>
                  <a:lnTo>
                    <a:pt x="405586" y="412393"/>
                  </a:lnTo>
                  <a:lnTo>
                    <a:pt x="408688" y="416752"/>
                  </a:lnTo>
                  <a:lnTo>
                    <a:pt x="412861" y="420848"/>
                  </a:lnTo>
                  <a:lnTo>
                    <a:pt x="410248" y="426996"/>
                  </a:lnTo>
                  <a:lnTo>
                    <a:pt x="412939" y="435864"/>
                  </a:lnTo>
                  <a:lnTo>
                    <a:pt x="417392" y="436276"/>
                  </a:lnTo>
                  <a:lnTo>
                    <a:pt x="419828" y="441440"/>
                  </a:lnTo>
                  <a:lnTo>
                    <a:pt x="418729" y="448487"/>
                  </a:lnTo>
                  <a:lnTo>
                    <a:pt x="417116" y="455212"/>
                  </a:lnTo>
                  <a:lnTo>
                    <a:pt x="411660" y="455317"/>
                  </a:lnTo>
                  <a:lnTo>
                    <a:pt x="409013" y="460480"/>
                  </a:lnTo>
                  <a:lnTo>
                    <a:pt x="416271" y="465557"/>
                  </a:lnTo>
                  <a:lnTo>
                    <a:pt x="412432" y="471717"/>
                  </a:lnTo>
                  <a:lnTo>
                    <a:pt x="411799" y="472733"/>
                  </a:lnTo>
                  <a:lnTo>
                    <a:pt x="400824" y="473783"/>
                  </a:lnTo>
                  <a:lnTo>
                    <a:pt x="381724" y="475579"/>
                  </a:lnTo>
                  <a:lnTo>
                    <a:pt x="378998" y="475833"/>
                  </a:lnTo>
                  <a:lnTo>
                    <a:pt x="375789" y="476130"/>
                  </a:lnTo>
                  <a:lnTo>
                    <a:pt x="332766" y="480131"/>
                  </a:lnTo>
                  <a:lnTo>
                    <a:pt x="311131" y="482072"/>
                  </a:lnTo>
                  <a:lnTo>
                    <a:pt x="293990" y="483574"/>
                  </a:lnTo>
                  <a:lnTo>
                    <a:pt x="262892" y="485955"/>
                  </a:lnTo>
                  <a:lnTo>
                    <a:pt x="238086" y="487820"/>
                  </a:lnTo>
                  <a:lnTo>
                    <a:pt x="237953" y="487829"/>
                  </a:lnTo>
                  <a:lnTo>
                    <a:pt x="210431" y="489762"/>
                  </a:lnTo>
                  <a:lnTo>
                    <a:pt x="208470" y="489915"/>
                  </a:lnTo>
                  <a:lnTo>
                    <a:pt x="185170" y="491711"/>
                  </a:lnTo>
                  <a:lnTo>
                    <a:pt x="180570" y="492069"/>
                  </a:lnTo>
                  <a:lnTo>
                    <a:pt x="165102" y="493255"/>
                  </a:lnTo>
                  <a:lnTo>
                    <a:pt x="152439" y="494177"/>
                  </a:lnTo>
                  <a:lnTo>
                    <a:pt x="149035" y="494422"/>
                  </a:lnTo>
                  <a:lnTo>
                    <a:pt x="126438" y="496018"/>
                  </a:lnTo>
                  <a:lnTo>
                    <a:pt x="117321" y="496693"/>
                  </a:lnTo>
                  <a:lnTo>
                    <a:pt x="116244" y="496772"/>
                  </a:lnTo>
                  <a:lnTo>
                    <a:pt x="90728" y="498611"/>
                  </a:lnTo>
                  <a:lnTo>
                    <a:pt x="89600" y="479985"/>
                  </a:lnTo>
                  <a:lnTo>
                    <a:pt x="88664" y="465337"/>
                  </a:lnTo>
                  <a:lnTo>
                    <a:pt x="88163" y="457514"/>
                  </a:lnTo>
                  <a:lnTo>
                    <a:pt x="87305" y="443604"/>
                  </a:lnTo>
                  <a:lnTo>
                    <a:pt x="86255" y="428306"/>
                  </a:lnTo>
                  <a:lnTo>
                    <a:pt x="82886" y="425819"/>
                  </a:lnTo>
                  <a:lnTo>
                    <a:pt x="75034" y="425635"/>
                  </a:lnTo>
                  <a:lnTo>
                    <a:pt x="70438" y="424029"/>
                  </a:lnTo>
                  <a:lnTo>
                    <a:pt x="67259" y="427109"/>
                  </a:lnTo>
                  <a:lnTo>
                    <a:pt x="64406" y="426494"/>
                  </a:lnTo>
                  <a:lnTo>
                    <a:pt x="57303" y="428595"/>
                  </a:lnTo>
                  <a:lnTo>
                    <a:pt x="53433" y="428509"/>
                  </a:lnTo>
                  <a:lnTo>
                    <a:pt x="51769" y="430029"/>
                  </a:lnTo>
                  <a:lnTo>
                    <a:pt x="47936" y="429081"/>
                  </a:lnTo>
                  <a:lnTo>
                    <a:pt x="44404" y="427761"/>
                  </a:lnTo>
                  <a:lnTo>
                    <a:pt x="36523" y="420233"/>
                  </a:lnTo>
                  <a:lnTo>
                    <a:pt x="35811" y="400236"/>
                  </a:lnTo>
                  <a:lnTo>
                    <a:pt x="35149" y="380132"/>
                  </a:lnTo>
                  <a:lnTo>
                    <a:pt x="34804" y="369709"/>
                  </a:lnTo>
                  <a:lnTo>
                    <a:pt x="34011" y="347181"/>
                  </a:lnTo>
                  <a:lnTo>
                    <a:pt x="33215" y="324719"/>
                  </a:lnTo>
                  <a:lnTo>
                    <a:pt x="32531" y="305137"/>
                  </a:lnTo>
                  <a:lnTo>
                    <a:pt x="31938" y="288256"/>
                  </a:lnTo>
                  <a:lnTo>
                    <a:pt x="31542" y="275804"/>
                  </a:lnTo>
                  <a:lnTo>
                    <a:pt x="30857" y="254399"/>
                  </a:lnTo>
                  <a:lnTo>
                    <a:pt x="30684" y="248646"/>
                  </a:lnTo>
                  <a:lnTo>
                    <a:pt x="30171" y="231616"/>
                  </a:lnTo>
                  <a:lnTo>
                    <a:pt x="29310" y="203339"/>
                  </a:lnTo>
                  <a:lnTo>
                    <a:pt x="28979" y="190919"/>
                  </a:lnTo>
                  <a:lnTo>
                    <a:pt x="28586" y="188717"/>
                  </a:lnTo>
                  <a:lnTo>
                    <a:pt x="28426" y="187822"/>
                  </a:lnTo>
                  <a:lnTo>
                    <a:pt x="25999" y="174232"/>
                  </a:lnTo>
                  <a:lnTo>
                    <a:pt x="22340" y="155635"/>
                  </a:lnTo>
                  <a:lnTo>
                    <a:pt x="19233" y="139817"/>
                  </a:lnTo>
                  <a:lnTo>
                    <a:pt x="18998" y="138618"/>
                  </a:lnTo>
                  <a:lnTo>
                    <a:pt x="13222" y="109830"/>
                  </a:lnTo>
                  <a:lnTo>
                    <a:pt x="10188" y="94832"/>
                  </a:lnTo>
                  <a:lnTo>
                    <a:pt x="8606" y="86996"/>
                  </a:lnTo>
                  <a:lnTo>
                    <a:pt x="4956" y="68897"/>
                  </a:lnTo>
                  <a:close/>
                </a:path>
              </a:pathLst>
            </a:custGeom>
            <a:solidFill>
              <a:srgbClr val="FFFFFF">
                <a:alpha val="100000"/>
              </a:srgbClr>
            </a:solidFill>
            <a:ln w="10840" cap="rnd">
              <a:solidFill>
                <a:srgbClr val="000000">
                  <a:alpha val="100000"/>
                </a:srgbClr>
              </a:solidFill>
              <a:prstDash val="solid"/>
              <a:round/>
            </a:ln>
          </p:spPr>
          <p:txBody>
            <a:bodyPr/>
            <a:lstStyle/>
            <a:p/>
          </p:txBody>
        </p:sp>
        <p:sp>
          <p:nvSpPr>
            <p:cNvPr id="17" name="pg16"/>
            <p:cNvSpPr/>
            <p:nvPr/>
          </p:nvSpPr>
          <p:spPr>
            <a:xfrm>
              <a:off x="1385577" y="2953898"/>
              <a:ext cx="878293" cy="1439743"/>
            </a:xfrm>
            <a:custGeom>
              <a:avLst/>
              <a:pathLst>
                <a:path w="878293" h="1439743">
                  <a:moveTo>
                    <a:pt x="6843" y="187226"/>
                  </a:moveTo>
                  <a:lnTo>
                    <a:pt x="20811" y="169829"/>
                  </a:lnTo>
                  <a:lnTo>
                    <a:pt x="39558" y="149785"/>
                  </a:lnTo>
                  <a:lnTo>
                    <a:pt x="50555" y="132726"/>
                  </a:lnTo>
                  <a:lnTo>
                    <a:pt x="52069" y="124878"/>
                  </a:lnTo>
                  <a:lnTo>
                    <a:pt x="50753" y="119048"/>
                  </a:lnTo>
                  <a:lnTo>
                    <a:pt x="51780" y="112133"/>
                  </a:lnTo>
                  <a:lnTo>
                    <a:pt x="57602" y="106759"/>
                  </a:lnTo>
                  <a:lnTo>
                    <a:pt x="64139" y="95018"/>
                  </a:lnTo>
                  <a:lnTo>
                    <a:pt x="72574" y="76292"/>
                  </a:lnTo>
                  <a:lnTo>
                    <a:pt x="73100" y="72923"/>
                  </a:lnTo>
                  <a:lnTo>
                    <a:pt x="74841" y="61804"/>
                  </a:lnTo>
                  <a:lnTo>
                    <a:pt x="74678" y="50371"/>
                  </a:lnTo>
                  <a:lnTo>
                    <a:pt x="75124" y="39215"/>
                  </a:lnTo>
                  <a:lnTo>
                    <a:pt x="74848" y="36389"/>
                  </a:lnTo>
                  <a:lnTo>
                    <a:pt x="71669" y="34385"/>
                  </a:lnTo>
                  <a:lnTo>
                    <a:pt x="68729" y="25577"/>
                  </a:lnTo>
                  <a:lnTo>
                    <a:pt x="73161" y="19345"/>
                  </a:lnTo>
                  <a:lnTo>
                    <a:pt x="78255" y="7641"/>
                  </a:lnTo>
                  <a:lnTo>
                    <a:pt x="79666" y="0"/>
                  </a:lnTo>
                  <a:lnTo>
                    <a:pt x="99251" y="6362"/>
                  </a:lnTo>
                  <a:lnTo>
                    <a:pt x="115996" y="11552"/>
                  </a:lnTo>
                  <a:lnTo>
                    <a:pt x="131435" y="16300"/>
                  </a:lnTo>
                  <a:lnTo>
                    <a:pt x="144507" y="19670"/>
                  </a:lnTo>
                  <a:lnTo>
                    <a:pt x="152506" y="21719"/>
                  </a:lnTo>
                  <a:lnTo>
                    <a:pt x="160593" y="24486"/>
                  </a:lnTo>
                  <a:lnTo>
                    <a:pt x="171745" y="26976"/>
                  </a:lnTo>
                  <a:lnTo>
                    <a:pt x="179884" y="28783"/>
                  </a:lnTo>
                  <a:lnTo>
                    <a:pt x="189117" y="32365"/>
                  </a:lnTo>
                  <a:lnTo>
                    <a:pt x="212199" y="38957"/>
                  </a:lnTo>
                  <a:lnTo>
                    <a:pt x="240487" y="46491"/>
                  </a:lnTo>
                  <a:lnTo>
                    <a:pt x="260397" y="52252"/>
                  </a:lnTo>
                  <a:lnTo>
                    <a:pt x="278017" y="57493"/>
                  </a:lnTo>
                  <a:lnTo>
                    <a:pt x="302012" y="64555"/>
                  </a:lnTo>
                  <a:lnTo>
                    <a:pt x="318109" y="69371"/>
                  </a:lnTo>
                  <a:lnTo>
                    <a:pt x="339543" y="75661"/>
                  </a:lnTo>
                  <a:lnTo>
                    <a:pt x="340290" y="75879"/>
                  </a:lnTo>
                  <a:lnTo>
                    <a:pt x="358148" y="80634"/>
                  </a:lnTo>
                  <a:lnTo>
                    <a:pt x="378459" y="86651"/>
                  </a:lnTo>
                  <a:lnTo>
                    <a:pt x="393184" y="90528"/>
                  </a:lnTo>
                  <a:lnTo>
                    <a:pt x="410998" y="95176"/>
                  </a:lnTo>
                  <a:lnTo>
                    <a:pt x="429149" y="99878"/>
                  </a:lnTo>
                  <a:lnTo>
                    <a:pt x="459539" y="107559"/>
                  </a:lnTo>
                  <a:lnTo>
                    <a:pt x="476888" y="111956"/>
                  </a:lnTo>
                  <a:lnTo>
                    <a:pt x="473127" y="127517"/>
                  </a:lnTo>
                  <a:lnTo>
                    <a:pt x="465215" y="160861"/>
                  </a:lnTo>
                  <a:lnTo>
                    <a:pt x="451533" y="217393"/>
                  </a:lnTo>
                  <a:lnTo>
                    <a:pt x="441748" y="258799"/>
                  </a:lnTo>
                  <a:lnTo>
                    <a:pt x="437442" y="277698"/>
                  </a:lnTo>
                  <a:lnTo>
                    <a:pt x="425290" y="329758"/>
                  </a:lnTo>
                  <a:lnTo>
                    <a:pt x="419230" y="355102"/>
                  </a:lnTo>
                  <a:lnTo>
                    <a:pt x="413994" y="377199"/>
                  </a:lnTo>
                  <a:lnTo>
                    <a:pt x="406640" y="407617"/>
                  </a:lnTo>
                  <a:lnTo>
                    <a:pt x="400889" y="431468"/>
                  </a:lnTo>
                  <a:lnTo>
                    <a:pt x="397919" y="443649"/>
                  </a:lnTo>
                  <a:lnTo>
                    <a:pt x="393854" y="460344"/>
                  </a:lnTo>
                  <a:lnTo>
                    <a:pt x="393058" y="463618"/>
                  </a:lnTo>
                  <a:lnTo>
                    <a:pt x="389442" y="480019"/>
                  </a:lnTo>
                  <a:lnTo>
                    <a:pt x="387920" y="486929"/>
                  </a:lnTo>
                  <a:lnTo>
                    <a:pt x="386622" y="492829"/>
                  </a:lnTo>
                  <a:lnTo>
                    <a:pt x="384674" y="501697"/>
                  </a:lnTo>
                  <a:lnTo>
                    <a:pt x="392336" y="512713"/>
                  </a:lnTo>
                  <a:lnTo>
                    <a:pt x="417549" y="548946"/>
                  </a:lnTo>
                  <a:lnTo>
                    <a:pt x="417731" y="549208"/>
                  </a:lnTo>
                  <a:lnTo>
                    <a:pt x="438320" y="578724"/>
                  </a:lnTo>
                  <a:lnTo>
                    <a:pt x="442306" y="584402"/>
                  </a:lnTo>
                  <a:lnTo>
                    <a:pt x="452156" y="598476"/>
                  </a:lnTo>
                  <a:lnTo>
                    <a:pt x="468999" y="622382"/>
                  </a:lnTo>
                  <a:lnTo>
                    <a:pt x="505650" y="674643"/>
                  </a:lnTo>
                  <a:lnTo>
                    <a:pt x="511639" y="683225"/>
                  </a:lnTo>
                  <a:lnTo>
                    <a:pt x="545210" y="730866"/>
                  </a:lnTo>
                  <a:lnTo>
                    <a:pt x="560938" y="753111"/>
                  </a:lnTo>
                  <a:lnTo>
                    <a:pt x="573754" y="771112"/>
                  </a:lnTo>
                  <a:lnTo>
                    <a:pt x="610483" y="822981"/>
                  </a:lnTo>
                  <a:lnTo>
                    <a:pt x="617178" y="832422"/>
                  </a:lnTo>
                  <a:lnTo>
                    <a:pt x="631239" y="852156"/>
                  </a:lnTo>
                  <a:lnTo>
                    <a:pt x="675246" y="913925"/>
                  </a:lnTo>
                  <a:lnTo>
                    <a:pt x="684954" y="927607"/>
                  </a:lnTo>
                  <a:lnTo>
                    <a:pt x="709511" y="961841"/>
                  </a:lnTo>
                  <a:lnTo>
                    <a:pt x="727056" y="986358"/>
                  </a:lnTo>
                  <a:lnTo>
                    <a:pt x="731169" y="992080"/>
                  </a:lnTo>
                  <a:lnTo>
                    <a:pt x="748655" y="1016287"/>
                  </a:lnTo>
                  <a:lnTo>
                    <a:pt x="770165" y="1046262"/>
                  </a:lnTo>
                  <a:lnTo>
                    <a:pt x="779132" y="1058658"/>
                  </a:lnTo>
                  <a:lnTo>
                    <a:pt x="791942" y="1076428"/>
                  </a:lnTo>
                  <a:lnTo>
                    <a:pt x="802354" y="1090766"/>
                  </a:lnTo>
                  <a:lnTo>
                    <a:pt x="823872" y="1120595"/>
                  </a:lnTo>
                  <a:lnTo>
                    <a:pt x="839292" y="1141919"/>
                  </a:lnTo>
                  <a:lnTo>
                    <a:pt x="838472" y="1149708"/>
                  </a:lnTo>
                  <a:lnTo>
                    <a:pt x="836523" y="1158828"/>
                  </a:lnTo>
                  <a:lnTo>
                    <a:pt x="841562" y="1167477"/>
                  </a:lnTo>
                  <a:lnTo>
                    <a:pt x="848906" y="1180952"/>
                  </a:lnTo>
                  <a:lnTo>
                    <a:pt x="850990" y="1185849"/>
                  </a:lnTo>
                  <a:lnTo>
                    <a:pt x="853364" y="1201151"/>
                  </a:lnTo>
                  <a:lnTo>
                    <a:pt x="856832" y="1210398"/>
                  </a:lnTo>
                  <a:lnTo>
                    <a:pt x="855427" y="1219068"/>
                  </a:lnTo>
                  <a:lnTo>
                    <a:pt x="860121" y="1219920"/>
                  </a:lnTo>
                  <a:lnTo>
                    <a:pt x="866830" y="1227629"/>
                  </a:lnTo>
                  <a:lnTo>
                    <a:pt x="875610" y="1236710"/>
                  </a:lnTo>
                  <a:lnTo>
                    <a:pt x="878293" y="1242423"/>
                  </a:lnTo>
                  <a:lnTo>
                    <a:pt x="878250" y="1242791"/>
                  </a:lnTo>
                  <a:lnTo>
                    <a:pt x="877577" y="1248546"/>
                  </a:lnTo>
                  <a:lnTo>
                    <a:pt x="872959" y="1250399"/>
                  </a:lnTo>
                  <a:lnTo>
                    <a:pt x="866299" y="1256411"/>
                  </a:lnTo>
                  <a:lnTo>
                    <a:pt x="859048" y="1257896"/>
                  </a:lnTo>
                  <a:lnTo>
                    <a:pt x="852404" y="1261104"/>
                  </a:lnTo>
                  <a:lnTo>
                    <a:pt x="845657" y="1263032"/>
                  </a:lnTo>
                  <a:lnTo>
                    <a:pt x="842881" y="1265080"/>
                  </a:lnTo>
                  <a:lnTo>
                    <a:pt x="842377" y="1266859"/>
                  </a:lnTo>
                  <a:lnTo>
                    <a:pt x="841057" y="1271523"/>
                  </a:lnTo>
                  <a:lnTo>
                    <a:pt x="838321" y="1275314"/>
                  </a:lnTo>
                  <a:lnTo>
                    <a:pt x="831281" y="1281330"/>
                  </a:lnTo>
                  <a:lnTo>
                    <a:pt x="827933" y="1284625"/>
                  </a:lnTo>
                  <a:lnTo>
                    <a:pt x="830230" y="1288776"/>
                  </a:lnTo>
                  <a:lnTo>
                    <a:pt x="829829" y="1293604"/>
                  </a:lnTo>
                  <a:lnTo>
                    <a:pt x="827477" y="1298113"/>
                  </a:lnTo>
                  <a:lnTo>
                    <a:pt x="827820" y="1307238"/>
                  </a:lnTo>
                  <a:lnTo>
                    <a:pt x="827893" y="1312814"/>
                  </a:lnTo>
                  <a:lnTo>
                    <a:pt x="826447" y="1316083"/>
                  </a:lnTo>
                  <a:lnTo>
                    <a:pt x="823608" y="1319826"/>
                  </a:lnTo>
                  <a:lnTo>
                    <a:pt x="822066" y="1326956"/>
                  </a:lnTo>
                  <a:lnTo>
                    <a:pt x="821472" y="1334181"/>
                  </a:lnTo>
                  <a:lnTo>
                    <a:pt x="812281" y="1340879"/>
                  </a:lnTo>
                  <a:lnTo>
                    <a:pt x="807640" y="1347761"/>
                  </a:lnTo>
                  <a:lnTo>
                    <a:pt x="806760" y="1349065"/>
                  </a:lnTo>
                  <a:lnTo>
                    <a:pt x="802432" y="1348905"/>
                  </a:lnTo>
                  <a:lnTo>
                    <a:pt x="796537" y="1349658"/>
                  </a:lnTo>
                  <a:lnTo>
                    <a:pt x="797923" y="1353729"/>
                  </a:lnTo>
                  <a:lnTo>
                    <a:pt x="796776" y="1360694"/>
                  </a:lnTo>
                  <a:lnTo>
                    <a:pt x="794382" y="1365034"/>
                  </a:lnTo>
                  <a:lnTo>
                    <a:pt x="799073" y="1370230"/>
                  </a:lnTo>
                  <a:lnTo>
                    <a:pt x="798165" y="1373478"/>
                  </a:lnTo>
                  <a:lnTo>
                    <a:pt x="796596" y="1382735"/>
                  </a:lnTo>
                  <a:lnTo>
                    <a:pt x="792555" y="1389324"/>
                  </a:lnTo>
                  <a:lnTo>
                    <a:pt x="795086" y="1398834"/>
                  </a:lnTo>
                  <a:lnTo>
                    <a:pt x="799623" y="1400558"/>
                  </a:lnTo>
                  <a:lnTo>
                    <a:pt x="805579" y="1400853"/>
                  </a:lnTo>
                  <a:lnTo>
                    <a:pt x="811735" y="1403521"/>
                  </a:lnTo>
                  <a:lnTo>
                    <a:pt x="812341" y="1403784"/>
                  </a:lnTo>
                  <a:lnTo>
                    <a:pt x="814626" y="1411093"/>
                  </a:lnTo>
                  <a:lnTo>
                    <a:pt x="814179" y="1417533"/>
                  </a:lnTo>
                  <a:lnTo>
                    <a:pt x="815238" y="1420640"/>
                  </a:lnTo>
                  <a:lnTo>
                    <a:pt x="813469" y="1427968"/>
                  </a:lnTo>
                  <a:lnTo>
                    <a:pt x="805299" y="1434990"/>
                  </a:lnTo>
                  <a:lnTo>
                    <a:pt x="800303" y="1438848"/>
                  </a:lnTo>
                  <a:lnTo>
                    <a:pt x="795017" y="1438788"/>
                  </a:lnTo>
                  <a:lnTo>
                    <a:pt x="789348" y="1438721"/>
                  </a:lnTo>
                  <a:lnTo>
                    <a:pt x="785275" y="1437021"/>
                  </a:lnTo>
                  <a:lnTo>
                    <a:pt x="783280" y="1439743"/>
                  </a:lnTo>
                  <a:lnTo>
                    <a:pt x="751850" y="1436764"/>
                  </a:lnTo>
                  <a:lnTo>
                    <a:pt x="699938" y="1431752"/>
                  </a:lnTo>
                  <a:lnTo>
                    <a:pt x="634903" y="1425460"/>
                  </a:lnTo>
                  <a:lnTo>
                    <a:pt x="628237" y="1424828"/>
                  </a:lnTo>
                  <a:lnTo>
                    <a:pt x="579619" y="1420078"/>
                  </a:lnTo>
                  <a:lnTo>
                    <a:pt x="569939" y="1419176"/>
                  </a:lnTo>
                  <a:lnTo>
                    <a:pt x="544190" y="1416578"/>
                  </a:lnTo>
                  <a:lnTo>
                    <a:pt x="514207" y="1413653"/>
                  </a:lnTo>
                  <a:lnTo>
                    <a:pt x="514618" y="1406768"/>
                  </a:lnTo>
                  <a:lnTo>
                    <a:pt x="514884" y="1402332"/>
                  </a:lnTo>
                  <a:lnTo>
                    <a:pt x="512593" y="1394655"/>
                  </a:lnTo>
                  <a:lnTo>
                    <a:pt x="509928" y="1391817"/>
                  </a:lnTo>
                  <a:lnTo>
                    <a:pt x="504059" y="1393252"/>
                  </a:lnTo>
                  <a:lnTo>
                    <a:pt x="503784" y="1389035"/>
                  </a:lnTo>
                  <a:lnTo>
                    <a:pt x="505854" y="1377684"/>
                  </a:lnTo>
                  <a:lnTo>
                    <a:pt x="503839" y="1372483"/>
                  </a:lnTo>
                  <a:lnTo>
                    <a:pt x="504117" y="1370195"/>
                  </a:lnTo>
                  <a:lnTo>
                    <a:pt x="505307" y="1368828"/>
                  </a:lnTo>
                  <a:lnTo>
                    <a:pt x="506458" y="1369350"/>
                  </a:lnTo>
                  <a:lnTo>
                    <a:pt x="507440" y="1368153"/>
                  </a:lnTo>
                  <a:lnTo>
                    <a:pt x="508581" y="1362902"/>
                  </a:lnTo>
                  <a:lnTo>
                    <a:pt x="508432" y="1352652"/>
                  </a:lnTo>
                  <a:lnTo>
                    <a:pt x="508361" y="1347645"/>
                  </a:lnTo>
                  <a:lnTo>
                    <a:pt x="506521" y="1336257"/>
                  </a:lnTo>
                  <a:lnTo>
                    <a:pt x="503148" y="1325393"/>
                  </a:lnTo>
                  <a:lnTo>
                    <a:pt x="496504" y="1310428"/>
                  </a:lnTo>
                  <a:lnTo>
                    <a:pt x="487737" y="1295426"/>
                  </a:lnTo>
                  <a:lnTo>
                    <a:pt x="482989" y="1291509"/>
                  </a:lnTo>
                  <a:lnTo>
                    <a:pt x="478933" y="1283350"/>
                  </a:lnTo>
                  <a:lnTo>
                    <a:pt x="471847" y="1279152"/>
                  </a:lnTo>
                  <a:lnTo>
                    <a:pt x="471199" y="1275907"/>
                  </a:lnTo>
                  <a:lnTo>
                    <a:pt x="470684" y="1275182"/>
                  </a:lnTo>
                  <a:lnTo>
                    <a:pt x="463383" y="1264890"/>
                  </a:lnTo>
                  <a:lnTo>
                    <a:pt x="461082" y="1261502"/>
                  </a:lnTo>
                  <a:lnTo>
                    <a:pt x="452477" y="1255302"/>
                  </a:lnTo>
                  <a:lnTo>
                    <a:pt x="445741" y="1247211"/>
                  </a:lnTo>
                  <a:lnTo>
                    <a:pt x="438089" y="1235279"/>
                  </a:lnTo>
                  <a:lnTo>
                    <a:pt x="435613" y="1232837"/>
                  </a:lnTo>
                  <a:lnTo>
                    <a:pt x="433948" y="1231192"/>
                  </a:lnTo>
                  <a:lnTo>
                    <a:pt x="428011" y="1232221"/>
                  </a:lnTo>
                  <a:lnTo>
                    <a:pt x="422278" y="1233797"/>
                  </a:lnTo>
                  <a:lnTo>
                    <a:pt x="419096" y="1234671"/>
                  </a:lnTo>
                  <a:lnTo>
                    <a:pt x="413009" y="1232094"/>
                  </a:lnTo>
                  <a:lnTo>
                    <a:pt x="411485" y="1230619"/>
                  </a:lnTo>
                  <a:lnTo>
                    <a:pt x="409458" y="1228655"/>
                  </a:lnTo>
                  <a:lnTo>
                    <a:pt x="405029" y="1227184"/>
                  </a:lnTo>
                  <a:lnTo>
                    <a:pt x="402591" y="1221359"/>
                  </a:lnTo>
                  <a:lnTo>
                    <a:pt x="407025" y="1218312"/>
                  </a:lnTo>
                  <a:lnTo>
                    <a:pt x="407079" y="1207482"/>
                  </a:lnTo>
                  <a:lnTo>
                    <a:pt x="404112" y="1195216"/>
                  </a:lnTo>
                  <a:lnTo>
                    <a:pt x="399286" y="1186181"/>
                  </a:lnTo>
                  <a:lnTo>
                    <a:pt x="390556" y="1182652"/>
                  </a:lnTo>
                  <a:lnTo>
                    <a:pt x="382267" y="1181575"/>
                  </a:lnTo>
                  <a:lnTo>
                    <a:pt x="375195" y="1180134"/>
                  </a:lnTo>
                  <a:lnTo>
                    <a:pt x="367928" y="1182695"/>
                  </a:lnTo>
                  <a:lnTo>
                    <a:pt x="363477" y="1177184"/>
                  </a:lnTo>
                  <a:lnTo>
                    <a:pt x="354170" y="1173349"/>
                  </a:lnTo>
                  <a:lnTo>
                    <a:pt x="353109" y="1172911"/>
                  </a:lnTo>
                  <a:lnTo>
                    <a:pt x="341878" y="1164554"/>
                  </a:lnTo>
                  <a:lnTo>
                    <a:pt x="337720" y="1163034"/>
                  </a:lnTo>
                  <a:lnTo>
                    <a:pt x="326890" y="1151348"/>
                  </a:lnTo>
                  <a:lnTo>
                    <a:pt x="325144" y="1143894"/>
                  </a:lnTo>
                  <a:lnTo>
                    <a:pt x="324811" y="1138405"/>
                  </a:lnTo>
                  <a:lnTo>
                    <a:pt x="324212" y="1137795"/>
                  </a:lnTo>
                  <a:lnTo>
                    <a:pt x="320844" y="1134364"/>
                  </a:lnTo>
                  <a:lnTo>
                    <a:pt x="315376" y="1126871"/>
                  </a:lnTo>
                  <a:lnTo>
                    <a:pt x="307723" y="1117830"/>
                  </a:lnTo>
                  <a:lnTo>
                    <a:pt x="306051" y="1116782"/>
                  </a:lnTo>
                  <a:lnTo>
                    <a:pt x="300217" y="1113123"/>
                  </a:lnTo>
                  <a:lnTo>
                    <a:pt x="292406" y="1107778"/>
                  </a:lnTo>
                  <a:lnTo>
                    <a:pt x="284836" y="1107710"/>
                  </a:lnTo>
                  <a:lnTo>
                    <a:pt x="281881" y="1108770"/>
                  </a:lnTo>
                  <a:lnTo>
                    <a:pt x="274275" y="1104126"/>
                  </a:lnTo>
                  <a:lnTo>
                    <a:pt x="268958" y="1102874"/>
                  </a:lnTo>
                  <a:lnTo>
                    <a:pt x="264698" y="1102806"/>
                  </a:lnTo>
                  <a:lnTo>
                    <a:pt x="255279" y="1095615"/>
                  </a:lnTo>
                  <a:lnTo>
                    <a:pt x="247387" y="1091365"/>
                  </a:lnTo>
                  <a:lnTo>
                    <a:pt x="238106" y="1087486"/>
                  </a:lnTo>
                  <a:lnTo>
                    <a:pt x="221685" y="1083829"/>
                  </a:lnTo>
                  <a:lnTo>
                    <a:pt x="204413" y="1082776"/>
                  </a:lnTo>
                  <a:lnTo>
                    <a:pt x="200231" y="1071319"/>
                  </a:lnTo>
                  <a:lnTo>
                    <a:pt x="196705" y="1067713"/>
                  </a:lnTo>
                  <a:lnTo>
                    <a:pt x="193809" y="1065042"/>
                  </a:lnTo>
                  <a:lnTo>
                    <a:pt x="189350" y="1064327"/>
                  </a:lnTo>
                  <a:lnTo>
                    <a:pt x="187681" y="1060196"/>
                  </a:lnTo>
                  <a:lnTo>
                    <a:pt x="195537" y="1046913"/>
                  </a:lnTo>
                  <a:lnTo>
                    <a:pt x="195297" y="1041548"/>
                  </a:lnTo>
                  <a:lnTo>
                    <a:pt x="194299" y="1040285"/>
                  </a:lnTo>
                  <a:lnTo>
                    <a:pt x="199490" y="1025088"/>
                  </a:lnTo>
                  <a:lnTo>
                    <a:pt x="194443" y="1017503"/>
                  </a:lnTo>
                  <a:lnTo>
                    <a:pt x="198682" y="1008807"/>
                  </a:lnTo>
                  <a:lnTo>
                    <a:pt x="202137" y="1001717"/>
                  </a:lnTo>
                  <a:lnTo>
                    <a:pt x="203881" y="995933"/>
                  </a:lnTo>
                  <a:lnTo>
                    <a:pt x="204558" y="989857"/>
                  </a:lnTo>
                  <a:lnTo>
                    <a:pt x="201287" y="985009"/>
                  </a:lnTo>
                  <a:lnTo>
                    <a:pt x="197853" y="980987"/>
                  </a:lnTo>
                  <a:lnTo>
                    <a:pt x="192995" y="981893"/>
                  </a:lnTo>
                  <a:lnTo>
                    <a:pt x="184785" y="973756"/>
                  </a:lnTo>
                  <a:lnTo>
                    <a:pt x="180817" y="966764"/>
                  </a:lnTo>
                  <a:lnTo>
                    <a:pt x="183998" y="961204"/>
                  </a:lnTo>
                  <a:lnTo>
                    <a:pt x="187802" y="953014"/>
                  </a:lnTo>
                  <a:lnTo>
                    <a:pt x="187499" y="943380"/>
                  </a:lnTo>
                  <a:lnTo>
                    <a:pt x="180767" y="938414"/>
                  </a:lnTo>
                  <a:lnTo>
                    <a:pt x="176012" y="936232"/>
                  </a:lnTo>
                  <a:lnTo>
                    <a:pt x="167773" y="918814"/>
                  </a:lnTo>
                  <a:lnTo>
                    <a:pt x="164227" y="909120"/>
                  </a:lnTo>
                  <a:lnTo>
                    <a:pt x="154180" y="902186"/>
                  </a:lnTo>
                  <a:lnTo>
                    <a:pt x="151197" y="894981"/>
                  </a:lnTo>
                  <a:lnTo>
                    <a:pt x="151477" y="885427"/>
                  </a:lnTo>
                  <a:lnTo>
                    <a:pt x="150329" y="883460"/>
                  </a:lnTo>
                  <a:lnTo>
                    <a:pt x="145638" y="875407"/>
                  </a:lnTo>
                  <a:lnTo>
                    <a:pt x="141147" y="868567"/>
                  </a:lnTo>
                  <a:lnTo>
                    <a:pt x="141280" y="856906"/>
                  </a:lnTo>
                  <a:lnTo>
                    <a:pt x="137912" y="849937"/>
                  </a:lnTo>
                  <a:lnTo>
                    <a:pt x="133825" y="847363"/>
                  </a:lnTo>
                  <a:lnTo>
                    <a:pt x="131240" y="836381"/>
                  </a:lnTo>
                  <a:lnTo>
                    <a:pt x="127299" y="826194"/>
                  </a:lnTo>
                  <a:lnTo>
                    <a:pt x="118944" y="815443"/>
                  </a:lnTo>
                  <a:lnTo>
                    <a:pt x="114598" y="812276"/>
                  </a:lnTo>
                  <a:lnTo>
                    <a:pt x="110129" y="802642"/>
                  </a:lnTo>
                  <a:lnTo>
                    <a:pt x="111490" y="790451"/>
                  </a:lnTo>
                  <a:lnTo>
                    <a:pt x="110464" y="777445"/>
                  </a:lnTo>
                  <a:lnTo>
                    <a:pt x="110599" y="764036"/>
                  </a:lnTo>
                  <a:lnTo>
                    <a:pt x="117020" y="758609"/>
                  </a:lnTo>
                  <a:lnTo>
                    <a:pt x="122758" y="763403"/>
                  </a:lnTo>
                  <a:lnTo>
                    <a:pt x="129760" y="755371"/>
                  </a:lnTo>
                  <a:lnTo>
                    <a:pt x="134567" y="743568"/>
                  </a:lnTo>
                  <a:lnTo>
                    <a:pt x="136301" y="738828"/>
                  </a:lnTo>
                  <a:lnTo>
                    <a:pt x="135242" y="733719"/>
                  </a:lnTo>
                  <a:lnTo>
                    <a:pt x="132778" y="721775"/>
                  </a:lnTo>
                  <a:lnTo>
                    <a:pt x="129463" y="715701"/>
                  </a:lnTo>
                  <a:lnTo>
                    <a:pt x="124934" y="714125"/>
                  </a:lnTo>
                  <a:lnTo>
                    <a:pt x="116586" y="714663"/>
                  </a:lnTo>
                  <a:lnTo>
                    <a:pt x="112573" y="713228"/>
                  </a:lnTo>
                  <a:lnTo>
                    <a:pt x="108709" y="711844"/>
                  </a:lnTo>
                  <a:lnTo>
                    <a:pt x="100379" y="701520"/>
                  </a:lnTo>
                  <a:lnTo>
                    <a:pt x="96758" y="692399"/>
                  </a:lnTo>
                  <a:lnTo>
                    <a:pt x="95228" y="687928"/>
                  </a:lnTo>
                  <a:lnTo>
                    <a:pt x="94381" y="687223"/>
                  </a:lnTo>
                  <a:lnTo>
                    <a:pt x="91806" y="685079"/>
                  </a:lnTo>
                  <a:lnTo>
                    <a:pt x="90603" y="680773"/>
                  </a:lnTo>
                  <a:lnTo>
                    <a:pt x="86632" y="673685"/>
                  </a:lnTo>
                  <a:lnTo>
                    <a:pt x="86474" y="665139"/>
                  </a:lnTo>
                  <a:lnTo>
                    <a:pt x="89959" y="656890"/>
                  </a:lnTo>
                  <a:lnTo>
                    <a:pt x="91116" y="654153"/>
                  </a:lnTo>
                  <a:lnTo>
                    <a:pt x="91555" y="649031"/>
                  </a:lnTo>
                  <a:lnTo>
                    <a:pt x="90087" y="640136"/>
                  </a:lnTo>
                  <a:lnTo>
                    <a:pt x="90699" y="636754"/>
                  </a:lnTo>
                  <a:lnTo>
                    <a:pt x="86888" y="631413"/>
                  </a:lnTo>
                  <a:lnTo>
                    <a:pt x="85537" y="627008"/>
                  </a:lnTo>
                  <a:lnTo>
                    <a:pt x="87211" y="619868"/>
                  </a:lnTo>
                  <a:lnTo>
                    <a:pt x="90551" y="615805"/>
                  </a:lnTo>
                  <a:lnTo>
                    <a:pt x="93014" y="606178"/>
                  </a:lnTo>
                  <a:lnTo>
                    <a:pt x="93342" y="603256"/>
                  </a:lnTo>
                  <a:lnTo>
                    <a:pt x="93758" y="599562"/>
                  </a:lnTo>
                  <a:lnTo>
                    <a:pt x="94297" y="594775"/>
                  </a:lnTo>
                  <a:lnTo>
                    <a:pt x="99969" y="592232"/>
                  </a:lnTo>
                  <a:lnTo>
                    <a:pt x="106887" y="593505"/>
                  </a:lnTo>
                  <a:lnTo>
                    <a:pt x="107683" y="595796"/>
                  </a:lnTo>
                  <a:lnTo>
                    <a:pt x="106851" y="602806"/>
                  </a:lnTo>
                  <a:lnTo>
                    <a:pt x="108533" y="604531"/>
                  </a:lnTo>
                  <a:lnTo>
                    <a:pt x="107555" y="606270"/>
                  </a:lnTo>
                  <a:lnTo>
                    <a:pt x="104508" y="606349"/>
                  </a:lnTo>
                  <a:lnTo>
                    <a:pt x="104143" y="606358"/>
                  </a:lnTo>
                  <a:lnTo>
                    <a:pt x="103672" y="622193"/>
                  </a:lnTo>
                  <a:lnTo>
                    <a:pt x="114236" y="629889"/>
                  </a:lnTo>
                  <a:lnTo>
                    <a:pt x="120142" y="639008"/>
                  </a:lnTo>
                  <a:lnTo>
                    <a:pt x="124669" y="637872"/>
                  </a:lnTo>
                  <a:lnTo>
                    <a:pt x="126652" y="637373"/>
                  </a:lnTo>
                  <a:lnTo>
                    <a:pt x="125106" y="629598"/>
                  </a:lnTo>
                  <a:lnTo>
                    <a:pt x="126169" y="621723"/>
                  </a:lnTo>
                  <a:lnTo>
                    <a:pt x="126032" y="617919"/>
                  </a:lnTo>
                  <a:lnTo>
                    <a:pt x="121925" y="612519"/>
                  </a:lnTo>
                  <a:lnTo>
                    <a:pt x="119203" y="607922"/>
                  </a:lnTo>
                  <a:lnTo>
                    <a:pt x="119880" y="604125"/>
                  </a:lnTo>
                  <a:lnTo>
                    <a:pt x="114516" y="599569"/>
                  </a:lnTo>
                  <a:lnTo>
                    <a:pt x="113504" y="594769"/>
                  </a:lnTo>
                  <a:lnTo>
                    <a:pt x="117167" y="592972"/>
                  </a:lnTo>
                  <a:lnTo>
                    <a:pt x="116779" y="584017"/>
                  </a:lnTo>
                  <a:lnTo>
                    <a:pt x="116689" y="581915"/>
                  </a:lnTo>
                  <a:lnTo>
                    <a:pt x="112134" y="581146"/>
                  </a:lnTo>
                  <a:lnTo>
                    <a:pt x="109136" y="573300"/>
                  </a:lnTo>
                  <a:lnTo>
                    <a:pt x="115667" y="572000"/>
                  </a:lnTo>
                  <a:lnTo>
                    <a:pt x="116523" y="568103"/>
                  </a:lnTo>
                  <a:lnTo>
                    <a:pt x="119182" y="568663"/>
                  </a:lnTo>
                  <a:lnTo>
                    <a:pt x="121332" y="569115"/>
                  </a:lnTo>
                  <a:lnTo>
                    <a:pt x="128591" y="565418"/>
                  </a:lnTo>
                  <a:lnTo>
                    <a:pt x="128238" y="564085"/>
                  </a:lnTo>
                  <a:lnTo>
                    <a:pt x="126463" y="557378"/>
                  </a:lnTo>
                  <a:lnTo>
                    <a:pt x="118546" y="549853"/>
                  </a:lnTo>
                  <a:lnTo>
                    <a:pt x="118099" y="549928"/>
                  </a:lnTo>
                  <a:lnTo>
                    <a:pt x="107906" y="551646"/>
                  </a:lnTo>
                  <a:lnTo>
                    <a:pt x="107594" y="551698"/>
                  </a:lnTo>
                  <a:lnTo>
                    <a:pt x="104242" y="561305"/>
                  </a:lnTo>
                  <a:lnTo>
                    <a:pt x="107700" y="567275"/>
                  </a:lnTo>
                  <a:lnTo>
                    <a:pt x="103144" y="570089"/>
                  </a:lnTo>
                  <a:lnTo>
                    <a:pt x="101882" y="575963"/>
                  </a:lnTo>
                  <a:lnTo>
                    <a:pt x="104746" y="580719"/>
                  </a:lnTo>
                  <a:lnTo>
                    <a:pt x="106403" y="586832"/>
                  </a:lnTo>
                  <a:lnTo>
                    <a:pt x="99009" y="588373"/>
                  </a:lnTo>
                  <a:lnTo>
                    <a:pt x="93724" y="586391"/>
                  </a:lnTo>
                  <a:lnTo>
                    <a:pt x="88792" y="578779"/>
                  </a:lnTo>
                  <a:lnTo>
                    <a:pt x="82103" y="572516"/>
                  </a:lnTo>
                  <a:lnTo>
                    <a:pt x="79250" y="573486"/>
                  </a:lnTo>
                  <a:lnTo>
                    <a:pt x="75443" y="566608"/>
                  </a:lnTo>
                  <a:lnTo>
                    <a:pt x="72543" y="560063"/>
                  </a:lnTo>
                  <a:lnTo>
                    <a:pt x="67976" y="553189"/>
                  </a:lnTo>
                  <a:lnTo>
                    <a:pt x="60176" y="548844"/>
                  </a:lnTo>
                  <a:lnTo>
                    <a:pt x="55366" y="552960"/>
                  </a:lnTo>
                  <a:lnTo>
                    <a:pt x="52026" y="550468"/>
                  </a:lnTo>
                  <a:lnTo>
                    <a:pt x="60818" y="537746"/>
                  </a:lnTo>
                  <a:lnTo>
                    <a:pt x="63679" y="529838"/>
                  </a:lnTo>
                  <a:lnTo>
                    <a:pt x="62448" y="520871"/>
                  </a:lnTo>
                  <a:lnTo>
                    <a:pt x="63748" y="516284"/>
                  </a:lnTo>
                  <a:lnTo>
                    <a:pt x="62843" y="512884"/>
                  </a:lnTo>
                  <a:lnTo>
                    <a:pt x="62790" y="512687"/>
                  </a:lnTo>
                  <a:lnTo>
                    <a:pt x="57956" y="510964"/>
                  </a:lnTo>
                  <a:lnTo>
                    <a:pt x="57699" y="505899"/>
                  </a:lnTo>
                  <a:lnTo>
                    <a:pt x="57895" y="498250"/>
                  </a:lnTo>
                  <a:lnTo>
                    <a:pt x="52775" y="485003"/>
                  </a:lnTo>
                  <a:lnTo>
                    <a:pt x="45756" y="477928"/>
                  </a:lnTo>
                  <a:lnTo>
                    <a:pt x="39515" y="468505"/>
                  </a:lnTo>
                  <a:lnTo>
                    <a:pt x="38851" y="463950"/>
                  </a:lnTo>
                  <a:lnTo>
                    <a:pt x="33338" y="447966"/>
                  </a:lnTo>
                  <a:lnTo>
                    <a:pt x="27613" y="440383"/>
                  </a:lnTo>
                  <a:lnTo>
                    <a:pt x="25939" y="436301"/>
                  </a:lnTo>
                  <a:lnTo>
                    <a:pt x="23953" y="431448"/>
                  </a:lnTo>
                  <a:lnTo>
                    <a:pt x="19002" y="423598"/>
                  </a:lnTo>
                  <a:lnTo>
                    <a:pt x="17930" y="419274"/>
                  </a:lnTo>
                  <a:lnTo>
                    <a:pt x="14389" y="412530"/>
                  </a:lnTo>
                  <a:lnTo>
                    <a:pt x="13678" y="406480"/>
                  </a:lnTo>
                  <a:lnTo>
                    <a:pt x="20180" y="399152"/>
                  </a:lnTo>
                  <a:lnTo>
                    <a:pt x="20870" y="384814"/>
                  </a:lnTo>
                  <a:lnTo>
                    <a:pt x="18964" y="374689"/>
                  </a:lnTo>
                  <a:lnTo>
                    <a:pt x="18511" y="363685"/>
                  </a:lnTo>
                  <a:lnTo>
                    <a:pt x="19151" y="351362"/>
                  </a:lnTo>
                  <a:lnTo>
                    <a:pt x="23274" y="340607"/>
                  </a:lnTo>
                  <a:lnTo>
                    <a:pt x="31796" y="328299"/>
                  </a:lnTo>
                  <a:lnTo>
                    <a:pt x="32727" y="318968"/>
                  </a:lnTo>
                  <a:lnTo>
                    <a:pt x="33981" y="310580"/>
                  </a:lnTo>
                  <a:lnTo>
                    <a:pt x="31806" y="304475"/>
                  </a:lnTo>
                  <a:lnTo>
                    <a:pt x="33601" y="289762"/>
                  </a:lnTo>
                  <a:lnTo>
                    <a:pt x="29306" y="284126"/>
                  </a:lnTo>
                  <a:lnTo>
                    <a:pt x="26890" y="275083"/>
                  </a:lnTo>
                  <a:lnTo>
                    <a:pt x="22983" y="262838"/>
                  </a:lnTo>
                  <a:lnTo>
                    <a:pt x="22390" y="260973"/>
                  </a:lnTo>
                  <a:lnTo>
                    <a:pt x="19496" y="258972"/>
                  </a:lnTo>
                  <a:lnTo>
                    <a:pt x="19840" y="251068"/>
                  </a:lnTo>
                  <a:lnTo>
                    <a:pt x="16138" y="244622"/>
                  </a:lnTo>
                  <a:lnTo>
                    <a:pt x="12045" y="241377"/>
                  </a:lnTo>
                  <a:lnTo>
                    <a:pt x="7243" y="232364"/>
                  </a:lnTo>
                  <a:lnTo>
                    <a:pt x="1321" y="222159"/>
                  </a:lnTo>
                  <a:lnTo>
                    <a:pt x="0" y="219364"/>
                  </a:lnTo>
                  <a:lnTo>
                    <a:pt x="3612" y="210591"/>
                  </a:lnTo>
                  <a:lnTo>
                    <a:pt x="4058" y="204632"/>
                  </a:lnTo>
                  <a:lnTo>
                    <a:pt x="2182" y="195173"/>
                  </a:lnTo>
                  <a:close/>
                </a:path>
              </a:pathLst>
            </a:custGeom>
            <a:solidFill>
              <a:srgbClr val="FF8969">
                <a:alpha val="100000"/>
              </a:srgbClr>
            </a:solidFill>
            <a:ln w="10840" cap="rnd">
              <a:solidFill>
                <a:srgbClr val="000000">
                  <a:alpha val="100000"/>
                </a:srgbClr>
              </a:solidFill>
              <a:prstDash val="solid"/>
              <a:round/>
            </a:ln>
          </p:spPr>
          <p:txBody>
            <a:bodyPr/>
            <a:lstStyle/>
            <a:p/>
          </p:txBody>
        </p:sp>
        <p:sp>
          <p:nvSpPr>
            <p:cNvPr id="18" name="pg17"/>
            <p:cNvSpPr/>
            <p:nvPr/>
          </p:nvSpPr>
          <p:spPr>
            <a:xfrm>
              <a:off x="2854175" y="3388228"/>
              <a:ext cx="754325" cy="579090"/>
            </a:xfrm>
            <a:custGeom>
              <a:avLst/>
              <a:pathLst>
                <a:path w="754325" h="579090">
                  <a:moveTo>
                    <a:pt x="18573" y="330590"/>
                  </a:moveTo>
                  <a:lnTo>
                    <a:pt x="27971" y="247908"/>
                  </a:lnTo>
                  <a:lnTo>
                    <a:pt x="31296" y="216099"/>
                  </a:lnTo>
                  <a:lnTo>
                    <a:pt x="33113" y="198770"/>
                  </a:lnTo>
                  <a:lnTo>
                    <a:pt x="35373" y="177252"/>
                  </a:lnTo>
                  <a:lnTo>
                    <a:pt x="38360" y="148888"/>
                  </a:lnTo>
                  <a:lnTo>
                    <a:pt x="42562" y="108429"/>
                  </a:lnTo>
                  <a:lnTo>
                    <a:pt x="43167" y="102902"/>
                  </a:lnTo>
                  <a:lnTo>
                    <a:pt x="49422" y="45929"/>
                  </a:lnTo>
                  <a:lnTo>
                    <a:pt x="49547" y="44738"/>
                  </a:lnTo>
                  <a:lnTo>
                    <a:pt x="51815" y="23111"/>
                  </a:lnTo>
                  <a:lnTo>
                    <a:pt x="54102" y="0"/>
                  </a:lnTo>
                  <a:lnTo>
                    <a:pt x="133787" y="8482"/>
                  </a:lnTo>
                  <a:lnTo>
                    <a:pt x="166949" y="11601"/>
                  </a:lnTo>
                  <a:lnTo>
                    <a:pt x="221978" y="16479"/>
                  </a:lnTo>
                  <a:lnTo>
                    <a:pt x="226934" y="16953"/>
                  </a:lnTo>
                  <a:lnTo>
                    <a:pt x="272611" y="21179"/>
                  </a:lnTo>
                  <a:lnTo>
                    <a:pt x="326494" y="25834"/>
                  </a:lnTo>
                  <a:lnTo>
                    <a:pt x="336850" y="26688"/>
                  </a:lnTo>
                  <a:lnTo>
                    <a:pt x="339553" y="26890"/>
                  </a:lnTo>
                  <a:lnTo>
                    <a:pt x="430995" y="33208"/>
                  </a:lnTo>
                  <a:lnTo>
                    <a:pt x="464389" y="35295"/>
                  </a:lnTo>
                  <a:lnTo>
                    <a:pt x="473212" y="35823"/>
                  </a:lnTo>
                  <a:lnTo>
                    <a:pt x="509123" y="37363"/>
                  </a:lnTo>
                  <a:lnTo>
                    <a:pt x="553592" y="39725"/>
                  </a:lnTo>
                  <a:lnTo>
                    <a:pt x="601655" y="41908"/>
                  </a:lnTo>
                  <a:lnTo>
                    <a:pt x="620834" y="42691"/>
                  </a:lnTo>
                  <a:lnTo>
                    <a:pt x="651516" y="43850"/>
                  </a:lnTo>
                  <a:lnTo>
                    <a:pt x="693948" y="45329"/>
                  </a:lnTo>
                  <a:lnTo>
                    <a:pt x="697201" y="45433"/>
                  </a:lnTo>
                  <a:lnTo>
                    <a:pt x="703645" y="45636"/>
                  </a:lnTo>
                  <a:lnTo>
                    <a:pt x="754325" y="47032"/>
                  </a:lnTo>
                  <a:lnTo>
                    <a:pt x="753554" y="80603"/>
                  </a:lnTo>
                  <a:lnTo>
                    <a:pt x="753388" y="87514"/>
                  </a:lnTo>
                  <a:lnTo>
                    <a:pt x="752572" y="121712"/>
                  </a:lnTo>
                  <a:lnTo>
                    <a:pt x="752284" y="133767"/>
                  </a:lnTo>
                  <a:lnTo>
                    <a:pt x="752250" y="135206"/>
                  </a:lnTo>
                  <a:lnTo>
                    <a:pt x="751150" y="179723"/>
                  </a:lnTo>
                  <a:lnTo>
                    <a:pt x="750622" y="204163"/>
                  </a:lnTo>
                  <a:lnTo>
                    <a:pt x="749986" y="236681"/>
                  </a:lnTo>
                  <a:lnTo>
                    <a:pt x="749970" y="237461"/>
                  </a:lnTo>
                  <a:lnTo>
                    <a:pt x="749468" y="263276"/>
                  </a:lnTo>
                  <a:lnTo>
                    <a:pt x="748903" y="295209"/>
                  </a:lnTo>
                  <a:lnTo>
                    <a:pt x="748701" y="306638"/>
                  </a:lnTo>
                  <a:lnTo>
                    <a:pt x="747713" y="353015"/>
                  </a:lnTo>
                  <a:lnTo>
                    <a:pt x="747481" y="363949"/>
                  </a:lnTo>
                  <a:lnTo>
                    <a:pt x="746833" y="394565"/>
                  </a:lnTo>
                  <a:lnTo>
                    <a:pt x="746510" y="409911"/>
                  </a:lnTo>
                  <a:lnTo>
                    <a:pt x="746493" y="410752"/>
                  </a:lnTo>
                  <a:lnTo>
                    <a:pt x="746077" y="430572"/>
                  </a:lnTo>
                  <a:lnTo>
                    <a:pt x="745181" y="480246"/>
                  </a:lnTo>
                  <a:lnTo>
                    <a:pt x="745146" y="482191"/>
                  </a:lnTo>
                  <a:lnTo>
                    <a:pt x="744904" y="492748"/>
                  </a:lnTo>
                  <a:lnTo>
                    <a:pt x="744130" y="526574"/>
                  </a:lnTo>
                  <a:lnTo>
                    <a:pt x="743734" y="543947"/>
                  </a:lnTo>
                  <a:lnTo>
                    <a:pt x="743277" y="564048"/>
                  </a:lnTo>
                  <a:lnTo>
                    <a:pt x="743070" y="573523"/>
                  </a:lnTo>
                  <a:lnTo>
                    <a:pt x="742910" y="579090"/>
                  </a:lnTo>
                  <a:lnTo>
                    <a:pt x="709614" y="578029"/>
                  </a:lnTo>
                  <a:lnTo>
                    <a:pt x="673151" y="576846"/>
                  </a:lnTo>
                  <a:lnTo>
                    <a:pt x="657872" y="575751"/>
                  </a:lnTo>
                  <a:lnTo>
                    <a:pt x="640839" y="575091"/>
                  </a:lnTo>
                  <a:lnTo>
                    <a:pt x="631917" y="574799"/>
                  </a:lnTo>
                  <a:lnTo>
                    <a:pt x="563114" y="572248"/>
                  </a:lnTo>
                  <a:lnTo>
                    <a:pt x="533919" y="571170"/>
                  </a:lnTo>
                  <a:lnTo>
                    <a:pt x="498735" y="569744"/>
                  </a:lnTo>
                  <a:lnTo>
                    <a:pt x="456966" y="567496"/>
                  </a:lnTo>
                  <a:lnTo>
                    <a:pt x="415696" y="564807"/>
                  </a:lnTo>
                  <a:lnTo>
                    <a:pt x="412061" y="564578"/>
                  </a:lnTo>
                  <a:lnTo>
                    <a:pt x="405112" y="564136"/>
                  </a:lnTo>
                  <a:lnTo>
                    <a:pt x="401843" y="563926"/>
                  </a:lnTo>
                  <a:lnTo>
                    <a:pt x="384010" y="562757"/>
                  </a:lnTo>
                  <a:lnTo>
                    <a:pt x="371846" y="561959"/>
                  </a:lnTo>
                  <a:lnTo>
                    <a:pt x="352473" y="560661"/>
                  </a:lnTo>
                  <a:lnTo>
                    <a:pt x="352261" y="560647"/>
                  </a:lnTo>
                  <a:lnTo>
                    <a:pt x="322656" y="558633"/>
                  </a:lnTo>
                  <a:lnTo>
                    <a:pt x="321717" y="558570"/>
                  </a:lnTo>
                  <a:lnTo>
                    <a:pt x="285983" y="556088"/>
                  </a:lnTo>
                  <a:lnTo>
                    <a:pt x="271865" y="555068"/>
                  </a:lnTo>
                  <a:lnTo>
                    <a:pt x="230132" y="551919"/>
                  </a:lnTo>
                  <a:lnTo>
                    <a:pt x="229416" y="550833"/>
                  </a:lnTo>
                  <a:lnTo>
                    <a:pt x="171825" y="545927"/>
                  </a:lnTo>
                  <a:lnTo>
                    <a:pt x="165385" y="545353"/>
                  </a:lnTo>
                  <a:lnTo>
                    <a:pt x="110460" y="540266"/>
                  </a:lnTo>
                  <a:lnTo>
                    <a:pt x="70396" y="536395"/>
                  </a:lnTo>
                  <a:lnTo>
                    <a:pt x="44909" y="533837"/>
                  </a:lnTo>
                  <a:lnTo>
                    <a:pt x="0" y="529111"/>
                  </a:lnTo>
                  <a:lnTo>
                    <a:pt x="6605" y="464948"/>
                  </a:lnTo>
                  <a:lnTo>
                    <a:pt x="12028" y="412593"/>
                  </a:lnTo>
                  <a:lnTo>
                    <a:pt x="15767" y="376658"/>
                  </a:lnTo>
                  <a:lnTo>
                    <a:pt x="15928" y="375118"/>
                  </a:lnTo>
                  <a:lnTo>
                    <a:pt x="15523" y="360265"/>
                  </a:lnTo>
                  <a:close/>
                </a:path>
              </a:pathLst>
            </a:custGeom>
            <a:solidFill>
              <a:srgbClr val="FF8666">
                <a:alpha val="100000"/>
              </a:srgbClr>
            </a:solidFill>
            <a:ln w="10840" cap="rnd">
              <a:solidFill>
                <a:srgbClr val="000000">
                  <a:alpha val="100000"/>
                </a:srgbClr>
              </a:solidFill>
              <a:prstDash val="solid"/>
              <a:round/>
            </a:ln>
          </p:spPr>
          <p:txBody>
            <a:bodyPr/>
            <a:lstStyle/>
            <a:p/>
          </p:txBody>
        </p:sp>
        <p:sp>
          <p:nvSpPr>
            <p:cNvPr id="19" name="pg18"/>
            <p:cNvSpPr/>
            <p:nvPr/>
          </p:nvSpPr>
          <p:spPr>
            <a:xfrm>
              <a:off x="6375228" y="2825919"/>
              <a:ext cx="183002" cy="193333"/>
            </a:xfrm>
            <a:custGeom>
              <a:avLst/>
              <a:pathLst>
                <a:path w="183002" h="193333">
                  <a:moveTo>
                    <a:pt x="18952" y="177938"/>
                  </a:moveTo>
                  <a:lnTo>
                    <a:pt x="34949" y="158661"/>
                  </a:lnTo>
                  <a:lnTo>
                    <a:pt x="25177" y="150254"/>
                  </a:lnTo>
                  <a:lnTo>
                    <a:pt x="22907" y="140960"/>
                  </a:lnTo>
                  <a:lnTo>
                    <a:pt x="22626" y="139807"/>
                  </a:lnTo>
                  <a:lnTo>
                    <a:pt x="22572" y="139590"/>
                  </a:lnTo>
                  <a:lnTo>
                    <a:pt x="20509" y="131159"/>
                  </a:lnTo>
                  <a:lnTo>
                    <a:pt x="17651" y="119909"/>
                  </a:lnTo>
                  <a:lnTo>
                    <a:pt x="13856" y="105006"/>
                  </a:lnTo>
                  <a:lnTo>
                    <a:pt x="12999" y="101673"/>
                  </a:lnTo>
                  <a:lnTo>
                    <a:pt x="7715" y="81164"/>
                  </a:lnTo>
                  <a:lnTo>
                    <a:pt x="0" y="51706"/>
                  </a:lnTo>
                  <a:lnTo>
                    <a:pt x="23830" y="44161"/>
                  </a:lnTo>
                  <a:lnTo>
                    <a:pt x="33516" y="41199"/>
                  </a:lnTo>
                  <a:lnTo>
                    <a:pt x="40404" y="39084"/>
                  </a:lnTo>
                  <a:lnTo>
                    <a:pt x="44562" y="37804"/>
                  </a:lnTo>
                  <a:lnTo>
                    <a:pt x="45421" y="37539"/>
                  </a:lnTo>
                  <a:lnTo>
                    <a:pt x="59521" y="32841"/>
                  </a:lnTo>
                  <a:lnTo>
                    <a:pt x="64570" y="36565"/>
                  </a:lnTo>
                  <a:lnTo>
                    <a:pt x="67658" y="34932"/>
                  </a:lnTo>
                  <a:lnTo>
                    <a:pt x="68359" y="34560"/>
                  </a:lnTo>
                  <a:lnTo>
                    <a:pt x="69810" y="29281"/>
                  </a:lnTo>
                  <a:lnTo>
                    <a:pt x="81773" y="25838"/>
                  </a:lnTo>
                  <a:lnTo>
                    <a:pt x="88954" y="22780"/>
                  </a:lnTo>
                  <a:lnTo>
                    <a:pt x="90703" y="22186"/>
                  </a:lnTo>
                  <a:lnTo>
                    <a:pt x="101012" y="18678"/>
                  </a:lnTo>
                  <a:lnTo>
                    <a:pt x="108422" y="16146"/>
                  </a:lnTo>
                  <a:lnTo>
                    <a:pt x="119348" y="12462"/>
                  </a:lnTo>
                  <a:lnTo>
                    <a:pt x="125175" y="10490"/>
                  </a:lnTo>
                  <a:lnTo>
                    <a:pt x="128274" y="9439"/>
                  </a:lnTo>
                  <a:lnTo>
                    <a:pt x="138869" y="5834"/>
                  </a:lnTo>
                  <a:lnTo>
                    <a:pt x="148346" y="2631"/>
                  </a:lnTo>
                  <a:lnTo>
                    <a:pt x="156100" y="0"/>
                  </a:lnTo>
                  <a:lnTo>
                    <a:pt x="156912" y="1925"/>
                  </a:lnTo>
                  <a:lnTo>
                    <a:pt x="166351" y="27300"/>
                  </a:lnTo>
                  <a:lnTo>
                    <a:pt x="170248" y="37669"/>
                  </a:lnTo>
                  <a:lnTo>
                    <a:pt x="173984" y="48448"/>
                  </a:lnTo>
                  <a:lnTo>
                    <a:pt x="175886" y="53940"/>
                  </a:lnTo>
                  <a:lnTo>
                    <a:pt x="177906" y="60524"/>
                  </a:lnTo>
                  <a:lnTo>
                    <a:pt x="183002" y="77162"/>
                  </a:lnTo>
                  <a:lnTo>
                    <a:pt x="179324" y="79167"/>
                  </a:lnTo>
                  <a:lnTo>
                    <a:pt x="182204" y="86453"/>
                  </a:lnTo>
                  <a:lnTo>
                    <a:pt x="181399" y="91575"/>
                  </a:lnTo>
                  <a:lnTo>
                    <a:pt x="178308" y="90388"/>
                  </a:lnTo>
                  <a:lnTo>
                    <a:pt x="172069" y="93599"/>
                  </a:lnTo>
                  <a:lnTo>
                    <a:pt x="166598" y="97454"/>
                  </a:lnTo>
                  <a:lnTo>
                    <a:pt x="159989" y="100233"/>
                  </a:lnTo>
                  <a:lnTo>
                    <a:pt x="156938" y="103449"/>
                  </a:lnTo>
                  <a:lnTo>
                    <a:pt x="150002" y="103620"/>
                  </a:lnTo>
                  <a:lnTo>
                    <a:pt x="147494" y="106709"/>
                  </a:lnTo>
                  <a:lnTo>
                    <a:pt x="143029" y="111226"/>
                  </a:lnTo>
                  <a:lnTo>
                    <a:pt x="138760" y="113071"/>
                  </a:lnTo>
                  <a:lnTo>
                    <a:pt x="137976" y="113409"/>
                  </a:lnTo>
                  <a:lnTo>
                    <a:pt x="135115" y="116669"/>
                  </a:lnTo>
                  <a:lnTo>
                    <a:pt x="132612" y="115192"/>
                  </a:lnTo>
                  <a:lnTo>
                    <a:pt x="126775" y="118460"/>
                  </a:lnTo>
                  <a:lnTo>
                    <a:pt x="121698" y="122590"/>
                  </a:lnTo>
                  <a:lnTo>
                    <a:pt x="120661" y="123434"/>
                  </a:lnTo>
                  <a:lnTo>
                    <a:pt x="115162" y="122787"/>
                  </a:lnTo>
                  <a:lnTo>
                    <a:pt x="110051" y="125035"/>
                  </a:lnTo>
                  <a:lnTo>
                    <a:pt x="107492" y="128639"/>
                  </a:lnTo>
                  <a:lnTo>
                    <a:pt x="101211" y="131632"/>
                  </a:lnTo>
                  <a:lnTo>
                    <a:pt x="97815" y="129468"/>
                  </a:lnTo>
                  <a:lnTo>
                    <a:pt x="89868" y="135422"/>
                  </a:lnTo>
                  <a:lnTo>
                    <a:pt x="87495" y="135313"/>
                  </a:lnTo>
                  <a:lnTo>
                    <a:pt x="84148" y="135157"/>
                  </a:lnTo>
                  <a:lnTo>
                    <a:pt x="81618" y="138494"/>
                  </a:lnTo>
                  <a:lnTo>
                    <a:pt x="80577" y="139866"/>
                  </a:lnTo>
                  <a:lnTo>
                    <a:pt x="80475" y="140001"/>
                  </a:lnTo>
                  <a:lnTo>
                    <a:pt x="78415" y="144577"/>
                  </a:lnTo>
                  <a:lnTo>
                    <a:pt x="73422" y="148076"/>
                  </a:lnTo>
                  <a:lnTo>
                    <a:pt x="72652" y="152654"/>
                  </a:lnTo>
                  <a:lnTo>
                    <a:pt x="72397" y="154167"/>
                  </a:lnTo>
                  <a:lnTo>
                    <a:pt x="70637" y="155762"/>
                  </a:lnTo>
                  <a:lnTo>
                    <a:pt x="66380" y="156290"/>
                  </a:lnTo>
                  <a:lnTo>
                    <a:pt x="63399" y="156659"/>
                  </a:lnTo>
                  <a:lnTo>
                    <a:pt x="59492" y="163780"/>
                  </a:lnTo>
                  <a:lnTo>
                    <a:pt x="58828" y="164126"/>
                  </a:lnTo>
                  <a:lnTo>
                    <a:pt x="56387" y="165393"/>
                  </a:lnTo>
                  <a:lnTo>
                    <a:pt x="53407" y="166940"/>
                  </a:lnTo>
                  <a:lnTo>
                    <a:pt x="49753" y="169043"/>
                  </a:lnTo>
                  <a:lnTo>
                    <a:pt x="52201" y="170815"/>
                  </a:lnTo>
                  <a:lnTo>
                    <a:pt x="50235" y="175382"/>
                  </a:lnTo>
                  <a:lnTo>
                    <a:pt x="47397" y="177872"/>
                  </a:lnTo>
                  <a:lnTo>
                    <a:pt x="42920" y="178864"/>
                  </a:lnTo>
                  <a:lnTo>
                    <a:pt x="38870" y="182036"/>
                  </a:lnTo>
                  <a:lnTo>
                    <a:pt x="35535" y="186286"/>
                  </a:lnTo>
                  <a:lnTo>
                    <a:pt x="32400" y="187465"/>
                  </a:lnTo>
                  <a:lnTo>
                    <a:pt x="27845" y="193333"/>
                  </a:lnTo>
                  <a:lnTo>
                    <a:pt x="26906" y="191025"/>
                  </a:lnTo>
                  <a:lnTo>
                    <a:pt x="26328" y="189259"/>
                  </a:lnTo>
                  <a:lnTo>
                    <a:pt x="16555" y="180813"/>
                  </a:lnTo>
                  <a:close/>
                </a:path>
              </a:pathLst>
            </a:custGeom>
            <a:solidFill>
              <a:srgbClr val="FF341A">
                <a:alpha val="100000"/>
              </a:srgbClr>
            </a:solidFill>
            <a:ln w="10840" cap="rnd">
              <a:solidFill>
                <a:srgbClr val="000000">
                  <a:alpha val="100000"/>
                </a:srgbClr>
              </a:solidFill>
              <a:prstDash val="solid"/>
              <a:round/>
            </a:ln>
          </p:spPr>
          <p:txBody>
            <a:bodyPr/>
            <a:lstStyle/>
            <a:p/>
          </p:txBody>
        </p:sp>
        <p:sp>
          <p:nvSpPr>
            <p:cNvPr id="20" name="pg19"/>
            <p:cNvSpPr/>
            <p:nvPr/>
          </p:nvSpPr>
          <p:spPr>
            <a:xfrm>
              <a:off x="6248477" y="3224260"/>
              <a:ext cx="119222" cy="182921"/>
            </a:xfrm>
            <a:custGeom>
              <a:avLst/>
              <a:pathLst>
                <a:path w="119222" h="182921">
                  <a:moveTo>
                    <a:pt x="1435" y="22532"/>
                  </a:moveTo>
                  <a:lnTo>
                    <a:pt x="2110" y="17306"/>
                  </a:lnTo>
                  <a:lnTo>
                    <a:pt x="4346" y="11803"/>
                  </a:lnTo>
                  <a:lnTo>
                    <a:pt x="8516" y="6437"/>
                  </a:lnTo>
                  <a:lnTo>
                    <a:pt x="14654" y="2693"/>
                  </a:lnTo>
                  <a:lnTo>
                    <a:pt x="16792" y="1387"/>
                  </a:lnTo>
                  <a:lnTo>
                    <a:pt x="25785" y="0"/>
                  </a:lnTo>
                  <a:lnTo>
                    <a:pt x="33192" y="1523"/>
                  </a:lnTo>
                  <a:lnTo>
                    <a:pt x="30249" y="7511"/>
                  </a:lnTo>
                  <a:lnTo>
                    <a:pt x="30380" y="14605"/>
                  </a:lnTo>
                  <a:lnTo>
                    <a:pt x="28346" y="19294"/>
                  </a:lnTo>
                  <a:lnTo>
                    <a:pt x="27329" y="25070"/>
                  </a:lnTo>
                  <a:lnTo>
                    <a:pt x="25618" y="28043"/>
                  </a:lnTo>
                  <a:lnTo>
                    <a:pt x="28371" y="31936"/>
                  </a:lnTo>
                  <a:lnTo>
                    <a:pt x="32068" y="33317"/>
                  </a:lnTo>
                  <a:lnTo>
                    <a:pt x="32200" y="39273"/>
                  </a:lnTo>
                  <a:lnTo>
                    <a:pt x="33536" y="44075"/>
                  </a:lnTo>
                  <a:lnTo>
                    <a:pt x="27922" y="48468"/>
                  </a:lnTo>
                  <a:lnTo>
                    <a:pt x="31474" y="53023"/>
                  </a:lnTo>
                  <a:lnTo>
                    <a:pt x="38236" y="58092"/>
                  </a:lnTo>
                  <a:lnTo>
                    <a:pt x="40443" y="59861"/>
                  </a:lnTo>
                  <a:lnTo>
                    <a:pt x="45442" y="63865"/>
                  </a:lnTo>
                  <a:lnTo>
                    <a:pt x="53826" y="70543"/>
                  </a:lnTo>
                  <a:lnTo>
                    <a:pt x="57979" y="79969"/>
                  </a:lnTo>
                  <a:lnTo>
                    <a:pt x="58765" y="87397"/>
                  </a:lnTo>
                  <a:lnTo>
                    <a:pt x="62662" y="96829"/>
                  </a:lnTo>
                  <a:lnTo>
                    <a:pt x="69479" y="100031"/>
                  </a:lnTo>
                  <a:lnTo>
                    <a:pt x="75506" y="108303"/>
                  </a:lnTo>
                  <a:lnTo>
                    <a:pt x="76228" y="109294"/>
                  </a:lnTo>
                  <a:lnTo>
                    <a:pt x="77036" y="112670"/>
                  </a:lnTo>
                  <a:lnTo>
                    <a:pt x="86646" y="119344"/>
                  </a:lnTo>
                  <a:lnTo>
                    <a:pt x="95808" y="124067"/>
                  </a:lnTo>
                  <a:lnTo>
                    <a:pt x="100554" y="123587"/>
                  </a:lnTo>
                  <a:lnTo>
                    <a:pt x="102362" y="121022"/>
                  </a:lnTo>
                  <a:lnTo>
                    <a:pt x="107848" y="133448"/>
                  </a:lnTo>
                  <a:lnTo>
                    <a:pt x="115565" y="153534"/>
                  </a:lnTo>
                  <a:lnTo>
                    <a:pt x="119222" y="164328"/>
                  </a:lnTo>
                  <a:lnTo>
                    <a:pt x="105785" y="168582"/>
                  </a:lnTo>
                  <a:lnTo>
                    <a:pt x="90374" y="173189"/>
                  </a:lnTo>
                  <a:lnTo>
                    <a:pt x="76717" y="177243"/>
                  </a:lnTo>
                  <a:lnTo>
                    <a:pt x="55318" y="182921"/>
                  </a:lnTo>
                  <a:lnTo>
                    <a:pt x="51667" y="172463"/>
                  </a:lnTo>
                  <a:lnTo>
                    <a:pt x="50876" y="170180"/>
                  </a:lnTo>
                  <a:lnTo>
                    <a:pt x="47600" y="160728"/>
                  </a:lnTo>
                  <a:lnTo>
                    <a:pt x="39007" y="136113"/>
                  </a:lnTo>
                  <a:lnTo>
                    <a:pt x="25138" y="96450"/>
                  </a:lnTo>
                  <a:lnTo>
                    <a:pt x="20548" y="83341"/>
                  </a:lnTo>
                  <a:lnTo>
                    <a:pt x="18326" y="76998"/>
                  </a:lnTo>
                  <a:lnTo>
                    <a:pt x="14739" y="66762"/>
                  </a:lnTo>
                  <a:lnTo>
                    <a:pt x="0" y="22972"/>
                  </a:lnTo>
                  <a:close/>
                </a:path>
              </a:pathLst>
            </a:custGeom>
            <a:solidFill>
              <a:srgbClr val="FF7250">
                <a:alpha val="100000"/>
              </a:srgbClr>
            </a:solidFill>
            <a:ln w="10840" cap="rnd">
              <a:solidFill>
                <a:srgbClr val="000000">
                  <a:alpha val="100000"/>
                </a:srgbClr>
              </a:solidFill>
              <a:prstDash val="solid"/>
              <a:round/>
            </a:ln>
          </p:spPr>
          <p:txBody>
            <a:bodyPr/>
            <a:lstStyle/>
            <a:p/>
          </p:txBody>
        </p:sp>
        <p:sp>
          <p:nvSpPr>
            <p:cNvPr id="21" name="pg20"/>
            <p:cNvSpPr/>
            <p:nvPr/>
          </p:nvSpPr>
          <p:spPr>
            <a:xfrm>
              <a:off x="6146295" y="3377484"/>
              <a:ext cx="22185" cy="26326"/>
            </a:xfrm>
            <a:custGeom>
              <a:avLst/>
              <a:pathLst>
                <a:path w="22185" h="26326">
                  <a:moveTo>
                    <a:pt x="0" y="10152"/>
                  </a:moveTo>
                  <a:lnTo>
                    <a:pt x="5657" y="0"/>
                  </a:lnTo>
                  <a:lnTo>
                    <a:pt x="10485" y="2790"/>
                  </a:lnTo>
                  <a:lnTo>
                    <a:pt x="22185" y="9535"/>
                  </a:lnTo>
                  <a:lnTo>
                    <a:pt x="17169" y="18657"/>
                  </a:lnTo>
                  <a:lnTo>
                    <a:pt x="12880" y="26326"/>
                  </a:lnTo>
                  <a:lnTo>
                    <a:pt x="11166" y="19906"/>
                  </a:lnTo>
                  <a:lnTo>
                    <a:pt x="10239" y="16434"/>
                  </a:lnTo>
                  <a:lnTo>
                    <a:pt x="3952" y="13214"/>
                  </a:lnTo>
                  <a:close/>
                </a:path>
              </a:pathLst>
            </a:custGeom>
            <a:solidFill>
              <a:srgbClr val="FFB49C">
                <a:alpha val="100000"/>
              </a:srgbClr>
            </a:solidFill>
            <a:ln w="10840" cap="rnd">
              <a:solidFill>
                <a:srgbClr val="000000">
                  <a:alpha val="100000"/>
                </a:srgbClr>
              </a:solidFill>
              <a:prstDash val="solid"/>
              <a:round/>
            </a:ln>
          </p:spPr>
          <p:txBody>
            <a:bodyPr/>
            <a:lstStyle/>
            <a:p/>
          </p:txBody>
        </p:sp>
        <p:sp>
          <p:nvSpPr>
            <p:cNvPr id="22" name="pg21"/>
            <p:cNvSpPr/>
            <p:nvPr/>
          </p:nvSpPr>
          <p:spPr>
            <a:xfrm>
              <a:off x="5229996" y="4568594"/>
              <a:ext cx="975653" cy="780059"/>
            </a:xfrm>
            <a:custGeom>
              <a:avLst/>
              <a:pathLst>
                <a:path w="975653" h="780059">
                  <a:moveTo>
                    <a:pt x="3460" y="98240"/>
                  </a:moveTo>
                  <a:lnTo>
                    <a:pt x="1938" y="92320"/>
                  </a:lnTo>
                  <a:lnTo>
                    <a:pt x="10922" y="90993"/>
                  </a:lnTo>
                  <a:lnTo>
                    <a:pt x="21535" y="89366"/>
                  </a:lnTo>
                  <a:lnTo>
                    <a:pt x="34397" y="87415"/>
                  </a:lnTo>
                  <a:lnTo>
                    <a:pt x="51325" y="84797"/>
                  </a:lnTo>
                  <a:lnTo>
                    <a:pt x="77928" y="80934"/>
                  </a:lnTo>
                  <a:lnTo>
                    <a:pt x="88783" y="79305"/>
                  </a:lnTo>
                  <a:lnTo>
                    <a:pt x="94027" y="78543"/>
                  </a:lnTo>
                  <a:lnTo>
                    <a:pt x="105065" y="76928"/>
                  </a:lnTo>
                  <a:lnTo>
                    <a:pt x="119192" y="74843"/>
                  </a:lnTo>
                  <a:lnTo>
                    <a:pt x="138974" y="71790"/>
                  </a:lnTo>
                  <a:lnTo>
                    <a:pt x="141652" y="71374"/>
                  </a:lnTo>
                  <a:lnTo>
                    <a:pt x="161744" y="68182"/>
                  </a:lnTo>
                  <a:lnTo>
                    <a:pt x="178946" y="65416"/>
                  </a:lnTo>
                  <a:lnTo>
                    <a:pt x="194921" y="62818"/>
                  </a:lnTo>
                  <a:lnTo>
                    <a:pt x="211135" y="59869"/>
                  </a:lnTo>
                  <a:lnTo>
                    <a:pt x="230311" y="56399"/>
                  </a:lnTo>
                  <a:lnTo>
                    <a:pt x="239489" y="54724"/>
                  </a:lnTo>
                  <a:lnTo>
                    <a:pt x="240582" y="54524"/>
                  </a:lnTo>
                  <a:lnTo>
                    <a:pt x="258029" y="51313"/>
                  </a:lnTo>
                  <a:lnTo>
                    <a:pt x="279128" y="47491"/>
                  </a:lnTo>
                  <a:lnTo>
                    <a:pt x="292051" y="45227"/>
                  </a:lnTo>
                  <a:lnTo>
                    <a:pt x="295294" y="44649"/>
                  </a:lnTo>
                  <a:lnTo>
                    <a:pt x="295362" y="47815"/>
                  </a:lnTo>
                  <a:lnTo>
                    <a:pt x="298673" y="52613"/>
                  </a:lnTo>
                  <a:lnTo>
                    <a:pt x="305254" y="59280"/>
                  </a:lnTo>
                  <a:lnTo>
                    <a:pt x="306303" y="65098"/>
                  </a:lnTo>
                  <a:lnTo>
                    <a:pt x="309359" y="72882"/>
                  </a:lnTo>
                  <a:lnTo>
                    <a:pt x="316606" y="79730"/>
                  </a:lnTo>
                  <a:lnTo>
                    <a:pt x="316746" y="79711"/>
                  </a:lnTo>
                  <a:lnTo>
                    <a:pt x="322485" y="78934"/>
                  </a:lnTo>
                  <a:lnTo>
                    <a:pt x="361060" y="74224"/>
                  </a:lnTo>
                  <a:lnTo>
                    <a:pt x="371728" y="72799"/>
                  </a:lnTo>
                  <a:lnTo>
                    <a:pt x="382562" y="71339"/>
                  </a:lnTo>
                  <a:lnTo>
                    <a:pt x="400818" y="68850"/>
                  </a:lnTo>
                  <a:lnTo>
                    <a:pt x="405515" y="68251"/>
                  </a:lnTo>
                  <a:lnTo>
                    <a:pt x="414204" y="67138"/>
                  </a:lnTo>
                  <a:lnTo>
                    <a:pt x="435436" y="64383"/>
                  </a:lnTo>
                  <a:lnTo>
                    <a:pt x="444233" y="63249"/>
                  </a:lnTo>
                  <a:lnTo>
                    <a:pt x="459265" y="61291"/>
                  </a:lnTo>
                  <a:lnTo>
                    <a:pt x="471987" y="59616"/>
                  </a:lnTo>
                  <a:lnTo>
                    <a:pt x="488199" y="57593"/>
                  </a:lnTo>
                  <a:lnTo>
                    <a:pt x="493711" y="56899"/>
                  </a:lnTo>
                  <a:lnTo>
                    <a:pt x="513392" y="54394"/>
                  </a:lnTo>
                  <a:lnTo>
                    <a:pt x="513983" y="54318"/>
                  </a:lnTo>
                  <a:lnTo>
                    <a:pt x="542914" y="50470"/>
                  </a:lnTo>
                  <a:lnTo>
                    <a:pt x="564293" y="47619"/>
                  </a:lnTo>
                  <a:lnTo>
                    <a:pt x="576305" y="45996"/>
                  </a:lnTo>
                  <a:lnTo>
                    <a:pt x="590465" y="44063"/>
                  </a:lnTo>
                  <a:lnTo>
                    <a:pt x="595107" y="43551"/>
                  </a:lnTo>
                  <a:lnTo>
                    <a:pt x="618013" y="40990"/>
                  </a:lnTo>
                  <a:lnTo>
                    <a:pt x="617815" y="46931"/>
                  </a:lnTo>
                  <a:lnTo>
                    <a:pt x="622101" y="52307"/>
                  </a:lnTo>
                  <a:lnTo>
                    <a:pt x="622213" y="59030"/>
                  </a:lnTo>
                  <a:lnTo>
                    <a:pt x="626929" y="65611"/>
                  </a:lnTo>
                  <a:lnTo>
                    <a:pt x="631189" y="65420"/>
                  </a:lnTo>
                  <a:lnTo>
                    <a:pt x="636722" y="64602"/>
                  </a:lnTo>
                  <a:lnTo>
                    <a:pt x="641467" y="62566"/>
                  </a:lnTo>
                  <a:lnTo>
                    <a:pt x="642575" y="62090"/>
                  </a:lnTo>
                  <a:lnTo>
                    <a:pt x="641655" y="57802"/>
                  </a:lnTo>
                  <a:lnTo>
                    <a:pt x="642164" y="51718"/>
                  </a:lnTo>
                  <a:lnTo>
                    <a:pt x="641292" y="40555"/>
                  </a:lnTo>
                  <a:lnTo>
                    <a:pt x="639921" y="31295"/>
                  </a:lnTo>
                  <a:lnTo>
                    <a:pt x="634853" y="25081"/>
                  </a:lnTo>
                  <a:lnTo>
                    <a:pt x="634844" y="20094"/>
                  </a:lnTo>
                  <a:lnTo>
                    <a:pt x="634490" y="12271"/>
                  </a:lnTo>
                  <a:lnTo>
                    <a:pt x="637870" y="6753"/>
                  </a:lnTo>
                  <a:lnTo>
                    <a:pt x="642685" y="117"/>
                  </a:lnTo>
                  <a:lnTo>
                    <a:pt x="646994" y="10"/>
                  </a:lnTo>
                  <a:lnTo>
                    <a:pt x="647414" y="0"/>
                  </a:lnTo>
                  <a:lnTo>
                    <a:pt x="651861" y="2847"/>
                  </a:lnTo>
                  <a:lnTo>
                    <a:pt x="658653" y="1754"/>
                  </a:lnTo>
                  <a:lnTo>
                    <a:pt x="664097" y="2772"/>
                  </a:lnTo>
                  <a:lnTo>
                    <a:pt x="668167" y="5170"/>
                  </a:lnTo>
                  <a:lnTo>
                    <a:pt x="675448" y="4265"/>
                  </a:lnTo>
                  <a:lnTo>
                    <a:pt x="679732" y="5371"/>
                  </a:lnTo>
                  <a:lnTo>
                    <a:pt x="688083" y="5446"/>
                  </a:lnTo>
                  <a:lnTo>
                    <a:pt x="691636" y="3614"/>
                  </a:lnTo>
                  <a:lnTo>
                    <a:pt x="694004" y="3151"/>
                  </a:lnTo>
                  <a:lnTo>
                    <a:pt x="701388" y="3320"/>
                  </a:lnTo>
                  <a:lnTo>
                    <a:pt x="703544" y="4432"/>
                  </a:lnTo>
                  <a:lnTo>
                    <a:pt x="704164" y="17471"/>
                  </a:lnTo>
                  <a:lnTo>
                    <a:pt x="707091" y="27460"/>
                  </a:lnTo>
                  <a:lnTo>
                    <a:pt x="708064" y="29469"/>
                  </a:lnTo>
                  <a:lnTo>
                    <a:pt x="708625" y="30626"/>
                  </a:lnTo>
                  <a:lnTo>
                    <a:pt x="710689" y="32166"/>
                  </a:lnTo>
                  <a:lnTo>
                    <a:pt x="715772" y="50310"/>
                  </a:lnTo>
                  <a:lnTo>
                    <a:pt x="720372" y="61112"/>
                  </a:lnTo>
                  <a:lnTo>
                    <a:pt x="738226" y="102978"/>
                  </a:lnTo>
                  <a:lnTo>
                    <a:pt x="741097" y="106691"/>
                  </a:lnTo>
                  <a:lnTo>
                    <a:pt x="743543" y="114420"/>
                  </a:lnTo>
                  <a:lnTo>
                    <a:pt x="745044" y="119163"/>
                  </a:lnTo>
                  <a:lnTo>
                    <a:pt x="753057" y="132852"/>
                  </a:lnTo>
                  <a:lnTo>
                    <a:pt x="761168" y="146690"/>
                  </a:lnTo>
                  <a:lnTo>
                    <a:pt x="771167" y="161858"/>
                  </a:lnTo>
                  <a:lnTo>
                    <a:pt x="780462" y="175936"/>
                  </a:lnTo>
                  <a:lnTo>
                    <a:pt x="793516" y="194691"/>
                  </a:lnTo>
                  <a:lnTo>
                    <a:pt x="802266" y="204073"/>
                  </a:lnTo>
                  <a:lnTo>
                    <a:pt x="820599" y="225562"/>
                  </a:lnTo>
                  <a:lnTo>
                    <a:pt x="829454" y="234955"/>
                  </a:lnTo>
                  <a:lnTo>
                    <a:pt x="841402" y="247605"/>
                  </a:lnTo>
                  <a:lnTo>
                    <a:pt x="850624" y="256373"/>
                  </a:lnTo>
                  <a:lnTo>
                    <a:pt x="860761" y="272804"/>
                  </a:lnTo>
                  <a:lnTo>
                    <a:pt x="854775" y="280768"/>
                  </a:lnTo>
                  <a:lnTo>
                    <a:pt x="854415" y="290935"/>
                  </a:lnTo>
                  <a:lnTo>
                    <a:pt x="856650" y="301103"/>
                  </a:lnTo>
                  <a:lnTo>
                    <a:pt x="860236" y="311095"/>
                  </a:lnTo>
                  <a:lnTo>
                    <a:pt x="868259" y="326775"/>
                  </a:lnTo>
                  <a:lnTo>
                    <a:pt x="884380" y="348603"/>
                  </a:lnTo>
                  <a:lnTo>
                    <a:pt x="894709" y="362557"/>
                  </a:lnTo>
                  <a:lnTo>
                    <a:pt x="904291" y="379664"/>
                  </a:lnTo>
                  <a:lnTo>
                    <a:pt x="906925" y="384505"/>
                  </a:lnTo>
                  <a:lnTo>
                    <a:pt x="918567" y="405877"/>
                  </a:lnTo>
                  <a:lnTo>
                    <a:pt x="927875" y="419546"/>
                  </a:lnTo>
                  <a:lnTo>
                    <a:pt x="935350" y="430508"/>
                  </a:lnTo>
                  <a:lnTo>
                    <a:pt x="938482" y="437612"/>
                  </a:lnTo>
                  <a:lnTo>
                    <a:pt x="941976" y="442100"/>
                  </a:lnTo>
                  <a:lnTo>
                    <a:pt x="948389" y="454410"/>
                  </a:lnTo>
                  <a:lnTo>
                    <a:pt x="955399" y="467855"/>
                  </a:lnTo>
                  <a:lnTo>
                    <a:pt x="957359" y="473532"/>
                  </a:lnTo>
                  <a:lnTo>
                    <a:pt x="958753" y="477568"/>
                  </a:lnTo>
                  <a:lnTo>
                    <a:pt x="959196" y="478852"/>
                  </a:lnTo>
                  <a:lnTo>
                    <a:pt x="961109" y="491342"/>
                  </a:lnTo>
                  <a:lnTo>
                    <a:pt x="961892" y="495370"/>
                  </a:lnTo>
                  <a:lnTo>
                    <a:pt x="962713" y="499595"/>
                  </a:lnTo>
                  <a:lnTo>
                    <a:pt x="963355" y="505270"/>
                  </a:lnTo>
                  <a:lnTo>
                    <a:pt x="963471" y="513341"/>
                  </a:lnTo>
                  <a:lnTo>
                    <a:pt x="964181" y="524434"/>
                  </a:lnTo>
                  <a:lnTo>
                    <a:pt x="965074" y="538507"/>
                  </a:lnTo>
                  <a:lnTo>
                    <a:pt x="965676" y="548066"/>
                  </a:lnTo>
                  <a:lnTo>
                    <a:pt x="966736" y="568925"/>
                  </a:lnTo>
                  <a:lnTo>
                    <a:pt x="966777" y="569744"/>
                  </a:lnTo>
                  <a:lnTo>
                    <a:pt x="968065" y="578935"/>
                  </a:lnTo>
                  <a:lnTo>
                    <a:pt x="968834" y="584428"/>
                  </a:lnTo>
                  <a:lnTo>
                    <a:pt x="968876" y="584727"/>
                  </a:lnTo>
                  <a:lnTo>
                    <a:pt x="969920" y="592200"/>
                  </a:lnTo>
                  <a:lnTo>
                    <a:pt x="971315" y="597499"/>
                  </a:lnTo>
                  <a:lnTo>
                    <a:pt x="971369" y="597701"/>
                  </a:lnTo>
                  <a:lnTo>
                    <a:pt x="973193" y="604629"/>
                  </a:lnTo>
                  <a:lnTo>
                    <a:pt x="972892" y="612203"/>
                  </a:lnTo>
                  <a:lnTo>
                    <a:pt x="971545" y="625664"/>
                  </a:lnTo>
                  <a:lnTo>
                    <a:pt x="968494" y="623723"/>
                  </a:lnTo>
                  <a:lnTo>
                    <a:pt x="961218" y="618986"/>
                  </a:lnTo>
                  <a:lnTo>
                    <a:pt x="958646" y="629595"/>
                  </a:lnTo>
                  <a:lnTo>
                    <a:pt x="955518" y="636402"/>
                  </a:lnTo>
                  <a:lnTo>
                    <a:pt x="955799" y="646352"/>
                  </a:lnTo>
                  <a:lnTo>
                    <a:pt x="955711" y="647256"/>
                  </a:lnTo>
                  <a:lnTo>
                    <a:pt x="954801" y="656512"/>
                  </a:lnTo>
                  <a:lnTo>
                    <a:pt x="959740" y="665635"/>
                  </a:lnTo>
                  <a:lnTo>
                    <a:pt x="967902" y="659409"/>
                  </a:lnTo>
                  <a:lnTo>
                    <a:pt x="972497" y="644951"/>
                  </a:lnTo>
                  <a:lnTo>
                    <a:pt x="975653" y="653543"/>
                  </a:lnTo>
                  <a:lnTo>
                    <a:pt x="970197" y="670348"/>
                  </a:lnTo>
                  <a:lnTo>
                    <a:pt x="969710" y="671844"/>
                  </a:lnTo>
                  <a:lnTo>
                    <a:pt x="959623" y="697585"/>
                  </a:lnTo>
                  <a:lnTo>
                    <a:pt x="946762" y="721264"/>
                  </a:lnTo>
                  <a:lnTo>
                    <a:pt x="931473" y="742657"/>
                  </a:lnTo>
                  <a:lnTo>
                    <a:pt x="897536" y="771500"/>
                  </a:lnTo>
                  <a:lnTo>
                    <a:pt x="882035" y="780059"/>
                  </a:lnTo>
                  <a:lnTo>
                    <a:pt x="875712" y="775919"/>
                  </a:lnTo>
                  <a:lnTo>
                    <a:pt x="887423" y="765005"/>
                  </a:lnTo>
                  <a:lnTo>
                    <a:pt x="908444" y="749720"/>
                  </a:lnTo>
                  <a:lnTo>
                    <a:pt x="933035" y="723320"/>
                  </a:lnTo>
                  <a:lnTo>
                    <a:pt x="942188" y="709332"/>
                  </a:lnTo>
                  <a:lnTo>
                    <a:pt x="942674" y="700965"/>
                  </a:lnTo>
                  <a:lnTo>
                    <a:pt x="942280" y="695235"/>
                  </a:lnTo>
                  <a:lnTo>
                    <a:pt x="936559" y="695641"/>
                  </a:lnTo>
                  <a:lnTo>
                    <a:pt x="924140" y="700764"/>
                  </a:lnTo>
                  <a:lnTo>
                    <a:pt x="917855" y="707100"/>
                  </a:lnTo>
                  <a:lnTo>
                    <a:pt x="913566" y="708744"/>
                  </a:lnTo>
                  <a:lnTo>
                    <a:pt x="905045" y="705438"/>
                  </a:lnTo>
                  <a:lnTo>
                    <a:pt x="899778" y="707755"/>
                  </a:lnTo>
                  <a:lnTo>
                    <a:pt x="897799" y="708625"/>
                  </a:lnTo>
                  <a:lnTo>
                    <a:pt x="893747" y="713970"/>
                  </a:lnTo>
                  <a:lnTo>
                    <a:pt x="882983" y="718482"/>
                  </a:lnTo>
                  <a:lnTo>
                    <a:pt x="874786" y="721169"/>
                  </a:lnTo>
                  <a:lnTo>
                    <a:pt x="865931" y="714460"/>
                  </a:lnTo>
                  <a:lnTo>
                    <a:pt x="861122" y="707046"/>
                  </a:lnTo>
                  <a:lnTo>
                    <a:pt x="861875" y="695175"/>
                  </a:lnTo>
                  <a:lnTo>
                    <a:pt x="860350" y="685436"/>
                  </a:lnTo>
                  <a:lnTo>
                    <a:pt x="850882" y="674387"/>
                  </a:lnTo>
                  <a:lnTo>
                    <a:pt x="844940" y="663005"/>
                  </a:lnTo>
                  <a:lnTo>
                    <a:pt x="837425" y="654601"/>
                  </a:lnTo>
                  <a:lnTo>
                    <a:pt x="828941" y="652401"/>
                  </a:lnTo>
                  <a:lnTo>
                    <a:pt x="824013" y="643604"/>
                  </a:lnTo>
                  <a:lnTo>
                    <a:pt x="816565" y="641656"/>
                  </a:lnTo>
                  <a:lnTo>
                    <a:pt x="812670" y="640635"/>
                  </a:lnTo>
                  <a:lnTo>
                    <a:pt x="794129" y="634230"/>
                  </a:lnTo>
                  <a:lnTo>
                    <a:pt x="791482" y="637007"/>
                  </a:lnTo>
                  <a:lnTo>
                    <a:pt x="788118" y="640533"/>
                  </a:lnTo>
                  <a:lnTo>
                    <a:pt x="780571" y="635331"/>
                  </a:lnTo>
                  <a:lnTo>
                    <a:pt x="774931" y="623986"/>
                  </a:lnTo>
                  <a:lnTo>
                    <a:pt x="765525" y="605533"/>
                  </a:lnTo>
                  <a:lnTo>
                    <a:pt x="757446" y="583617"/>
                  </a:lnTo>
                  <a:lnTo>
                    <a:pt x="757161" y="583319"/>
                  </a:lnTo>
                  <a:lnTo>
                    <a:pt x="745749" y="571411"/>
                  </a:lnTo>
                  <a:lnTo>
                    <a:pt x="741525" y="570184"/>
                  </a:lnTo>
                  <a:lnTo>
                    <a:pt x="734798" y="571632"/>
                  </a:lnTo>
                  <a:lnTo>
                    <a:pt x="728273" y="577030"/>
                  </a:lnTo>
                  <a:lnTo>
                    <a:pt x="721889" y="576443"/>
                  </a:lnTo>
                  <a:lnTo>
                    <a:pt x="714665" y="572561"/>
                  </a:lnTo>
                  <a:lnTo>
                    <a:pt x="704353" y="557897"/>
                  </a:lnTo>
                  <a:lnTo>
                    <a:pt x="700013" y="545687"/>
                  </a:lnTo>
                  <a:lnTo>
                    <a:pt x="698705" y="538107"/>
                  </a:lnTo>
                  <a:lnTo>
                    <a:pt x="696140" y="534266"/>
                  </a:lnTo>
                  <a:lnTo>
                    <a:pt x="690685" y="526093"/>
                  </a:lnTo>
                  <a:lnTo>
                    <a:pt x="682349" y="516004"/>
                  </a:lnTo>
                  <a:lnTo>
                    <a:pt x="669696" y="500659"/>
                  </a:lnTo>
                  <a:lnTo>
                    <a:pt x="659448" y="485462"/>
                  </a:lnTo>
                  <a:lnTo>
                    <a:pt x="655741" y="479958"/>
                  </a:lnTo>
                  <a:lnTo>
                    <a:pt x="645433" y="469335"/>
                  </a:lnTo>
                  <a:lnTo>
                    <a:pt x="640168" y="464897"/>
                  </a:lnTo>
                  <a:lnTo>
                    <a:pt x="634058" y="459739"/>
                  </a:lnTo>
                  <a:lnTo>
                    <a:pt x="626076" y="448717"/>
                  </a:lnTo>
                  <a:lnTo>
                    <a:pt x="628820" y="448454"/>
                  </a:lnTo>
                  <a:lnTo>
                    <a:pt x="636993" y="447588"/>
                  </a:lnTo>
                  <a:lnTo>
                    <a:pt x="643105" y="436536"/>
                  </a:lnTo>
                  <a:lnTo>
                    <a:pt x="645720" y="429349"/>
                  </a:lnTo>
                  <a:lnTo>
                    <a:pt x="648896" y="420603"/>
                  </a:lnTo>
                  <a:lnTo>
                    <a:pt x="652768" y="417466"/>
                  </a:lnTo>
                  <a:lnTo>
                    <a:pt x="657079" y="410509"/>
                  </a:lnTo>
                  <a:lnTo>
                    <a:pt x="654207" y="405448"/>
                  </a:lnTo>
                  <a:lnTo>
                    <a:pt x="651181" y="405050"/>
                  </a:lnTo>
                  <a:lnTo>
                    <a:pt x="649169" y="404786"/>
                  </a:lnTo>
                  <a:lnTo>
                    <a:pt x="641169" y="402936"/>
                  </a:lnTo>
                  <a:lnTo>
                    <a:pt x="639992" y="404809"/>
                  </a:lnTo>
                  <a:lnTo>
                    <a:pt x="638084" y="407841"/>
                  </a:lnTo>
                  <a:lnTo>
                    <a:pt x="634684" y="413492"/>
                  </a:lnTo>
                  <a:lnTo>
                    <a:pt x="635442" y="419688"/>
                  </a:lnTo>
                  <a:lnTo>
                    <a:pt x="632950" y="424555"/>
                  </a:lnTo>
                  <a:lnTo>
                    <a:pt x="628469" y="435555"/>
                  </a:lnTo>
                  <a:lnTo>
                    <a:pt x="625472" y="437820"/>
                  </a:lnTo>
                  <a:lnTo>
                    <a:pt x="623433" y="429411"/>
                  </a:lnTo>
                  <a:lnTo>
                    <a:pt x="621393" y="422715"/>
                  </a:lnTo>
                  <a:lnTo>
                    <a:pt x="614983" y="415889"/>
                  </a:lnTo>
                  <a:lnTo>
                    <a:pt x="607098" y="409031"/>
                  </a:lnTo>
                  <a:lnTo>
                    <a:pt x="605970" y="398105"/>
                  </a:lnTo>
                  <a:lnTo>
                    <a:pt x="605661" y="387167"/>
                  </a:lnTo>
                  <a:lnTo>
                    <a:pt x="605656" y="386999"/>
                  </a:lnTo>
                  <a:lnTo>
                    <a:pt x="601249" y="376800"/>
                  </a:lnTo>
                  <a:lnTo>
                    <a:pt x="598759" y="367912"/>
                  </a:lnTo>
                  <a:lnTo>
                    <a:pt x="598689" y="367662"/>
                  </a:lnTo>
                  <a:lnTo>
                    <a:pt x="608210" y="356293"/>
                  </a:lnTo>
                  <a:lnTo>
                    <a:pt x="610221" y="345012"/>
                  </a:lnTo>
                  <a:lnTo>
                    <a:pt x="612067" y="331826"/>
                  </a:lnTo>
                  <a:lnTo>
                    <a:pt x="612544" y="329954"/>
                  </a:lnTo>
                  <a:lnTo>
                    <a:pt x="614389" y="322694"/>
                  </a:lnTo>
                  <a:lnTo>
                    <a:pt x="614024" y="314630"/>
                  </a:lnTo>
                  <a:lnTo>
                    <a:pt x="610997" y="304784"/>
                  </a:lnTo>
                  <a:lnTo>
                    <a:pt x="609348" y="295427"/>
                  </a:lnTo>
                  <a:lnTo>
                    <a:pt x="609317" y="295251"/>
                  </a:lnTo>
                  <a:lnTo>
                    <a:pt x="603744" y="292976"/>
                  </a:lnTo>
                  <a:lnTo>
                    <a:pt x="601910" y="282648"/>
                  </a:lnTo>
                  <a:lnTo>
                    <a:pt x="598845" y="276545"/>
                  </a:lnTo>
                  <a:lnTo>
                    <a:pt x="602368" y="268352"/>
                  </a:lnTo>
                  <a:lnTo>
                    <a:pt x="597297" y="262923"/>
                  </a:lnTo>
                  <a:lnTo>
                    <a:pt x="592615" y="257476"/>
                  </a:lnTo>
                  <a:lnTo>
                    <a:pt x="592054" y="256822"/>
                  </a:lnTo>
                  <a:lnTo>
                    <a:pt x="590966" y="250627"/>
                  </a:lnTo>
                  <a:lnTo>
                    <a:pt x="582658" y="246276"/>
                  </a:lnTo>
                  <a:lnTo>
                    <a:pt x="585151" y="243669"/>
                  </a:lnTo>
                  <a:lnTo>
                    <a:pt x="580956" y="238593"/>
                  </a:lnTo>
                  <a:lnTo>
                    <a:pt x="569281" y="239528"/>
                  </a:lnTo>
                  <a:lnTo>
                    <a:pt x="561181" y="239912"/>
                  </a:lnTo>
                  <a:lnTo>
                    <a:pt x="560029" y="247246"/>
                  </a:lnTo>
                  <a:lnTo>
                    <a:pt x="555677" y="247376"/>
                  </a:lnTo>
                  <a:lnTo>
                    <a:pt x="551290" y="239339"/>
                  </a:lnTo>
                  <a:lnTo>
                    <a:pt x="550667" y="232585"/>
                  </a:lnTo>
                  <a:lnTo>
                    <a:pt x="546468" y="230600"/>
                  </a:lnTo>
                  <a:lnTo>
                    <a:pt x="539346" y="229288"/>
                  </a:lnTo>
                  <a:lnTo>
                    <a:pt x="538901" y="229206"/>
                  </a:lnTo>
                  <a:lnTo>
                    <a:pt x="537045" y="222251"/>
                  </a:lnTo>
                  <a:lnTo>
                    <a:pt x="532892" y="216369"/>
                  </a:lnTo>
                  <a:lnTo>
                    <a:pt x="527706" y="212168"/>
                  </a:lnTo>
                  <a:lnTo>
                    <a:pt x="521411" y="212767"/>
                  </a:lnTo>
                  <a:lnTo>
                    <a:pt x="519251" y="209022"/>
                  </a:lnTo>
                  <a:lnTo>
                    <a:pt x="507384" y="204010"/>
                  </a:lnTo>
                  <a:lnTo>
                    <a:pt x="505432" y="194653"/>
                  </a:lnTo>
                  <a:lnTo>
                    <a:pt x="502885" y="185652"/>
                  </a:lnTo>
                  <a:lnTo>
                    <a:pt x="502724" y="185081"/>
                  </a:lnTo>
                  <a:lnTo>
                    <a:pt x="494278" y="182952"/>
                  </a:lnTo>
                  <a:lnTo>
                    <a:pt x="487594" y="180945"/>
                  </a:lnTo>
                  <a:lnTo>
                    <a:pt x="481054" y="173555"/>
                  </a:lnTo>
                  <a:lnTo>
                    <a:pt x="474795" y="165389"/>
                  </a:lnTo>
                  <a:lnTo>
                    <a:pt x="467323" y="158527"/>
                  </a:lnTo>
                  <a:lnTo>
                    <a:pt x="453637" y="153272"/>
                  </a:lnTo>
                  <a:lnTo>
                    <a:pt x="436107" y="148241"/>
                  </a:lnTo>
                  <a:lnTo>
                    <a:pt x="428150" y="142985"/>
                  </a:lnTo>
                  <a:lnTo>
                    <a:pt x="427051" y="142258"/>
                  </a:lnTo>
                  <a:lnTo>
                    <a:pt x="419871" y="142911"/>
                  </a:lnTo>
                  <a:lnTo>
                    <a:pt x="418426" y="143489"/>
                  </a:lnTo>
                  <a:lnTo>
                    <a:pt x="413064" y="145634"/>
                  </a:lnTo>
                  <a:lnTo>
                    <a:pt x="407259" y="149059"/>
                  </a:lnTo>
                  <a:lnTo>
                    <a:pt x="403740" y="148154"/>
                  </a:lnTo>
                  <a:lnTo>
                    <a:pt x="395018" y="153478"/>
                  </a:lnTo>
                  <a:lnTo>
                    <a:pt x="387322" y="161422"/>
                  </a:lnTo>
                  <a:lnTo>
                    <a:pt x="391077" y="166978"/>
                  </a:lnTo>
                  <a:lnTo>
                    <a:pt x="391140" y="167162"/>
                  </a:lnTo>
                  <a:lnTo>
                    <a:pt x="392738" y="171847"/>
                  </a:lnTo>
                  <a:lnTo>
                    <a:pt x="391541" y="175685"/>
                  </a:lnTo>
                  <a:lnTo>
                    <a:pt x="382897" y="176439"/>
                  </a:lnTo>
                  <a:lnTo>
                    <a:pt x="377165" y="174592"/>
                  </a:lnTo>
                  <a:lnTo>
                    <a:pt x="369987" y="177837"/>
                  </a:lnTo>
                  <a:lnTo>
                    <a:pt x="365697" y="181606"/>
                  </a:lnTo>
                  <a:lnTo>
                    <a:pt x="368675" y="191500"/>
                  </a:lnTo>
                  <a:lnTo>
                    <a:pt x="364705" y="195463"/>
                  </a:lnTo>
                  <a:lnTo>
                    <a:pt x="355045" y="200289"/>
                  </a:lnTo>
                  <a:lnTo>
                    <a:pt x="346812" y="211275"/>
                  </a:lnTo>
                  <a:lnTo>
                    <a:pt x="336119" y="218067"/>
                  </a:lnTo>
                  <a:lnTo>
                    <a:pt x="318189" y="230452"/>
                  </a:lnTo>
                  <a:lnTo>
                    <a:pt x="304260" y="225383"/>
                  </a:lnTo>
                  <a:lnTo>
                    <a:pt x="295607" y="223306"/>
                  </a:lnTo>
                  <a:lnTo>
                    <a:pt x="291801" y="222390"/>
                  </a:lnTo>
                  <a:lnTo>
                    <a:pt x="281575" y="227032"/>
                  </a:lnTo>
                  <a:lnTo>
                    <a:pt x="273951" y="215066"/>
                  </a:lnTo>
                  <a:lnTo>
                    <a:pt x="270794" y="204364"/>
                  </a:lnTo>
                  <a:lnTo>
                    <a:pt x="272942" y="193496"/>
                  </a:lnTo>
                  <a:lnTo>
                    <a:pt x="272367" y="193170"/>
                  </a:lnTo>
                  <a:lnTo>
                    <a:pt x="267685" y="190514"/>
                  </a:lnTo>
                  <a:lnTo>
                    <a:pt x="260414" y="190232"/>
                  </a:lnTo>
                  <a:lnTo>
                    <a:pt x="249581" y="183326"/>
                  </a:lnTo>
                  <a:lnTo>
                    <a:pt x="245680" y="179977"/>
                  </a:lnTo>
                  <a:lnTo>
                    <a:pt x="234013" y="176504"/>
                  </a:lnTo>
                  <a:lnTo>
                    <a:pt x="219455" y="168021"/>
                  </a:lnTo>
                  <a:lnTo>
                    <a:pt x="196720" y="159641"/>
                  </a:lnTo>
                  <a:lnTo>
                    <a:pt x="196249" y="159467"/>
                  </a:lnTo>
                  <a:lnTo>
                    <a:pt x="185396" y="156849"/>
                  </a:lnTo>
                  <a:lnTo>
                    <a:pt x="169572" y="154057"/>
                  </a:lnTo>
                  <a:lnTo>
                    <a:pt x="149058" y="152808"/>
                  </a:lnTo>
                  <a:lnTo>
                    <a:pt x="147334" y="152701"/>
                  </a:lnTo>
                  <a:lnTo>
                    <a:pt x="121898" y="154581"/>
                  </a:lnTo>
                  <a:lnTo>
                    <a:pt x="103033" y="159093"/>
                  </a:lnTo>
                  <a:lnTo>
                    <a:pt x="97365" y="160440"/>
                  </a:lnTo>
                  <a:lnTo>
                    <a:pt x="89753" y="163210"/>
                  </a:lnTo>
                  <a:lnTo>
                    <a:pt x="63515" y="172702"/>
                  </a:lnTo>
                  <a:lnTo>
                    <a:pt x="55163" y="175037"/>
                  </a:lnTo>
                  <a:lnTo>
                    <a:pt x="50887" y="176229"/>
                  </a:lnTo>
                  <a:lnTo>
                    <a:pt x="44947" y="176799"/>
                  </a:lnTo>
                  <a:lnTo>
                    <a:pt x="33831" y="181203"/>
                  </a:lnTo>
                  <a:lnTo>
                    <a:pt x="22856" y="185039"/>
                  </a:lnTo>
                  <a:lnTo>
                    <a:pt x="29355" y="175588"/>
                  </a:lnTo>
                  <a:lnTo>
                    <a:pt x="30721" y="167495"/>
                  </a:lnTo>
                  <a:lnTo>
                    <a:pt x="37602" y="162013"/>
                  </a:lnTo>
                  <a:lnTo>
                    <a:pt x="31778" y="160114"/>
                  </a:lnTo>
                  <a:lnTo>
                    <a:pt x="27525" y="154035"/>
                  </a:lnTo>
                  <a:lnTo>
                    <a:pt x="28330" y="148203"/>
                  </a:lnTo>
                  <a:lnTo>
                    <a:pt x="30879" y="140596"/>
                  </a:lnTo>
                  <a:lnTo>
                    <a:pt x="30115" y="133652"/>
                  </a:lnTo>
                  <a:lnTo>
                    <a:pt x="24739" y="129706"/>
                  </a:lnTo>
                  <a:lnTo>
                    <a:pt x="14739" y="125076"/>
                  </a:lnTo>
                  <a:lnTo>
                    <a:pt x="12139" y="121555"/>
                  </a:lnTo>
                  <a:lnTo>
                    <a:pt x="0" y="110178"/>
                  </a:lnTo>
                  <a:close/>
                </a:path>
              </a:pathLst>
            </a:custGeom>
            <a:solidFill>
              <a:srgbClr val="FF4427">
                <a:alpha val="100000"/>
              </a:srgbClr>
            </a:solidFill>
            <a:ln w="10840" cap="rnd">
              <a:solidFill>
                <a:srgbClr val="000000">
                  <a:alpha val="100000"/>
                </a:srgbClr>
              </a:solidFill>
              <a:prstDash val="solid"/>
              <a:round/>
            </a:ln>
          </p:spPr>
          <p:txBody>
            <a:bodyPr/>
            <a:lstStyle/>
            <a:p/>
          </p:txBody>
        </p:sp>
        <p:sp>
          <p:nvSpPr>
            <p:cNvPr id="23" name="pg22"/>
            <p:cNvSpPr/>
            <p:nvPr/>
          </p:nvSpPr>
          <p:spPr>
            <a:xfrm>
              <a:off x="6029564" y="5338759"/>
              <a:ext cx="65671" cy="44093"/>
            </a:xfrm>
            <a:custGeom>
              <a:avLst/>
              <a:pathLst>
                <a:path w="65671" h="44093">
                  <a:moveTo>
                    <a:pt x="0" y="41052"/>
                  </a:moveTo>
                  <a:lnTo>
                    <a:pt x="5414" y="28536"/>
                  </a:lnTo>
                  <a:lnTo>
                    <a:pt x="13859" y="20580"/>
                  </a:lnTo>
                  <a:lnTo>
                    <a:pt x="23536" y="13537"/>
                  </a:lnTo>
                  <a:lnTo>
                    <a:pt x="24715" y="10645"/>
                  </a:lnTo>
                  <a:lnTo>
                    <a:pt x="38705" y="0"/>
                  </a:lnTo>
                  <a:lnTo>
                    <a:pt x="56501" y="3997"/>
                  </a:lnTo>
                  <a:lnTo>
                    <a:pt x="65671" y="12932"/>
                  </a:lnTo>
                  <a:lnTo>
                    <a:pt x="54651" y="20180"/>
                  </a:lnTo>
                  <a:lnTo>
                    <a:pt x="47830" y="23558"/>
                  </a:lnTo>
                  <a:lnTo>
                    <a:pt x="42389" y="22152"/>
                  </a:lnTo>
                  <a:lnTo>
                    <a:pt x="34073" y="26807"/>
                  </a:lnTo>
                  <a:lnTo>
                    <a:pt x="25365" y="32437"/>
                  </a:lnTo>
                  <a:lnTo>
                    <a:pt x="15351" y="39178"/>
                  </a:lnTo>
                  <a:lnTo>
                    <a:pt x="396" y="44093"/>
                  </a:lnTo>
                  <a:close/>
                </a:path>
              </a:pathLst>
            </a:custGeom>
            <a:solidFill>
              <a:srgbClr val="FF4427">
                <a:alpha val="100000"/>
              </a:srgbClr>
            </a:solidFill>
            <a:ln w="10840" cap="rnd">
              <a:solidFill>
                <a:srgbClr val="000000">
                  <a:alpha val="100000"/>
                </a:srgbClr>
              </a:solidFill>
              <a:prstDash val="solid"/>
              <a:round/>
            </a:ln>
          </p:spPr>
          <p:txBody>
            <a:bodyPr/>
            <a:lstStyle/>
            <a:p/>
          </p:txBody>
        </p:sp>
        <p:sp>
          <p:nvSpPr>
            <p:cNvPr id="24" name="pg23"/>
            <p:cNvSpPr/>
            <p:nvPr/>
          </p:nvSpPr>
          <p:spPr>
            <a:xfrm>
              <a:off x="5378660" y="4050155"/>
              <a:ext cx="586666" cy="598169"/>
            </a:xfrm>
            <a:custGeom>
              <a:avLst/>
              <a:pathLst>
                <a:path w="586666" h="598169">
                  <a:moveTo>
                    <a:pt x="0" y="52378"/>
                  </a:moveTo>
                  <a:lnTo>
                    <a:pt x="14065" y="50073"/>
                  </a:lnTo>
                  <a:lnTo>
                    <a:pt x="23671" y="48486"/>
                  </a:lnTo>
                  <a:lnTo>
                    <a:pt x="25922" y="48039"/>
                  </a:lnTo>
                  <a:lnTo>
                    <a:pt x="35155" y="46196"/>
                  </a:lnTo>
                  <a:lnTo>
                    <a:pt x="36494" y="45945"/>
                  </a:lnTo>
                  <a:lnTo>
                    <a:pt x="60036" y="41505"/>
                  </a:lnTo>
                  <a:lnTo>
                    <a:pt x="67033" y="40202"/>
                  </a:lnTo>
                  <a:lnTo>
                    <a:pt x="67341" y="40144"/>
                  </a:lnTo>
                  <a:lnTo>
                    <a:pt x="79725" y="37823"/>
                  </a:lnTo>
                  <a:lnTo>
                    <a:pt x="85171" y="36819"/>
                  </a:lnTo>
                  <a:lnTo>
                    <a:pt x="88881" y="36133"/>
                  </a:lnTo>
                  <a:lnTo>
                    <a:pt x="94065" y="35171"/>
                  </a:lnTo>
                  <a:lnTo>
                    <a:pt x="105406" y="33040"/>
                  </a:lnTo>
                  <a:lnTo>
                    <a:pt x="117451" y="30844"/>
                  </a:lnTo>
                  <a:lnTo>
                    <a:pt x="137477" y="27039"/>
                  </a:lnTo>
                  <a:lnTo>
                    <a:pt x="158072" y="23191"/>
                  </a:lnTo>
                  <a:lnTo>
                    <a:pt x="171350" y="20684"/>
                  </a:lnTo>
                  <a:lnTo>
                    <a:pt x="178720" y="19284"/>
                  </a:lnTo>
                  <a:lnTo>
                    <a:pt x="212550" y="12792"/>
                  </a:lnTo>
                  <a:lnTo>
                    <a:pt x="220059" y="11006"/>
                  </a:lnTo>
                  <a:lnTo>
                    <a:pt x="227090" y="9328"/>
                  </a:lnTo>
                  <a:lnTo>
                    <a:pt x="244058" y="5252"/>
                  </a:lnTo>
                  <a:lnTo>
                    <a:pt x="266785" y="0"/>
                  </a:lnTo>
                  <a:lnTo>
                    <a:pt x="266189" y="6286"/>
                  </a:lnTo>
                  <a:lnTo>
                    <a:pt x="265180" y="10607"/>
                  </a:lnTo>
                  <a:lnTo>
                    <a:pt x="259673" y="17188"/>
                  </a:lnTo>
                  <a:lnTo>
                    <a:pt x="254921" y="22379"/>
                  </a:lnTo>
                  <a:lnTo>
                    <a:pt x="252195" y="27058"/>
                  </a:lnTo>
                  <a:lnTo>
                    <a:pt x="248805" y="32261"/>
                  </a:lnTo>
                  <a:lnTo>
                    <a:pt x="249921" y="36118"/>
                  </a:lnTo>
                  <a:lnTo>
                    <a:pt x="247097" y="40884"/>
                  </a:lnTo>
                  <a:lnTo>
                    <a:pt x="247759" y="42330"/>
                  </a:lnTo>
                  <a:lnTo>
                    <a:pt x="249505" y="46140"/>
                  </a:lnTo>
                  <a:lnTo>
                    <a:pt x="249751" y="46677"/>
                  </a:lnTo>
                  <a:lnTo>
                    <a:pt x="257133" y="50231"/>
                  </a:lnTo>
                  <a:lnTo>
                    <a:pt x="264019" y="53575"/>
                  </a:lnTo>
                  <a:lnTo>
                    <a:pt x="271697" y="54970"/>
                  </a:lnTo>
                  <a:lnTo>
                    <a:pt x="278447" y="60486"/>
                  </a:lnTo>
                  <a:lnTo>
                    <a:pt x="279233" y="61127"/>
                  </a:lnTo>
                  <a:lnTo>
                    <a:pt x="285067" y="64886"/>
                  </a:lnTo>
                  <a:lnTo>
                    <a:pt x="285355" y="65072"/>
                  </a:lnTo>
                  <a:lnTo>
                    <a:pt x="291560" y="66621"/>
                  </a:lnTo>
                  <a:lnTo>
                    <a:pt x="291945" y="66475"/>
                  </a:lnTo>
                  <a:lnTo>
                    <a:pt x="298775" y="63875"/>
                  </a:lnTo>
                  <a:lnTo>
                    <a:pt x="304594" y="64074"/>
                  </a:lnTo>
                  <a:lnTo>
                    <a:pt x="309738" y="72751"/>
                  </a:lnTo>
                  <a:lnTo>
                    <a:pt x="312718" y="77686"/>
                  </a:lnTo>
                  <a:lnTo>
                    <a:pt x="318850" y="84857"/>
                  </a:lnTo>
                  <a:lnTo>
                    <a:pt x="319662" y="85820"/>
                  </a:lnTo>
                  <a:lnTo>
                    <a:pt x="323900" y="90847"/>
                  </a:lnTo>
                  <a:lnTo>
                    <a:pt x="325741" y="94842"/>
                  </a:lnTo>
                  <a:lnTo>
                    <a:pt x="329423" y="102828"/>
                  </a:lnTo>
                  <a:lnTo>
                    <a:pt x="338858" y="109938"/>
                  </a:lnTo>
                  <a:lnTo>
                    <a:pt x="345652" y="117723"/>
                  </a:lnTo>
                  <a:lnTo>
                    <a:pt x="346103" y="118240"/>
                  </a:lnTo>
                  <a:lnTo>
                    <a:pt x="350490" y="124445"/>
                  </a:lnTo>
                  <a:lnTo>
                    <a:pt x="351427" y="125770"/>
                  </a:lnTo>
                  <a:lnTo>
                    <a:pt x="356367" y="125870"/>
                  </a:lnTo>
                  <a:lnTo>
                    <a:pt x="366903" y="133146"/>
                  </a:lnTo>
                  <a:lnTo>
                    <a:pt x="379576" y="136848"/>
                  </a:lnTo>
                  <a:lnTo>
                    <a:pt x="390997" y="146530"/>
                  </a:lnTo>
                  <a:lnTo>
                    <a:pt x="394564" y="151627"/>
                  </a:lnTo>
                  <a:lnTo>
                    <a:pt x="397060" y="155190"/>
                  </a:lnTo>
                  <a:lnTo>
                    <a:pt x="402315" y="160448"/>
                  </a:lnTo>
                  <a:lnTo>
                    <a:pt x="404550" y="160681"/>
                  </a:lnTo>
                  <a:lnTo>
                    <a:pt x="407745" y="161013"/>
                  </a:lnTo>
                  <a:lnTo>
                    <a:pt x="408712" y="161113"/>
                  </a:lnTo>
                  <a:lnTo>
                    <a:pt x="418416" y="165914"/>
                  </a:lnTo>
                  <a:lnTo>
                    <a:pt x="420077" y="167714"/>
                  </a:lnTo>
                  <a:lnTo>
                    <a:pt x="423719" y="171660"/>
                  </a:lnTo>
                  <a:lnTo>
                    <a:pt x="431500" y="174229"/>
                  </a:lnTo>
                  <a:lnTo>
                    <a:pt x="433477" y="180896"/>
                  </a:lnTo>
                  <a:lnTo>
                    <a:pt x="433785" y="189969"/>
                  </a:lnTo>
                  <a:lnTo>
                    <a:pt x="444176" y="193105"/>
                  </a:lnTo>
                  <a:lnTo>
                    <a:pt x="445552" y="200502"/>
                  </a:lnTo>
                  <a:lnTo>
                    <a:pt x="445686" y="201221"/>
                  </a:lnTo>
                  <a:lnTo>
                    <a:pt x="455659" y="204223"/>
                  </a:lnTo>
                  <a:lnTo>
                    <a:pt x="455931" y="205031"/>
                  </a:lnTo>
                  <a:lnTo>
                    <a:pt x="457880" y="210823"/>
                  </a:lnTo>
                  <a:lnTo>
                    <a:pt x="469614" y="214828"/>
                  </a:lnTo>
                  <a:lnTo>
                    <a:pt x="474583" y="215612"/>
                  </a:lnTo>
                  <a:lnTo>
                    <a:pt x="476256" y="215875"/>
                  </a:lnTo>
                  <a:lnTo>
                    <a:pt x="483551" y="219742"/>
                  </a:lnTo>
                  <a:lnTo>
                    <a:pt x="488858" y="222550"/>
                  </a:lnTo>
                  <a:lnTo>
                    <a:pt x="490937" y="231805"/>
                  </a:lnTo>
                  <a:lnTo>
                    <a:pt x="495969" y="236934"/>
                  </a:lnTo>
                  <a:lnTo>
                    <a:pt x="502397" y="244565"/>
                  </a:lnTo>
                  <a:lnTo>
                    <a:pt x="505425" y="255726"/>
                  </a:lnTo>
                  <a:lnTo>
                    <a:pt x="505605" y="256391"/>
                  </a:lnTo>
                  <a:lnTo>
                    <a:pt x="509836" y="267095"/>
                  </a:lnTo>
                  <a:lnTo>
                    <a:pt x="510692" y="273424"/>
                  </a:lnTo>
                  <a:lnTo>
                    <a:pt x="511976" y="274038"/>
                  </a:lnTo>
                  <a:lnTo>
                    <a:pt x="519294" y="277538"/>
                  </a:lnTo>
                  <a:lnTo>
                    <a:pt x="524523" y="278287"/>
                  </a:lnTo>
                  <a:lnTo>
                    <a:pt x="525617" y="278444"/>
                  </a:lnTo>
                  <a:lnTo>
                    <a:pt x="536402" y="286781"/>
                  </a:lnTo>
                  <a:lnTo>
                    <a:pt x="537760" y="293772"/>
                  </a:lnTo>
                  <a:lnTo>
                    <a:pt x="540790" y="296708"/>
                  </a:lnTo>
                  <a:lnTo>
                    <a:pt x="546504" y="302239"/>
                  </a:lnTo>
                  <a:lnTo>
                    <a:pt x="548549" y="309741"/>
                  </a:lnTo>
                  <a:lnTo>
                    <a:pt x="546737" y="315407"/>
                  </a:lnTo>
                  <a:lnTo>
                    <a:pt x="547657" y="316631"/>
                  </a:lnTo>
                  <a:lnTo>
                    <a:pt x="552035" y="322451"/>
                  </a:lnTo>
                  <a:lnTo>
                    <a:pt x="554330" y="330636"/>
                  </a:lnTo>
                  <a:lnTo>
                    <a:pt x="563317" y="332511"/>
                  </a:lnTo>
                  <a:lnTo>
                    <a:pt x="566354" y="329549"/>
                  </a:lnTo>
                  <a:lnTo>
                    <a:pt x="574450" y="333605"/>
                  </a:lnTo>
                  <a:lnTo>
                    <a:pt x="581393" y="335181"/>
                  </a:lnTo>
                  <a:lnTo>
                    <a:pt x="586321" y="335464"/>
                  </a:lnTo>
                  <a:lnTo>
                    <a:pt x="586666" y="340282"/>
                  </a:lnTo>
                  <a:lnTo>
                    <a:pt x="580906" y="347663"/>
                  </a:lnTo>
                  <a:lnTo>
                    <a:pt x="578377" y="352432"/>
                  </a:lnTo>
                  <a:lnTo>
                    <a:pt x="573322" y="361241"/>
                  </a:lnTo>
                  <a:lnTo>
                    <a:pt x="570415" y="367893"/>
                  </a:lnTo>
                  <a:lnTo>
                    <a:pt x="567291" y="375604"/>
                  </a:lnTo>
                  <a:lnTo>
                    <a:pt x="562353" y="381967"/>
                  </a:lnTo>
                  <a:lnTo>
                    <a:pt x="562145" y="383663"/>
                  </a:lnTo>
                  <a:lnTo>
                    <a:pt x="561962" y="385153"/>
                  </a:lnTo>
                  <a:lnTo>
                    <a:pt x="564551" y="394985"/>
                  </a:lnTo>
                  <a:lnTo>
                    <a:pt x="561874" y="404761"/>
                  </a:lnTo>
                  <a:lnTo>
                    <a:pt x="562091" y="406930"/>
                  </a:lnTo>
                  <a:lnTo>
                    <a:pt x="562390" y="409926"/>
                  </a:lnTo>
                  <a:lnTo>
                    <a:pt x="559739" y="417898"/>
                  </a:lnTo>
                  <a:lnTo>
                    <a:pt x="556199" y="426629"/>
                  </a:lnTo>
                  <a:lnTo>
                    <a:pt x="555232" y="434089"/>
                  </a:lnTo>
                  <a:lnTo>
                    <a:pt x="558452" y="439787"/>
                  </a:lnTo>
                  <a:lnTo>
                    <a:pt x="558305" y="441086"/>
                  </a:lnTo>
                  <a:lnTo>
                    <a:pt x="557507" y="448095"/>
                  </a:lnTo>
                  <a:lnTo>
                    <a:pt x="555998" y="453617"/>
                  </a:lnTo>
                  <a:lnTo>
                    <a:pt x="550685" y="464259"/>
                  </a:lnTo>
                  <a:lnTo>
                    <a:pt x="547192" y="466548"/>
                  </a:lnTo>
                  <a:lnTo>
                    <a:pt x="548584" y="473383"/>
                  </a:lnTo>
                  <a:lnTo>
                    <a:pt x="547826" y="481166"/>
                  </a:lnTo>
                  <a:lnTo>
                    <a:pt x="549351" y="484342"/>
                  </a:lnTo>
                  <a:lnTo>
                    <a:pt x="550124" y="485952"/>
                  </a:lnTo>
                  <a:lnTo>
                    <a:pt x="552208" y="494930"/>
                  </a:lnTo>
                  <a:lnTo>
                    <a:pt x="550435" y="507110"/>
                  </a:lnTo>
                  <a:lnTo>
                    <a:pt x="549467" y="514307"/>
                  </a:lnTo>
                  <a:lnTo>
                    <a:pt x="552724" y="521760"/>
                  </a:lnTo>
                  <a:lnTo>
                    <a:pt x="545340" y="521591"/>
                  </a:lnTo>
                  <a:lnTo>
                    <a:pt x="542972" y="522053"/>
                  </a:lnTo>
                  <a:lnTo>
                    <a:pt x="539419" y="523885"/>
                  </a:lnTo>
                  <a:lnTo>
                    <a:pt x="531067" y="523811"/>
                  </a:lnTo>
                  <a:lnTo>
                    <a:pt x="526783" y="522704"/>
                  </a:lnTo>
                  <a:lnTo>
                    <a:pt x="519503" y="523610"/>
                  </a:lnTo>
                  <a:lnTo>
                    <a:pt x="515433" y="521212"/>
                  </a:lnTo>
                  <a:lnTo>
                    <a:pt x="509988" y="520194"/>
                  </a:lnTo>
                  <a:lnTo>
                    <a:pt x="503197" y="521287"/>
                  </a:lnTo>
                  <a:lnTo>
                    <a:pt x="498749" y="518439"/>
                  </a:lnTo>
                  <a:lnTo>
                    <a:pt x="498329" y="518450"/>
                  </a:lnTo>
                  <a:lnTo>
                    <a:pt x="494021" y="518557"/>
                  </a:lnTo>
                  <a:lnTo>
                    <a:pt x="489206" y="525193"/>
                  </a:lnTo>
                  <a:lnTo>
                    <a:pt x="485826" y="530711"/>
                  </a:lnTo>
                  <a:lnTo>
                    <a:pt x="486180" y="538533"/>
                  </a:lnTo>
                  <a:lnTo>
                    <a:pt x="486188" y="543521"/>
                  </a:lnTo>
                  <a:lnTo>
                    <a:pt x="491256" y="549735"/>
                  </a:lnTo>
                  <a:lnTo>
                    <a:pt x="492627" y="558995"/>
                  </a:lnTo>
                  <a:lnTo>
                    <a:pt x="493500" y="570157"/>
                  </a:lnTo>
                  <a:lnTo>
                    <a:pt x="492990" y="576242"/>
                  </a:lnTo>
                  <a:lnTo>
                    <a:pt x="493910" y="580529"/>
                  </a:lnTo>
                  <a:lnTo>
                    <a:pt x="492802" y="581006"/>
                  </a:lnTo>
                  <a:lnTo>
                    <a:pt x="488058" y="583042"/>
                  </a:lnTo>
                  <a:lnTo>
                    <a:pt x="482524" y="583860"/>
                  </a:lnTo>
                  <a:lnTo>
                    <a:pt x="478265" y="584051"/>
                  </a:lnTo>
                  <a:lnTo>
                    <a:pt x="473549" y="577470"/>
                  </a:lnTo>
                  <a:lnTo>
                    <a:pt x="473436" y="570746"/>
                  </a:lnTo>
                  <a:lnTo>
                    <a:pt x="469151" y="565370"/>
                  </a:lnTo>
                  <a:lnTo>
                    <a:pt x="469348" y="559429"/>
                  </a:lnTo>
                  <a:lnTo>
                    <a:pt x="446442" y="561991"/>
                  </a:lnTo>
                  <a:lnTo>
                    <a:pt x="441777" y="562506"/>
                  </a:lnTo>
                  <a:lnTo>
                    <a:pt x="427640" y="564436"/>
                  </a:lnTo>
                  <a:lnTo>
                    <a:pt x="415629" y="566059"/>
                  </a:lnTo>
                  <a:lnTo>
                    <a:pt x="394249" y="568910"/>
                  </a:lnTo>
                  <a:lnTo>
                    <a:pt x="365318" y="572757"/>
                  </a:lnTo>
                  <a:lnTo>
                    <a:pt x="364727" y="572833"/>
                  </a:lnTo>
                  <a:lnTo>
                    <a:pt x="345046" y="575338"/>
                  </a:lnTo>
                  <a:lnTo>
                    <a:pt x="339534" y="576032"/>
                  </a:lnTo>
                  <a:lnTo>
                    <a:pt x="323323" y="578056"/>
                  </a:lnTo>
                  <a:lnTo>
                    <a:pt x="310601" y="579731"/>
                  </a:lnTo>
                  <a:lnTo>
                    <a:pt x="295568" y="581688"/>
                  </a:lnTo>
                  <a:lnTo>
                    <a:pt x="286772" y="582823"/>
                  </a:lnTo>
                  <a:lnTo>
                    <a:pt x="265539" y="585577"/>
                  </a:lnTo>
                  <a:lnTo>
                    <a:pt x="256850" y="586691"/>
                  </a:lnTo>
                  <a:lnTo>
                    <a:pt x="252153" y="587290"/>
                  </a:lnTo>
                  <a:lnTo>
                    <a:pt x="233897" y="589778"/>
                  </a:lnTo>
                  <a:lnTo>
                    <a:pt x="223063" y="591238"/>
                  </a:lnTo>
                  <a:lnTo>
                    <a:pt x="212395" y="592664"/>
                  </a:lnTo>
                  <a:lnTo>
                    <a:pt x="173821" y="597374"/>
                  </a:lnTo>
                  <a:lnTo>
                    <a:pt x="168081" y="598150"/>
                  </a:lnTo>
                  <a:lnTo>
                    <a:pt x="167941" y="598169"/>
                  </a:lnTo>
                  <a:lnTo>
                    <a:pt x="160695" y="591322"/>
                  </a:lnTo>
                  <a:lnTo>
                    <a:pt x="157639" y="583538"/>
                  </a:lnTo>
                  <a:lnTo>
                    <a:pt x="156589" y="577720"/>
                  </a:lnTo>
                  <a:lnTo>
                    <a:pt x="150009" y="571053"/>
                  </a:lnTo>
                  <a:lnTo>
                    <a:pt x="146698" y="566254"/>
                  </a:lnTo>
                  <a:lnTo>
                    <a:pt x="146629" y="563089"/>
                  </a:lnTo>
                  <a:lnTo>
                    <a:pt x="144576" y="556346"/>
                  </a:lnTo>
                  <a:lnTo>
                    <a:pt x="143046" y="553670"/>
                  </a:lnTo>
                  <a:lnTo>
                    <a:pt x="140763" y="549674"/>
                  </a:lnTo>
                  <a:lnTo>
                    <a:pt x="131121" y="540852"/>
                  </a:lnTo>
                  <a:lnTo>
                    <a:pt x="129615" y="531421"/>
                  </a:lnTo>
                  <a:lnTo>
                    <a:pt x="130960" y="526286"/>
                  </a:lnTo>
                  <a:lnTo>
                    <a:pt x="130795" y="524484"/>
                  </a:lnTo>
                  <a:lnTo>
                    <a:pt x="130638" y="522764"/>
                  </a:lnTo>
                  <a:lnTo>
                    <a:pt x="129306" y="517455"/>
                  </a:lnTo>
                  <a:lnTo>
                    <a:pt x="130912" y="507965"/>
                  </a:lnTo>
                  <a:lnTo>
                    <a:pt x="129544" y="503228"/>
                  </a:lnTo>
                  <a:lnTo>
                    <a:pt x="130755" y="496135"/>
                  </a:lnTo>
                  <a:lnTo>
                    <a:pt x="131349" y="492648"/>
                  </a:lnTo>
                  <a:lnTo>
                    <a:pt x="129026" y="489541"/>
                  </a:lnTo>
                  <a:lnTo>
                    <a:pt x="128014" y="483078"/>
                  </a:lnTo>
                  <a:lnTo>
                    <a:pt x="118987" y="474617"/>
                  </a:lnTo>
                  <a:lnTo>
                    <a:pt x="118972" y="469550"/>
                  </a:lnTo>
                  <a:lnTo>
                    <a:pt x="117639" y="465708"/>
                  </a:lnTo>
                  <a:lnTo>
                    <a:pt x="116877" y="463514"/>
                  </a:lnTo>
                  <a:lnTo>
                    <a:pt x="114284" y="456037"/>
                  </a:lnTo>
                  <a:lnTo>
                    <a:pt x="116302" y="448405"/>
                  </a:lnTo>
                  <a:lnTo>
                    <a:pt x="119964" y="437803"/>
                  </a:lnTo>
                  <a:lnTo>
                    <a:pt x="119942" y="434510"/>
                  </a:lnTo>
                  <a:lnTo>
                    <a:pt x="119878" y="425049"/>
                  </a:lnTo>
                  <a:lnTo>
                    <a:pt x="119854" y="421671"/>
                  </a:lnTo>
                  <a:lnTo>
                    <a:pt x="117572" y="415530"/>
                  </a:lnTo>
                  <a:lnTo>
                    <a:pt x="123347" y="407853"/>
                  </a:lnTo>
                  <a:lnTo>
                    <a:pt x="130174" y="402112"/>
                  </a:lnTo>
                  <a:lnTo>
                    <a:pt x="131064" y="400364"/>
                  </a:lnTo>
                  <a:lnTo>
                    <a:pt x="133516" y="395542"/>
                  </a:lnTo>
                  <a:lnTo>
                    <a:pt x="125564" y="391240"/>
                  </a:lnTo>
                  <a:lnTo>
                    <a:pt x="119127" y="388245"/>
                  </a:lnTo>
                  <a:lnTo>
                    <a:pt x="121318" y="384286"/>
                  </a:lnTo>
                  <a:lnTo>
                    <a:pt x="121251" y="382163"/>
                  </a:lnTo>
                  <a:lnTo>
                    <a:pt x="120981" y="373620"/>
                  </a:lnTo>
                  <a:lnTo>
                    <a:pt x="116575" y="365757"/>
                  </a:lnTo>
                  <a:lnTo>
                    <a:pt x="116363" y="365379"/>
                  </a:lnTo>
                  <a:lnTo>
                    <a:pt x="115423" y="363700"/>
                  </a:lnTo>
                  <a:lnTo>
                    <a:pt x="107276" y="357165"/>
                  </a:lnTo>
                  <a:lnTo>
                    <a:pt x="106081" y="354021"/>
                  </a:lnTo>
                  <a:lnTo>
                    <a:pt x="103689" y="347727"/>
                  </a:lnTo>
                  <a:lnTo>
                    <a:pt x="99375" y="338730"/>
                  </a:lnTo>
                  <a:lnTo>
                    <a:pt x="97810" y="336155"/>
                  </a:lnTo>
                  <a:lnTo>
                    <a:pt x="92267" y="327029"/>
                  </a:lnTo>
                  <a:lnTo>
                    <a:pt x="88981" y="322943"/>
                  </a:lnTo>
                  <a:lnTo>
                    <a:pt x="88613" y="321820"/>
                  </a:lnTo>
                  <a:lnTo>
                    <a:pt x="78687" y="291525"/>
                  </a:lnTo>
                  <a:lnTo>
                    <a:pt x="77795" y="288791"/>
                  </a:lnTo>
                  <a:lnTo>
                    <a:pt x="65399" y="250769"/>
                  </a:lnTo>
                  <a:lnTo>
                    <a:pt x="63127" y="243791"/>
                  </a:lnTo>
                  <a:lnTo>
                    <a:pt x="61175" y="237795"/>
                  </a:lnTo>
                  <a:lnTo>
                    <a:pt x="56038" y="222083"/>
                  </a:lnTo>
                  <a:lnTo>
                    <a:pt x="51257" y="207447"/>
                  </a:lnTo>
                  <a:lnTo>
                    <a:pt x="45689" y="190400"/>
                  </a:lnTo>
                  <a:lnTo>
                    <a:pt x="43091" y="182442"/>
                  </a:lnTo>
                  <a:lnTo>
                    <a:pt x="38302" y="167554"/>
                  </a:lnTo>
                  <a:lnTo>
                    <a:pt x="36486" y="161904"/>
                  </a:lnTo>
                  <a:lnTo>
                    <a:pt x="29557" y="141401"/>
                  </a:lnTo>
                  <a:lnTo>
                    <a:pt x="27085" y="134083"/>
                  </a:lnTo>
                  <a:lnTo>
                    <a:pt x="21464" y="117425"/>
                  </a:lnTo>
                  <a:lnTo>
                    <a:pt x="19314" y="111138"/>
                  </a:lnTo>
                  <a:lnTo>
                    <a:pt x="16500" y="102900"/>
                  </a:lnTo>
                  <a:lnTo>
                    <a:pt x="14974" y="98433"/>
                  </a:lnTo>
                  <a:lnTo>
                    <a:pt x="9488" y="82361"/>
                  </a:lnTo>
                  <a:lnTo>
                    <a:pt x="4936" y="68273"/>
                  </a:lnTo>
                  <a:lnTo>
                    <a:pt x="2308" y="60136"/>
                  </a:lnTo>
                  <a:close/>
                </a:path>
              </a:pathLst>
            </a:custGeom>
            <a:solidFill>
              <a:srgbClr val="FF7B5A">
                <a:alpha val="100000"/>
              </a:srgbClr>
            </a:solidFill>
            <a:ln w="10840" cap="rnd">
              <a:solidFill>
                <a:srgbClr val="000000">
                  <a:alpha val="100000"/>
                </a:srgbClr>
              </a:solidFill>
              <a:prstDash val="solid"/>
              <a:round/>
            </a:ln>
          </p:spPr>
          <p:txBody>
            <a:bodyPr/>
            <a:lstStyle/>
            <a:p/>
          </p:txBody>
        </p:sp>
        <p:sp>
          <p:nvSpPr>
            <p:cNvPr id="25" name="pg24"/>
            <p:cNvSpPr/>
            <p:nvPr/>
          </p:nvSpPr>
          <p:spPr>
            <a:xfrm>
              <a:off x="3519756" y="5511301"/>
              <a:ext cx="161118" cy="183103"/>
            </a:xfrm>
            <a:custGeom>
              <a:avLst/>
              <a:pathLst>
                <a:path w="161118" h="183103">
                  <a:moveTo>
                    <a:pt x="841" y="64420"/>
                  </a:moveTo>
                  <a:lnTo>
                    <a:pt x="5516" y="59786"/>
                  </a:lnTo>
                  <a:lnTo>
                    <a:pt x="8555" y="55599"/>
                  </a:lnTo>
                  <a:lnTo>
                    <a:pt x="11846" y="54946"/>
                  </a:lnTo>
                  <a:lnTo>
                    <a:pt x="15436" y="51173"/>
                  </a:lnTo>
                  <a:lnTo>
                    <a:pt x="17420" y="45306"/>
                  </a:lnTo>
                  <a:lnTo>
                    <a:pt x="21169" y="40658"/>
                  </a:lnTo>
                  <a:lnTo>
                    <a:pt x="23965" y="38987"/>
                  </a:lnTo>
                  <a:lnTo>
                    <a:pt x="23909" y="33237"/>
                  </a:lnTo>
                  <a:lnTo>
                    <a:pt x="20073" y="28126"/>
                  </a:lnTo>
                  <a:lnTo>
                    <a:pt x="13844" y="19595"/>
                  </a:lnTo>
                  <a:lnTo>
                    <a:pt x="11276" y="12304"/>
                  </a:lnTo>
                  <a:lnTo>
                    <a:pt x="11246" y="1891"/>
                  </a:lnTo>
                  <a:lnTo>
                    <a:pt x="15576" y="0"/>
                  </a:lnTo>
                  <a:lnTo>
                    <a:pt x="22689" y="2778"/>
                  </a:lnTo>
                  <a:lnTo>
                    <a:pt x="31011" y="7479"/>
                  </a:lnTo>
                  <a:lnTo>
                    <a:pt x="35696" y="11910"/>
                  </a:lnTo>
                  <a:lnTo>
                    <a:pt x="44798" y="17616"/>
                  </a:lnTo>
                  <a:lnTo>
                    <a:pt x="50283" y="21745"/>
                  </a:lnTo>
                  <a:lnTo>
                    <a:pt x="55013" y="21094"/>
                  </a:lnTo>
                  <a:lnTo>
                    <a:pt x="62391" y="23851"/>
                  </a:lnTo>
                  <a:lnTo>
                    <a:pt x="77683" y="30999"/>
                  </a:lnTo>
                  <a:lnTo>
                    <a:pt x="93390" y="38881"/>
                  </a:lnTo>
                  <a:lnTo>
                    <a:pt x="107923" y="49866"/>
                  </a:lnTo>
                  <a:lnTo>
                    <a:pt x="114018" y="55590"/>
                  </a:lnTo>
                  <a:lnTo>
                    <a:pt x="119680" y="61457"/>
                  </a:lnTo>
                  <a:lnTo>
                    <a:pt x="120737" y="72018"/>
                  </a:lnTo>
                  <a:lnTo>
                    <a:pt x="122272" y="78524"/>
                  </a:lnTo>
                  <a:lnTo>
                    <a:pt x="127244" y="77211"/>
                  </a:lnTo>
                  <a:lnTo>
                    <a:pt x="132130" y="77531"/>
                  </a:lnTo>
                  <a:lnTo>
                    <a:pt x="136335" y="84201"/>
                  </a:lnTo>
                  <a:lnTo>
                    <a:pt x="138411" y="91943"/>
                  </a:lnTo>
                  <a:lnTo>
                    <a:pt x="142431" y="95908"/>
                  </a:lnTo>
                  <a:lnTo>
                    <a:pt x="155474" y="103938"/>
                  </a:lnTo>
                  <a:lnTo>
                    <a:pt x="160677" y="106719"/>
                  </a:lnTo>
                  <a:lnTo>
                    <a:pt x="161118" y="110650"/>
                  </a:lnTo>
                  <a:lnTo>
                    <a:pt x="154983" y="119311"/>
                  </a:lnTo>
                  <a:lnTo>
                    <a:pt x="147622" y="125777"/>
                  </a:lnTo>
                  <a:lnTo>
                    <a:pt x="139135" y="132070"/>
                  </a:lnTo>
                  <a:lnTo>
                    <a:pt x="128373" y="136935"/>
                  </a:lnTo>
                  <a:lnTo>
                    <a:pt x="123031" y="139615"/>
                  </a:lnTo>
                  <a:lnTo>
                    <a:pt x="117381" y="140315"/>
                  </a:lnTo>
                  <a:lnTo>
                    <a:pt x="109717" y="138148"/>
                  </a:lnTo>
                  <a:lnTo>
                    <a:pt x="104099" y="140972"/>
                  </a:lnTo>
                  <a:lnTo>
                    <a:pt x="99060" y="146247"/>
                  </a:lnTo>
                  <a:lnTo>
                    <a:pt x="95448" y="147082"/>
                  </a:lnTo>
                  <a:lnTo>
                    <a:pt x="88610" y="153242"/>
                  </a:lnTo>
                  <a:lnTo>
                    <a:pt x="82404" y="154763"/>
                  </a:lnTo>
                  <a:lnTo>
                    <a:pt x="77581" y="163590"/>
                  </a:lnTo>
                  <a:lnTo>
                    <a:pt x="74457" y="171604"/>
                  </a:lnTo>
                  <a:lnTo>
                    <a:pt x="72331" y="176430"/>
                  </a:lnTo>
                  <a:lnTo>
                    <a:pt x="69916" y="180098"/>
                  </a:lnTo>
                  <a:lnTo>
                    <a:pt x="66163" y="183103"/>
                  </a:lnTo>
                  <a:lnTo>
                    <a:pt x="58242" y="175749"/>
                  </a:lnTo>
                  <a:lnTo>
                    <a:pt x="47214" y="169189"/>
                  </a:lnTo>
                  <a:lnTo>
                    <a:pt x="37242" y="165579"/>
                  </a:lnTo>
                  <a:lnTo>
                    <a:pt x="31814" y="156949"/>
                  </a:lnTo>
                  <a:lnTo>
                    <a:pt x="30405" y="146242"/>
                  </a:lnTo>
                  <a:lnTo>
                    <a:pt x="29940" y="135679"/>
                  </a:lnTo>
                  <a:lnTo>
                    <a:pt x="30568" y="130340"/>
                  </a:lnTo>
                  <a:lnTo>
                    <a:pt x="29815" y="123766"/>
                  </a:lnTo>
                  <a:lnTo>
                    <a:pt x="25862" y="114560"/>
                  </a:lnTo>
                  <a:lnTo>
                    <a:pt x="23107" y="109277"/>
                  </a:lnTo>
                  <a:lnTo>
                    <a:pt x="19081" y="104671"/>
                  </a:lnTo>
                  <a:lnTo>
                    <a:pt x="15426" y="95224"/>
                  </a:lnTo>
                  <a:lnTo>
                    <a:pt x="13254" y="88144"/>
                  </a:lnTo>
                  <a:lnTo>
                    <a:pt x="10107" y="83333"/>
                  </a:lnTo>
                  <a:lnTo>
                    <a:pt x="6050" y="82101"/>
                  </a:lnTo>
                  <a:lnTo>
                    <a:pt x="5120" y="79496"/>
                  </a:lnTo>
                  <a:lnTo>
                    <a:pt x="0" y="70975"/>
                  </a:lnTo>
                  <a:close/>
                </a:path>
              </a:pathLst>
            </a:custGeom>
            <a:solidFill>
              <a:srgbClr val="FFA286">
                <a:alpha val="100000"/>
              </a:srgbClr>
            </a:solidFill>
            <a:ln w="10840" cap="rnd">
              <a:solidFill>
                <a:srgbClr val="000000">
                  <a:alpha val="100000"/>
                </a:srgbClr>
              </a:solidFill>
              <a:prstDash val="solid"/>
              <a:round/>
            </a:ln>
          </p:spPr>
          <p:txBody>
            <a:bodyPr/>
            <a:lstStyle/>
            <a:p/>
          </p:txBody>
        </p:sp>
        <p:sp>
          <p:nvSpPr>
            <p:cNvPr id="26" name="pg25"/>
            <p:cNvSpPr/>
            <p:nvPr/>
          </p:nvSpPr>
          <p:spPr>
            <a:xfrm>
              <a:off x="3418197" y="5402618"/>
              <a:ext cx="91620" cy="62881"/>
            </a:xfrm>
            <a:custGeom>
              <a:avLst/>
              <a:pathLst>
                <a:path w="91620" h="62881">
                  <a:moveTo>
                    <a:pt x="0" y="13685"/>
                  </a:moveTo>
                  <a:lnTo>
                    <a:pt x="1281" y="5820"/>
                  </a:lnTo>
                  <a:lnTo>
                    <a:pt x="8004" y="0"/>
                  </a:lnTo>
                  <a:lnTo>
                    <a:pt x="15224" y="2115"/>
                  </a:lnTo>
                  <a:lnTo>
                    <a:pt x="21770" y="10836"/>
                  </a:lnTo>
                  <a:lnTo>
                    <a:pt x="27444" y="18809"/>
                  </a:lnTo>
                  <a:lnTo>
                    <a:pt x="36733" y="17155"/>
                  </a:lnTo>
                  <a:lnTo>
                    <a:pt x="44885" y="13672"/>
                  </a:lnTo>
                  <a:lnTo>
                    <a:pt x="56197" y="15651"/>
                  </a:lnTo>
                  <a:lnTo>
                    <a:pt x="62957" y="22261"/>
                  </a:lnTo>
                  <a:lnTo>
                    <a:pt x="71197" y="26933"/>
                  </a:lnTo>
                  <a:lnTo>
                    <a:pt x="81164" y="34414"/>
                  </a:lnTo>
                  <a:lnTo>
                    <a:pt x="88408" y="36915"/>
                  </a:lnTo>
                  <a:lnTo>
                    <a:pt x="91620" y="43979"/>
                  </a:lnTo>
                  <a:lnTo>
                    <a:pt x="90455" y="50059"/>
                  </a:lnTo>
                  <a:lnTo>
                    <a:pt x="85889" y="54170"/>
                  </a:lnTo>
                  <a:lnTo>
                    <a:pt x="75923" y="58464"/>
                  </a:lnTo>
                  <a:lnTo>
                    <a:pt x="65943" y="57629"/>
                  </a:lnTo>
                  <a:lnTo>
                    <a:pt x="57354" y="61287"/>
                  </a:lnTo>
                  <a:lnTo>
                    <a:pt x="46132" y="62881"/>
                  </a:lnTo>
                  <a:lnTo>
                    <a:pt x="39041" y="59729"/>
                  </a:lnTo>
                  <a:lnTo>
                    <a:pt x="36506" y="51818"/>
                  </a:lnTo>
                  <a:lnTo>
                    <a:pt x="33191" y="40806"/>
                  </a:lnTo>
                  <a:lnTo>
                    <a:pt x="32403" y="38441"/>
                  </a:lnTo>
                  <a:lnTo>
                    <a:pt x="30328" y="33372"/>
                  </a:lnTo>
                  <a:lnTo>
                    <a:pt x="26152" y="31894"/>
                  </a:lnTo>
                  <a:lnTo>
                    <a:pt x="22611" y="34435"/>
                  </a:lnTo>
                  <a:lnTo>
                    <a:pt x="20385" y="33239"/>
                  </a:lnTo>
                  <a:lnTo>
                    <a:pt x="10202" y="27760"/>
                  </a:lnTo>
                  <a:lnTo>
                    <a:pt x="2028" y="17841"/>
                  </a:lnTo>
                  <a:close/>
                </a:path>
              </a:pathLst>
            </a:custGeom>
            <a:solidFill>
              <a:srgbClr val="FFA286">
                <a:alpha val="100000"/>
              </a:srgbClr>
            </a:solidFill>
            <a:ln w="10840" cap="rnd">
              <a:solidFill>
                <a:srgbClr val="000000">
                  <a:alpha val="100000"/>
                </a:srgbClr>
              </a:solidFill>
              <a:prstDash val="solid"/>
              <a:round/>
            </a:ln>
          </p:spPr>
          <p:txBody>
            <a:bodyPr/>
            <a:lstStyle/>
            <a:p/>
          </p:txBody>
        </p:sp>
        <p:sp>
          <p:nvSpPr>
            <p:cNvPr id="27" name="pg26"/>
            <p:cNvSpPr/>
            <p:nvPr/>
          </p:nvSpPr>
          <p:spPr>
            <a:xfrm>
              <a:off x="3213243" y="5295090"/>
              <a:ext cx="80948" cy="64048"/>
            </a:xfrm>
            <a:custGeom>
              <a:avLst/>
              <a:pathLst>
                <a:path w="80948" h="64048">
                  <a:moveTo>
                    <a:pt x="5494" y="14187"/>
                  </a:moveTo>
                  <a:lnTo>
                    <a:pt x="18504" y="15138"/>
                  </a:lnTo>
                  <a:lnTo>
                    <a:pt x="23468" y="10098"/>
                  </a:lnTo>
                  <a:lnTo>
                    <a:pt x="26383" y="4612"/>
                  </a:lnTo>
                  <a:lnTo>
                    <a:pt x="32965" y="346"/>
                  </a:lnTo>
                  <a:lnTo>
                    <a:pt x="35790" y="0"/>
                  </a:lnTo>
                  <a:lnTo>
                    <a:pt x="42130" y="8885"/>
                  </a:lnTo>
                  <a:lnTo>
                    <a:pt x="49098" y="19754"/>
                  </a:lnTo>
                  <a:lnTo>
                    <a:pt x="54763" y="26388"/>
                  </a:lnTo>
                  <a:lnTo>
                    <a:pt x="54712" y="34853"/>
                  </a:lnTo>
                  <a:lnTo>
                    <a:pt x="59008" y="38816"/>
                  </a:lnTo>
                  <a:lnTo>
                    <a:pt x="64727" y="36552"/>
                  </a:lnTo>
                  <a:lnTo>
                    <a:pt x="69923" y="37336"/>
                  </a:lnTo>
                  <a:lnTo>
                    <a:pt x="70595" y="44891"/>
                  </a:lnTo>
                  <a:lnTo>
                    <a:pt x="73001" y="51124"/>
                  </a:lnTo>
                  <a:lnTo>
                    <a:pt x="80948" y="57852"/>
                  </a:lnTo>
                  <a:lnTo>
                    <a:pt x="80616" y="58439"/>
                  </a:lnTo>
                  <a:lnTo>
                    <a:pt x="78816" y="61628"/>
                  </a:lnTo>
                  <a:lnTo>
                    <a:pt x="75821" y="64048"/>
                  </a:lnTo>
                  <a:lnTo>
                    <a:pt x="68574" y="61481"/>
                  </a:lnTo>
                  <a:lnTo>
                    <a:pt x="65984" y="62940"/>
                  </a:lnTo>
                  <a:lnTo>
                    <a:pt x="62460" y="63611"/>
                  </a:lnTo>
                  <a:lnTo>
                    <a:pt x="56934" y="59482"/>
                  </a:lnTo>
                  <a:lnTo>
                    <a:pt x="51795" y="56037"/>
                  </a:lnTo>
                  <a:lnTo>
                    <a:pt x="44238" y="54488"/>
                  </a:lnTo>
                  <a:lnTo>
                    <a:pt x="40401" y="53654"/>
                  </a:lnTo>
                  <a:lnTo>
                    <a:pt x="35227" y="54022"/>
                  </a:lnTo>
                  <a:lnTo>
                    <a:pt x="27556" y="54658"/>
                  </a:lnTo>
                  <a:lnTo>
                    <a:pt x="25727" y="54594"/>
                  </a:lnTo>
                  <a:lnTo>
                    <a:pt x="21789" y="47907"/>
                  </a:lnTo>
                  <a:lnTo>
                    <a:pt x="21533" y="47326"/>
                  </a:lnTo>
                  <a:lnTo>
                    <a:pt x="19995" y="43840"/>
                  </a:lnTo>
                  <a:lnTo>
                    <a:pt x="14747" y="39215"/>
                  </a:lnTo>
                  <a:lnTo>
                    <a:pt x="13925" y="35675"/>
                  </a:lnTo>
                  <a:lnTo>
                    <a:pt x="6864" y="27233"/>
                  </a:lnTo>
                  <a:lnTo>
                    <a:pt x="6533" y="22336"/>
                  </a:lnTo>
                  <a:lnTo>
                    <a:pt x="0" y="14287"/>
                  </a:lnTo>
                  <a:close/>
                </a:path>
              </a:pathLst>
            </a:custGeom>
            <a:solidFill>
              <a:srgbClr val="FFA286">
                <a:alpha val="100000"/>
              </a:srgbClr>
            </a:solidFill>
            <a:ln w="10840" cap="rnd">
              <a:solidFill>
                <a:srgbClr val="000000">
                  <a:alpha val="100000"/>
                </a:srgbClr>
              </a:solidFill>
              <a:prstDash val="solid"/>
              <a:round/>
            </a:ln>
          </p:spPr>
          <p:txBody>
            <a:bodyPr/>
            <a:lstStyle/>
            <a:p/>
          </p:txBody>
        </p:sp>
        <p:sp>
          <p:nvSpPr>
            <p:cNvPr id="28" name="pg27"/>
            <p:cNvSpPr/>
            <p:nvPr/>
          </p:nvSpPr>
          <p:spPr>
            <a:xfrm>
              <a:off x="3022706" y="5203293"/>
              <a:ext cx="58905" cy="50422"/>
            </a:xfrm>
            <a:custGeom>
              <a:avLst/>
              <a:pathLst>
                <a:path w="58905" h="50422">
                  <a:moveTo>
                    <a:pt x="0" y="18471"/>
                  </a:moveTo>
                  <a:lnTo>
                    <a:pt x="4264" y="14628"/>
                  </a:lnTo>
                  <a:lnTo>
                    <a:pt x="5511" y="9071"/>
                  </a:lnTo>
                  <a:lnTo>
                    <a:pt x="8304" y="6820"/>
                  </a:lnTo>
                  <a:lnTo>
                    <a:pt x="19170" y="2541"/>
                  </a:lnTo>
                  <a:lnTo>
                    <a:pt x="22602" y="0"/>
                  </a:lnTo>
                  <a:lnTo>
                    <a:pt x="27134" y="814"/>
                  </a:lnTo>
                  <a:lnTo>
                    <a:pt x="31394" y="3794"/>
                  </a:lnTo>
                  <a:lnTo>
                    <a:pt x="33831" y="603"/>
                  </a:lnTo>
                  <a:lnTo>
                    <a:pt x="40782" y="2750"/>
                  </a:lnTo>
                  <a:lnTo>
                    <a:pt x="44170" y="1476"/>
                  </a:lnTo>
                  <a:lnTo>
                    <a:pt x="49385" y="4613"/>
                  </a:lnTo>
                  <a:lnTo>
                    <a:pt x="55769" y="9573"/>
                  </a:lnTo>
                  <a:lnTo>
                    <a:pt x="58905" y="18049"/>
                  </a:lnTo>
                  <a:lnTo>
                    <a:pt x="56648" y="26057"/>
                  </a:lnTo>
                  <a:lnTo>
                    <a:pt x="54937" y="28502"/>
                  </a:lnTo>
                  <a:lnTo>
                    <a:pt x="55735" y="34298"/>
                  </a:lnTo>
                  <a:lnTo>
                    <a:pt x="55757" y="40783"/>
                  </a:lnTo>
                  <a:lnTo>
                    <a:pt x="50479" y="45348"/>
                  </a:lnTo>
                  <a:lnTo>
                    <a:pt x="43804" y="50422"/>
                  </a:lnTo>
                  <a:lnTo>
                    <a:pt x="33603" y="47105"/>
                  </a:lnTo>
                  <a:lnTo>
                    <a:pt x="27686" y="45165"/>
                  </a:lnTo>
                  <a:lnTo>
                    <a:pt x="24191" y="44801"/>
                  </a:lnTo>
                  <a:lnTo>
                    <a:pt x="17985" y="38418"/>
                  </a:lnTo>
                  <a:lnTo>
                    <a:pt x="10566" y="33789"/>
                  </a:lnTo>
                  <a:lnTo>
                    <a:pt x="4634" y="30802"/>
                  </a:lnTo>
                  <a:lnTo>
                    <a:pt x="227" y="24709"/>
                  </a:lnTo>
                  <a:close/>
                </a:path>
              </a:pathLst>
            </a:custGeom>
            <a:solidFill>
              <a:srgbClr val="FFA286">
                <a:alpha val="100000"/>
              </a:srgbClr>
            </a:solidFill>
            <a:ln w="10840" cap="rnd">
              <a:solidFill>
                <a:srgbClr val="000000">
                  <a:alpha val="100000"/>
                </a:srgbClr>
              </a:solidFill>
              <a:prstDash val="solid"/>
              <a:round/>
            </a:ln>
          </p:spPr>
          <p:txBody>
            <a:bodyPr/>
            <a:lstStyle/>
            <a:p/>
          </p:txBody>
        </p:sp>
        <p:sp>
          <p:nvSpPr>
            <p:cNvPr id="29" name="pg28"/>
            <p:cNvSpPr/>
            <p:nvPr/>
          </p:nvSpPr>
          <p:spPr>
            <a:xfrm>
              <a:off x="3339683" y="5369284"/>
              <a:ext cx="73162" cy="27877"/>
            </a:xfrm>
            <a:custGeom>
              <a:avLst/>
              <a:pathLst>
                <a:path w="73162" h="27877">
                  <a:moveTo>
                    <a:pt x="3170" y="8917"/>
                  </a:moveTo>
                  <a:lnTo>
                    <a:pt x="6121" y="5704"/>
                  </a:lnTo>
                  <a:lnTo>
                    <a:pt x="4071" y="0"/>
                  </a:lnTo>
                  <a:lnTo>
                    <a:pt x="11388" y="1498"/>
                  </a:lnTo>
                  <a:lnTo>
                    <a:pt x="20790" y="4698"/>
                  </a:lnTo>
                  <a:lnTo>
                    <a:pt x="31835" y="7060"/>
                  </a:lnTo>
                  <a:lnTo>
                    <a:pt x="34835" y="6006"/>
                  </a:lnTo>
                  <a:lnTo>
                    <a:pt x="38361" y="4766"/>
                  </a:lnTo>
                  <a:lnTo>
                    <a:pt x="40971" y="4995"/>
                  </a:lnTo>
                  <a:lnTo>
                    <a:pt x="46855" y="11245"/>
                  </a:lnTo>
                  <a:lnTo>
                    <a:pt x="47256" y="11285"/>
                  </a:lnTo>
                  <a:lnTo>
                    <a:pt x="56672" y="12210"/>
                  </a:lnTo>
                  <a:lnTo>
                    <a:pt x="68772" y="12087"/>
                  </a:lnTo>
                  <a:lnTo>
                    <a:pt x="73162" y="14787"/>
                  </a:lnTo>
                  <a:lnTo>
                    <a:pt x="70265" y="20879"/>
                  </a:lnTo>
                  <a:lnTo>
                    <a:pt x="63290" y="26229"/>
                  </a:lnTo>
                  <a:lnTo>
                    <a:pt x="54359" y="27877"/>
                  </a:lnTo>
                  <a:lnTo>
                    <a:pt x="44601" y="24820"/>
                  </a:lnTo>
                  <a:lnTo>
                    <a:pt x="35290" y="20979"/>
                  </a:lnTo>
                  <a:lnTo>
                    <a:pt x="28349" y="18656"/>
                  </a:lnTo>
                  <a:lnTo>
                    <a:pt x="17333" y="19216"/>
                  </a:lnTo>
                  <a:lnTo>
                    <a:pt x="7410" y="18756"/>
                  </a:lnTo>
                  <a:lnTo>
                    <a:pt x="0" y="16235"/>
                  </a:lnTo>
                  <a:close/>
                </a:path>
              </a:pathLst>
            </a:custGeom>
            <a:solidFill>
              <a:srgbClr val="FFA286">
                <a:alpha val="100000"/>
              </a:srgbClr>
            </a:solidFill>
            <a:ln w="10840" cap="rnd">
              <a:solidFill>
                <a:srgbClr val="000000">
                  <a:alpha val="100000"/>
                </a:srgbClr>
              </a:solidFill>
              <a:prstDash val="solid"/>
              <a:round/>
            </a:ln>
          </p:spPr>
          <p:txBody>
            <a:bodyPr/>
            <a:lstStyle/>
            <a:p/>
          </p:txBody>
        </p:sp>
        <p:sp>
          <p:nvSpPr>
            <p:cNvPr id="30" name="pg29"/>
            <p:cNvSpPr/>
            <p:nvPr/>
          </p:nvSpPr>
          <p:spPr>
            <a:xfrm>
              <a:off x="2147059" y="2216562"/>
              <a:ext cx="623431" cy="1015134"/>
            </a:xfrm>
            <a:custGeom>
              <a:avLst/>
              <a:pathLst>
                <a:path w="623431" h="1015134">
                  <a:moveTo>
                    <a:pt x="44955" y="597494"/>
                  </a:moveTo>
                  <a:lnTo>
                    <a:pt x="48545" y="593326"/>
                  </a:lnTo>
                  <a:lnTo>
                    <a:pt x="49003" y="586283"/>
                  </a:lnTo>
                  <a:lnTo>
                    <a:pt x="55646" y="581702"/>
                  </a:lnTo>
                  <a:lnTo>
                    <a:pt x="58822" y="577767"/>
                  </a:lnTo>
                  <a:lnTo>
                    <a:pt x="65872" y="566333"/>
                  </a:lnTo>
                  <a:lnTo>
                    <a:pt x="70964" y="557161"/>
                  </a:lnTo>
                  <a:lnTo>
                    <a:pt x="76238" y="554236"/>
                  </a:lnTo>
                  <a:lnTo>
                    <a:pt x="84603" y="551883"/>
                  </a:lnTo>
                  <a:lnTo>
                    <a:pt x="89972" y="545741"/>
                  </a:lnTo>
                  <a:lnTo>
                    <a:pt x="92996" y="542277"/>
                  </a:lnTo>
                  <a:lnTo>
                    <a:pt x="97506" y="535262"/>
                  </a:lnTo>
                  <a:lnTo>
                    <a:pt x="96617" y="528272"/>
                  </a:lnTo>
                  <a:lnTo>
                    <a:pt x="99608" y="521785"/>
                  </a:lnTo>
                  <a:lnTo>
                    <a:pt x="106211" y="516794"/>
                  </a:lnTo>
                  <a:lnTo>
                    <a:pt x="109807" y="512604"/>
                  </a:lnTo>
                  <a:lnTo>
                    <a:pt x="119005" y="495334"/>
                  </a:lnTo>
                  <a:lnTo>
                    <a:pt x="119864" y="493561"/>
                  </a:lnTo>
                  <a:lnTo>
                    <a:pt x="122586" y="487942"/>
                  </a:lnTo>
                  <a:lnTo>
                    <a:pt x="133956" y="472780"/>
                  </a:lnTo>
                  <a:lnTo>
                    <a:pt x="145073" y="458225"/>
                  </a:lnTo>
                  <a:lnTo>
                    <a:pt x="149964" y="452534"/>
                  </a:lnTo>
                  <a:lnTo>
                    <a:pt x="145889" y="442718"/>
                  </a:lnTo>
                  <a:lnTo>
                    <a:pt x="146657" y="435677"/>
                  </a:lnTo>
                  <a:lnTo>
                    <a:pt x="142694" y="428797"/>
                  </a:lnTo>
                  <a:lnTo>
                    <a:pt x="136261" y="426969"/>
                  </a:lnTo>
                  <a:lnTo>
                    <a:pt x="131084" y="419838"/>
                  </a:lnTo>
                  <a:lnTo>
                    <a:pt x="126854" y="417023"/>
                  </a:lnTo>
                  <a:lnTo>
                    <a:pt x="126103" y="415382"/>
                  </a:lnTo>
                  <a:lnTo>
                    <a:pt x="122213" y="406870"/>
                  </a:lnTo>
                  <a:lnTo>
                    <a:pt x="121214" y="399638"/>
                  </a:lnTo>
                  <a:lnTo>
                    <a:pt x="119625" y="394268"/>
                  </a:lnTo>
                  <a:lnTo>
                    <a:pt x="119070" y="385184"/>
                  </a:lnTo>
                  <a:lnTo>
                    <a:pt x="116218" y="381300"/>
                  </a:lnTo>
                  <a:lnTo>
                    <a:pt x="122001" y="374681"/>
                  </a:lnTo>
                  <a:lnTo>
                    <a:pt x="123831" y="371183"/>
                  </a:lnTo>
                  <a:lnTo>
                    <a:pt x="121149" y="366674"/>
                  </a:lnTo>
                  <a:lnTo>
                    <a:pt x="122532" y="359645"/>
                  </a:lnTo>
                  <a:lnTo>
                    <a:pt x="121002" y="352496"/>
                  </a:lnTo>
                  <a:lnTo>
                    <a:pt x="116589" y="344638"/>
                  </a:lnTo>
                  <a:lnTo>
                    <a:pt x="120612" y="337800"/>
                  </a:lnTo>
                  <a:lnTo>
                    <a:pt x="120970" y="335678"/>
                  </a:lnTo>
                  <a:lnTo>
                    <a:pt x="121987" y="329652"/>
                  </a:lnTo>
                  <a:lnTo>
                    <a:pt x="123972" y="320519"/>
                  </a:lnTo>
                  <a:lnTo>
                    <a:pt x="140656" y="244064"/>
                  </a:lnTo>
                  <a:lnTo>
                    <a:pt x="141441" y="240478"/>
                  </a:lnTo>
                  <a:lnTo>
                    <a:pt x="144406" y="226826"/>
                  </a:lnTo>
                  <a:lnTo>
                    <a:pt x="147438" y="212885"/>
                  </a:lnTo>
                  <a:lnTo>
                    <a:pt x="157957" y="164672"/>
                  </a:lnTo>
                  <a:lnTo>
                    <a:pt x="164975" y="133082"/>
                  </a:lnTo>
                  <a:lnTo>
                    <a:pt x="166950" y="124212"/>
                  </a:lnTo>
                  <a:lnTo>
                    <a:pt x="169259" y="113850"/>
                  </a:lnTo>
                  <a:lnTo>
                    <a:pt x="178397" y="75112"/>
                  </a:lnTo>
                  <a:lnTo>
                    <a:pt x="185349" y="44603"/>
                  </a:lnTo>
                  <a:lnTo>
                    <a:pt x="190945" y="19873"/>
                  </a:lnTo>
                  <a:lnTo>
                    <a:pt x="195453" y="0"/>
                  </a:lnTo>
                  <a:lnTo>
                    <a:pt x="218799" y="4971"/>
                  </a:lnTo>
                  <a:lnTo>
                    <a:pt x="247635" y="11099"/>
                  </a:lnTo>
                  <a:lnTo>
                    <a:pt x="278952" y="17517"/>
                  </a:lnTo>
                  <a:lnTo>
                    <a:pt x="265239" y="82704"/>
                  </a:lnTo>
                  <a:lnTo>
                    <a:pt x="264669" y="85422"/>
                  </a:lnTo>
                  <a:lnTo>
                    <a:pt x="259995" y="107828"/>
                  </a:lnTo>
                  <a:lnTo>
                    <a:pt x="257435" y="120078"/>
                  </a:lnTo>
                  <a:lnTo>
                    <a:pt x="254947" y="132000"/>
                  </a:lnTo>
                  <a:lnTo>
                    <a:pt x="251517" y="148338"/>
                  </a:lnTo>
                  <a:lnTo>
                    <a:pt x="252019" y="150525"/>
                  </a:lnTo>
                  <a:lnTo>
                    <a:pt x="252390" y="152140"/>
                  </a:lnTo>
                  <a:lnTo>
                    <a:pt x="256498" y="163230"/>
                  </a:lnTo>
                  <a:lnTo>
                    <a:pt x="260143" y="171477"/>
                  </a:lnTo>
                  <a:lnTo>
                    <a:pt x="264215" y="176130"/>
                  </a:lnTo>
                  <a:lnTo>
                    <a:pt x="263647" y="183373"/>
                  </a:lnTo>
                  <a:lnTo>
                    <a:pt x="271667" y="193743"/>
                  </a:lnTo>
                  <a:lnTo>
                    <a:pt x="269460" y="199008"/>
                  </a:lnTo>
                  <a:lnTo>
                    <a:pt x="272299" y="203839"/>
                  </a:lnTo>
                  <a:lnTo>
                    <a:pt x="268692" y="209536"/>
                  </a:lnTo>
                  <a:lnTo>
                    <a:pt x="267900" y="215318"/>
                  </a:lnTo>
                  <a:lnTo>
                    <a:pt x="273770" y="223425"/>
                  </a:lnTo>
                  <a:lnTo>
                    <a:pt x="268013" y="225616"/>
                  </a:lnTo>
                  <a:lnTo>
                    <a:pt x="265440" y="230474"/>
                  </a:lnTo>
                  <a:lnTo>
                    <a:pt x="275673" y="239425"/>
                  </a:lnTo>
                  <a:lnTo>
                    <a:pt x="278390" y="247161"/>
                  </a:lnTo>
                  <a:lnTo>
                    <a:pt x="282999" y="252049"/>
                  </a:lnTo>
                  <a:lnTo>
                    <a:pt x="291223" y="256337"/>
                  </a:lnTo>
                  <a:lnTo>
                    <a:pt x="294942" y="258328"/>
                  </a:lnTo>
                  <a:lnTo>
                    <a:pt x="296825" y="264957"/>
                  </a:lnTo>
                  <a:lnTo>
                    <a:pt x="299129" y="270183"/>
                  </a:lnTo>
                  <a:lnTo>
                    <a:pt x="303873" y="277041"/>
                  </a:lnTo>
                  <a:lnTo>
                    <a:pt x="308160" y="287353"/>
                  </a:lnTo>
                  <a:lnTo>
                    <a:pt x="311567" y="293328"/>
                  </a:lnTo>
                  <a:lnTo>
                    <a:pt x="313803" y="300622"/>
                  </a:lnTo>
                  <a:lnTo>
                    <a:pt x="319064" y="306875"/>
                  </a:lnTo>
                  <a:lnTo>
                    <a:pt x="321614" y="309900"/>
                  </a:lnTo>
                  <a:lnTo>
                    <a:pt x="319049" y="315692"/>
                  </a:lnTo>
                  <a:lnTo>
                    <a:pt x="323224" y="324112"/>
                  </a:lnTo>
                  <a:lnTo>
                    <a:pt x="330468" y="329964"/>
                  </a:lnTo>
                  <a:lnTo>
                    <a:pt x="331519" y="335578"/>
                  </a:lnTo>
                  <a:lnTo>
                    <a:pt x="337633" y="336529"/>
                  </a:lnTo>
                  <a:lnTo>
                    <a:pt x="339406" y="337997"/>
                  </a:lnTo>
                  <a:lnTo>
                    <a:pt x="343415" y="341313"/>
                  </a:lnTo>
                  <a:lnTo>
                    <a:pt x="342542" y="348581"/>
                  </a:lnTo>
                  <a:lnTo>
                    <a:pt x="345119" y="349817"/>
                  </a:lnTo>
                  <a:lnTo>
                    <a:pt x="348837" y="351597"/>
                  </a:lnTo>
                  <a:lnTo>
                    <a:pt x="357363" y="352512"/>
                  </a:lnTo>
                  <a:lnTo>
                    <a:pt x="366111" y="351422"/>
                  </a:lnTo>
                  <a:lnTo>
                    <a:pt x="368015" y="353637"/>
                  </a:lnTo>
                  <a:lnTo>
                    <a:pt x="369162" y="354972"/>
                  </a:lnTo>
                  <a:lnTo>
                    <a:pt x="366552" y="363880"/>
                  </a:lnTo>
                  <a:lnTo>
                    <a:pt x="363065" y="372694"/>
                  </a:lnTo>
                  <a:lnTo>
                    <a:pt x="358233" y="373097"/>
                  </a:lnTo>
                  <a:lnTo>
                    <a:pt x="357787" y="384800"/>
                  </a:lnTo>
                  <a:lnTo>
                    <a:pt x="353808" y="387424"/>
                  </a:lnTo>
                  <a:lnTo>
                    <a:pt x="351143" y="397295"/>
                  </a:lnTo>
                  <a:lnTo>
                    <a:pt x="349390" y="401986"/>
                  </a:lnTo>
                  <a:lnTo>
                    <a:pt x="347745" y="406662"/>
                  </a:lnTo>
                  <a:lnTo>
                    <a:pt x="346579" y="415020"/>
                  </a:lnTo>
                  <a:lnTo>
                    <a:pt x="340226" y="414700"/>
                  </a:lnTo>
                  <a:lnTo>
                    <a:pt x="338609" y="420161"/>
                  </a:lnTo>
                  <a:lnTo>
                    <a:pt x="343461" y="424872"/>
                  </a:lnTo>
                  <a:lnTo>
                    <a:pt x="340034" y="433305"/>
                  </a:lnTo>
                  <a:lnTo>
                    <a:pt x="342563" y="439446"/>
                  </a:lnTo>
                  <a:lnTo>
                    <a:pt x="345443" y="443627"/>
                  </a:lnTo>
                  <a:lnTo>
                    <a:pt x="343262" y="450013"/>
                  </a:lnTo>
                  <a:lnTo>
                    <a:pt x="344827" y="454249"/>
                  </a:lnTo>
                  <a:lnTo>
                    <a:pt x="341035" y="457216"/>
                  </a:lnTo>
                  <a:lnTo>
                    <a:pt x="332027" y="458203"/>
                  </a:lnTo>
                  <a:lnTo>
                    <a:pt x="326561" y="464808"/>
                  </a:lnTo>
                  <a:lnTo>
                    <a:pt x="330412" y="473348"/>
                  </a:lnTo>
                  <a:lnTo>
                    <a:pt x="329616" y="480411"/>
                  </a:lnTo>
                  <a:lnTo>
                    <a:pt x="325886" y="482228"/>
                  </a:lnTo>
                  <a:lnTo>
                    <a:pt x="324621" y="487936"/>
                  </a:lnTo>
                  <a:lnTo>
                    <a:pt x="325415" y="490999"/>
                  </a:lnTo>
                  <a:lnTo>
                    <a:pt x="326379" y="494717"/>
                  </a:lnTo>
                  <a:lnTo>
                    <a:pt x="330537" y="497541"/>
                  </a:lnTo>
                  <a:lnTo>
                    <a:pt x="337375" y="505734"/>
                  </a:lnTo>
                  <a:lnTo>
                    <a:pt x="345248" y="508794"/>
                  </a:lnTo>
                  <a:lnTo>
                    <a:pt x="349092" y="501730"/>
                  </a:lnTo>
                  <a:lnTo>
                    <a:pt x="355241" y="501783"/>
                  </a:lnTo>
                  <a:lnTo>
                    <a:pt x="366031" y="495780"/>
                  </a:lnTo>
                  <a:lnTo>
                    <a:pt x="373407" y="490308"/>
                  </a:lnTo>
                  <a:lnTo>
                    <a:pt x="374321" y="484764"/>
                  </a:lnTo>
                  <a:lnTo>
                    <a:pt x="378440" y="484878"/>
                  </a:lnTo>
                  <a:lnTo>
                    <a:pt x="380141" y="487623"/>
                  </a:lnTo>
                  <a:lnTo>
                    <a:pt x="383766" y="493460"/>
                  </a:lnTo>
                  <a:lnTo>
                    <a:pt x="386715" y="496752"/>
                  </a:lnTo>
                  <a:lnTo>
                    <a:pt x="391214" y="500447"/>
                  </a:lnTo>
                  <a:lnTo>
                    <a:pt x="389772" y="510891"/>
                  </a:lnTo>
                  <a:lnTo>
                    <a:pt x="392729" y="517146"/>
                  </a:lnTo>
                  <a:lnTo>
                    <a:pt x="391219" y="524060"/>
                  </a:lnTo>
                  <a:lnTo>
                    <a:pt x="393092" y="530160"/>
                  </a:lnTo>
                  <a:lnTo>
                    <a:pt x="391448" y="537970"/>
                  </a:lnTo>
                  <a:lnTo>
                    <a:pt x="397268" y="551226"/>
                  </a:lnTo>
                  <a:lnTo>
                    <a:pt x="401833" y="566389"/>
                  </a:lnTo>
                  <a:lnTo>
                    <a:pt x="407084" y="571137"/>
                  </a:lnTo>
                  <a:lnTo>
                    <a:pt x="411614" y="577402"/>
                  </a:lnTo>
                  <a:lnTo>
                    <a:pt x="411778" y="584500"/>
                  </a:lnTo>
                  <a:lnTo>
                    <a:pt x="409565" y="591353"/>
                  </a:lnTo>
                  <a:lnTo>
                    <a:pt x="406257" y="596570"/>
                  </a:lnTo>
                  <a:lnTo>
                    <a:pt x="409588" y="606361"/>
                  </a:lnTo>
                  <a:lnTo>
                    <a:pt x="413609" y="608082"/>
                  </a:lnTo>
                  <a:lnTo>
                    <a:pt x="419839" y="613972"/>
                  </a:lnTo>
                  <a:lnTo>
                    <a:pt x="425396" y="611656"/>
                  </a:lnTo>
                  <a:lnTo>
                    <a:pt x="434883" y="621089"/>
                  </a:lnTo>
                  <a:lnTo>
                    <a:pt x="436490" y="628941"/>
                  </a:lnTo>
                  <a:lnTo>
                    <a:pt x="439619" y="640153"/>
                  </a:lnTo>
                  <a:lnTo>
                    <a:pt x="437421" y="646826"/>
                  </a:lnTo>
                  <a:lnTo>
                    <a:pt x="441228" y="655401"/>
                  </a:lnTo>
                  <a:lnTo>
                    <a:pt x="440238" y="661552"/>
                  </a:lnTo>
                  <a:lnTo>
                    <a:pt x="444279" y="669638"/>
                  </a:lnTo>
                  <a:lnTo>
                    <a:pt x="450000" y="675474"/>
                  </a:lnTo>
                  <a:lnTo>
                    <a:pt x="455656" y="673021"/>
                  </a:lnTo>
                  <a:lnTo>
                    <a:pt x="456164" y="672800"/>
                  </a:lnTo>
                  <a:lnTo>
                    <a:pt x="456305" y="668092"/>
                  </a:lnTo>
                  <a:lnTo>
                    <a:pt x="466178" y="662014"/>
                  </a:lnTo>
                  <a:lnTo>
                    <a:pt x="468803" y="661910"/>
                  </a:lnTo>
                  <a:lnTo>
                    <a:pt x="478449" y="665054"/>
                  </a:lnTo>
                  <a:lnTo>
                    <a:pt x="490243" y="668381"/>
                  </a:lnTo>
                  <a:lnTo>
                    <a:pt x="497619" y="673836"/>
                  </a:lnTo>
                  <a:lnTo>
                    <a:pt x="501905" y="663602"/>
                  </a:lnTo>
                  <a:lnTo>
                    <a:pt x="509490" y="659424"/>
                  </a:lnTo>
                  <a:lnTo>
                    <a:pt x="515013" y="663632"/>
                  </a:lnTo>
                  <a:lnTo>
                    <a:pt x="523739" y="666978"/>
                  </a:lnTo>
                  <a:lnTo>
                    <a:pt x="532420" y="667047"/>
                  </a:lnTo>
                  <a:lnTo>
                    <a:pt x="548221" y="665855"/>
                  </a:lnTo>
                  <a:lnTo>
                    <a:pt x="553064" y="673617"/>
                  </a:lnTo>
                  <a:lnTo>
                    <a:pt x="563687" y="668642"/>
                  </a:lnTo>
                  <a:lnTo>
                    <a:pt x="571772" y="670231"/>
                  </a:lnTo>
                  <a:lnTo>
                    <a:pt x="576813" y="671217"/>
                  </a:lnTo>
                  <a:lnTo>
                    <a:pt x="581418" y="668149"/>
                  </a:lnTo>
                  <a:lnTo>
                    <a:pt x="587922" y="656102"/>
                  </a:lnTo>
                  <a:lnTo>
                    <a:pt x="589336" y="654109"/>
                  </a:lnTo>
                  <a:lnTo>
                    <a:pt x="591495" y="651065"/>
                  </a:lnTo>
                  <a:lnTo>
                    <a:pt x="597154" y="647216"/>
                  </a:lnTo>
                  <a:lnTo>
                    <a:pt x="597815" y="647839"/>
                  </a:lnTo>
                  <a:lnTo>
                    <a:pt x="602306" y="652070"/>
                  </a:lnTo>
                  <a:lnTo>
                    <a:pt x="606397" y="660206"/>
                  </a:lnTo>
                  <a:lnTo>
                    <a:pt x="609740" y="666712"/>
                  </a:lnTo>
                  <a:lnTo>
                    <a:pt x="610991" y="673304"/>
                  </a:lnTo>
                  <a:lnTo>
                    <a:pt x="615683" y="679331"/>
                  </a:lnTo>
                  <a:lnTo>
                    <a:pt x="616879" y="685156"/>
                  </a:lnTo>
                  <a:lnTo>
                    <a:pt x="623431" y="688693"/>
                  </a:lnTo>
                  <a:lnTo>
                    <a:pt x="621634" y="701779"/>
                  </a:lnTo>
                  <a:lnTo>
                    <a:pt x="617039" y="736121"/>
                  </a:lnTo>
                  <a:lnTo>
                    <a:pt x="614808" y="753483"/>
                  </a:lnTo>
                  <a:lnTo>
                    <a:pt x="613535" y="763400"/>
                  </a:lnTo>
                  <a:lnTo>
                    <a:pt x="609646" y="792518"/>
                  </a:lnTo>
                  <a:lnTo>
                    <a:pt x="606400" y="817188"/>
                  </a:lnTo>
                  <a:lnTo>
                    <a:pt x="603188" y="841664"/>
                  </a:lnTo>
                  <a:lnTo>
                    <a:pt x="598936" y="873798"/>
                  </a:lnTo>
                  <a:lnTo>
                    <a:pt x="598011" y="880791"/>
                  </a:lnTo>
                  <a:lnTo>
                    <a:pt x="597052" y="888048"/>
                  </a:lnTo>
                  <a:lnTo>
                    <a:pt x="592840" y="919979"/>
                  </a:lnTo>
                  <a:lnTo>
                    <a:pt x="588992" y="947508"/>
                  </a:lnTo>
                  <a:lnTo>
                    <a:pt x="585966" y="969205"/>
                  </a:lnTo>
                  <a:lnTo>
                    <a:pt x="579943" y="1015134"/>
                  </a:lnTo>
                  <a:lnTo>
                    <a:pt x="547953" y="1010812"/>
                  </a:lnTo>
                  <a:lnTo>
                    <a:pt x="538439" y="1009629"/>
                  </a:lnTo>
                  <a:lnTo>
                    <a:pt x="534882" y="1009133"/>
                  </a:lnTo>
                  <a:lnTo>
                    <a:pt x="511168" y="1005785"/>
                  </a:lnTo>
                  <a:lnTo>
                    <a:pt x="476152" y="1000870"/>
                  </a:lnTo>
                  <a:lnTo>
                    <a:pt x="471334" y="1000003"/>
                  </a:lnTo>
                  <a:lnTo>
                    <a:pt x="461072" y="998147"/>
                  </a:lnTo>
                  <a:lnTo>
                    <a:pt x="423749" y="992505"/>
                  </a:lnTo>
                  <a:lnTo>
                    <a:pt x="389376" y="987344"/>
                  </a:lnTo>
                  <a:lnTo>
                    <a:pt x="365186" y="983694"/>
                  </a:lnTo>
                  <a:lnTo>
                    <a:pt x="341082" y="980102"/>
                  </a:lnTo>
                  <a:lnTo>
                    <a:pt x="309765" y="975451"/>
                  </a:lnTo>
                  <a:lnTo>
                    <a:pt x="288161" y="971032"/>
                  </a:lnTo>
                  <a:lnTo>
                    <a:pt x="264882" y="966883"/>
                  </a:lnTo>
                  <a:lnTo>
                    <a:pt x="234224" y="961358"/>
                  </a:lnTo>
                  <a:lnTo>
                    <a:pt x="205209" y="955320"/>
                  </a:lnTo>
                  <a:lnTo>
                    <a:pt x="191739" y="952991"/>
                  </a:lnTo>
                  <a:lnTo>
                    <a:pt x="165009" y="948299"/>
                  </a:lnTo>
                  <a:lnTo>
                    <a:pt x="134889" y="942333"/>
                  </a:lnTo>
                  <a:lnTo>
                    <a:pt x="111289" y="937801"/>
                  </a:lnTo>
                  <a:lnTo>
                    <a:pt x="66688" y="928795"/>
                  </a:lnTo>
                  <a:lnTo>
                    <a:pt x="38447" y="922986"/>
                  </a:lnTo>
                  <a:lnTo>
                    <a:pt x="767" y="914747"/>
                  </a:lnTo>
                  <a:lnTo>
                    <a:pt x="0" y="914577"/>
                  </a:lnTo>
                  <a:lnTo>
                    <a:pt x="10117" y="865024"/>
                  </a:lnTo>
                  <a:lnTo>
                    <a:pt x="21707" y="808919"/>
                  </a:lnTo>
                  <a:lnTo>
                    <a:pt x="27563" y="780435"/>
                  </a:lnTo>
                  <a:lnTo>
                    <a:pt x="43080" y="705757"/>
                  </a:lnTo>
                  <a:lnTo>
                    <a:pt x="45497" y="694762"/>
                  </a:lnTo>
                  <a:lnTo>
                    <a:pt x="49621" y="676035"/>
                  </a:lnTo>
                  <a:lnTo>
                    <a:pt x="54738" y="669290"/>
                  </a:lnTo>
                  <a:lnTo>
                    <a:pt x="56018" y="667601"/>
                  </a:lnTo>
                  <a:lnTo>
                    <a:pt x="59912" y="656495"/>
                  </a:lnTo>
                  <a:lnTo>
                    <a:pt x="63278" y="650867"/>
                  </a:lnTo>
                  <a:lnTo>
                    <a:pt x="61092" y="642752"/>
                  </a:lnTo>
                  <a:lnTo>
                    <a:pt x="70314" y="635524"/>
                  </a:lnTo>
                  <a:lnTo>
                    <a:pt x="70537" y="635349"/>
                  </a:lnTo>
                  <a:lnTo>
                    <a:pt x="70592" y="631922"/>
                  </a:lnTo>
                  <a:lnTo>
                    <a:pt x="65175" y="628764"/>
                  </a:lnTo>
                  <a:lnTo>
                    <a:pt x="65717" y="623202"/>
                  </a:lnTo>
                  <a:lnTo>
                    <a:pt x="57666" y="621262"/>
                  </a:lnTo>
                  <a:lnTo>
                    <a:pt x="53072" y="614758"/>
                  </a:lnTo>
                  <a:lnTo>
                    <a:pt x="47991" y="616216"/>
                  </a:lnTo>
                  <a:lnTo>
                    <a:pt x="44497" y="611429"/>
                  </a:lnTo>
                  <a:lnTo>
                    <a:pt x="45183" y="610471"/>
                  </a:lnTo>
                  <a:lnTo>
                    <a:pt x="47909" y="606662"/>
                  </a:lnTo>
                  <a:lnTo>
                    <a:pt x="46505" y="602045"/>
                  </a:lnTo>
                  <a:close/>
                </a:path>
              </a:pathLst>
            </a:custGeom>
            <a:solidFill>
              <a:srgbClr val="FF2D15">
                <a:alpha val="100000"/>
              </a:srgbClr>
            </a:solidFill>
            <a:ln w="10840" cap="rnd">
              <a:solidFill>
                <a:srgbClr val="000000">
                  <a:alpha val="100000"/>
                </a:srgbClr>
              </a:solidFill>
              <a:prstDash val="solid"/>
              <a:round/>
            </a:ln>
          </p:spPr>
          <p:txBody>
            <a:bodyPr/>
            <a:lstStyle/>
            <a:p/>
          </p:txBody>
        </p:sp>
        <p:sp>
          <p:nvSpPr>
            <p:cNvPr id="31" name="pg30"/>
            <p:cNvSpPr/>
            <p:nvPr/>
          </p:nvSpPr>
          <p:spPr>
            <a:xfrm>
              <a:off x="4675372" y="3150950"/>
              <a:ext cx="430621" cy="745666"/>
            </a:xfrm>
            <a:custGeom>
              <a:avLst/>
              <a:pathLst>
                <a:path w="430621" h="745666">
                  <a:moveTo>
                    <a:pt x="190" y="349085"/>
                  </a:moveTo>
                  <a:lnTo>
                    <a:pt x="493" y="342629"/>
                  </a:lnTo>
                  <a:lnTo>
                    <a:pt x="626" y="339779"/>
                  </a:lnTo>
                  <a:lnTo>
                    <a:pt x="2280" y="332591"/>
                  </a:lnTo>
                  <a:lnTo>
                    <a:pt x="6604" y="324674"/>
                  </a:lnTo>
                  <a:lnTo>
                    <a:pt x="11008" y="321426"/>
                  </a:lnTo>
                  <a:lnTo>
                    <a:pt x="9602" y="314486"/>
                  </a:lnTo>
                  <a:lnTo>
                    <a:pt x="10035" y="306636"/>
                  </a:lnTo>
                  <a:lnTo>
                    <a:pt x="7044" y="303732"/>
                  </a:lnTo>
                  <a:lnTo>
                    <a:pt x="8435" y="297161"/>
                  </a:lnTo>
                  <a:lnTo>
                    <a:pt x="11487" y="292708"/>
                  </a:lnTo>
                  <a:lnTo>
                    <a:pt x="20362" y="288436"/>
                  </a:lnTo>
                  <a:lnTo>
                    <a:pt x="26478" y="287928"/>
                  </a:lnTo>
                  <a:lnTo>
                    <a:pt x="26619" y="287804"/>
                  </a:lnTo>
                  <a:lnTo>
                    <a:pt x="32622" y="282520"/>
                  </a:lnTo>
                  <a:lnTo>
                    <a:pt x="32515" y="278952"/>
                  </a:lnTo>
                  <a:lnTo>
                    <a:pt x="32412" y="275534"/>
                  </a:lnTo>
                  <a:lnTo>
                    <a:pt x="34065" y="268057"/>
                  </a:lnTo>
                  <a:lnTo>
                    <a:pt x="33366" y="262598"/>
                  </a:lnTo>
                  <a:lnTo>
                    <a:pt x="37540" y="255818"/>
                  </a:lnTo>
                  <a:lnTo>
                    <a:pt x="42838" y="249378"/>
                  </a:lnTo>
                  <a:lnTo>
                    <a:pt x="45565" y="243469"/>
                  </a:lnTo>
                  <a:lnTo>
                    <a:pt x="45337" y="234764"/>
                  </a:lnTo>
                  <a:lnTo>
                    <a:pt x="43972" y="228144"/>
                  </a:lnTo>
                  <a:lnTo>
                    <a:pt x="43895" y="227769"/>
                  </a:lnTo>
                  <a:lnTo>
                    <a:pt x="42860" y="222751"/>
                  </a:lnTo>
                  <a:lnTo>
                    <a:pt x="38095" y="216386"/>
                  </a:lnTo>
                  <a:lnTo>
                    <a:pt x="33709" y="216389"/>
                  </a:lnTo>
                  <a:lnTo>
                    <a:pt x="29073" y="210432"/>
                  </a:lnTo>
                  <a:lnTo>
                    <a:pt x="25329" y="206076"/>
                  </a:lnTo>
                  <a:lnTo>
                    <a:pt x="28136" y="194491"/>
                  </a:lnTo>
                  <a:lnTo>
                    <a:pt x="28313" y="193758"/>
                  </a:lnTo>
                  <a:lnTo>
                    <a:pt x="28546" y="189791"/>
                  </a:lnTo>
                  <a:lnTo>
                    <a:pt x="31475" y="182176"/>
                  </a:lnTo>
                  <a:lnTo>
                    <a:pt x="37434" y="180657"/>
                  </a:lnTo>
                  <a:lnTo>
                    <a:pt x="41724" y="181145"/>
                  </a:lnTo>
                  <a:lnTo>
                    <a:pt x="47008" y="177162"/>
                  </a:lnTo>
                  <a:lnTo>
                    <a:pt x="54953" y="175645"/>
                  </a:lnTo>
                  <a:lnTo>
                    <a:pt x="63343" y="174446"/>
                  </a:lnTo>
                  <a:lnTo>
                    <a:pt x="71068" y="169507"/>
                  </a:lnTo>
                  <a:lnTo>
                    <a:pt x="75290" y="164828"/>
                  </a:lnTo>
                  <a:lnTo>
                    <a:pt x="80970" y="163742"/>
                  </a:lnTo>
                  <a:lnTo>
                    <a:pt x="86015" y="162618"/>
                  </a:lnTo>
                  <a:lnTo>
                    <a:pt x="89927" y="156882"/>
                  </a:lnTo>
                  <a:lnTo>
                    <a:pt x="94776" y="154073"/>
                  </a:lnTo>
                  <a:lnTo>
                    <a:pt x="96914" y="151274"/>
                  </a:lnTo>
                  <a:lnTo>
                    <a:pt x="96193" y="142529"/>
                  </a:lnTo>
                  <a:lnTo>
                    <a:pt x="97904" y="138265"/>
                  </a:lnTo>
                  <a:lnTo>
                    <a:pt x="97671" y="133776"/>
                  </a:lnTo>
                  <a:lnTo>
                    <a:pt x="97576" y="131954"/>
                  </a:lnTo>
                  <a:lnTo>
                    <a:pt x="103106" y="126257"/>
                  </a:lnTo>
                  <a:lnTo>
                    <a:pt x="103677" y="125791"/>
                  </a:lnTo>
                  <a:lnTo>
                    <a:pt x="109293" y="121201"/>
                  </a:lnTo>
                  <a:lnTo>
                    <a:pt x="108714" y="116892"/>
                  </a:lnTo>
                  <a:lnTo>
                    <a:pt x="109714" y="111526"/>
                  </a:lnTo>
                  <a:lnTo>
                    <a:pt x="109679" y="105354"/>
                  </a:lnTo>
                  <a:lnTo>
                    <a:pt x="109673" y="104237"/>
                  </a:lnTo>
                  <a:lnTo>
                    <a:pt x="110373" y="96401"/>
                  </a:lnTo>
                  <a:lnTo>
                    <a:pt x="107931" y="91723"/>
                  </a:lnTo>
                  <a:lnTo>
                    <a:pt x="107449" y="90800"/>
                  </a:lnTo>
                  <a:lnTo>
                    <a:pt x="106650" y="82053"/>
                  </a:lnTo>
                  <a:lnTo>
                    <a:pt x="101468" y="76948"/>
                  </a:lnTo>
                  <a:lnTo>
                    <a:pt x="95054" y="74313"/>
                  </a:lnTo>
                  <a:lnTo>
                    <a:pt x="90203" y="72285"/>
                  </a:lnTo>
                  <a:lnTo>
                    <a:pt x="87866" y="71306"/>
                  </a:lnTo>
                  <a:lnTo>
                    <a:pt x="81220" y="67271"/>
                  </a:lnTo>
                  <a:lnTo>
                    <a:pt x="77681" y="62470"/>
                  </a:lnTo>
                  <a:lnTo>
                    <a:pt x="78391" y="56796"/>
                  </a:lnTo>
                  <a:lnTo>
                    <a:pt x="74985" y="52225"/>
                  </a:lnTo>
                  <a:lnTo>
                    <a:pt x="70911" y="49411"/>
                  </a:lnTo>
                  <a:lnTo>
                    <a:pt x="67359" y="46955"/>
                  </a:lnTo>
                  <a:lnTo>
                    <a:pt x="62179" y="42771"/>
                  </a:lnTo>
                  <a:lnTo>
                    <a:pt x="59599" y="41897"/>
                  </a:lnTo>
                  <a:lnTo>
                    <a:pt x="53758" y="39300"/>
                  </a:lnTo>
                  <a:lnTo>
                    <a:pt x="53594" y="34419"/>
                  </a:lnTo>
                  <a:lnTo>
                    <a:pt x="73619" y="32268"/>
                  </a:lnTo>
                  <a:lnTo>
                    <a:pt x="74652" y="32143"/>
                  </a:lnTo>
                  <a:lnTo>
                    <a:pt x="94384" y="29716"/>
                  </a:lnTo>
                  <a:lnTo>
                    <a:pt x="123229" y="26458"/>
                  </a:lnTo>
                  <a:lnTo>
                    <a:pt x="131872" y="25499"/>
                  </a:lnTo>
                  <a:lnTo>
                    <a:pt x="165347" y="21695"/>
                  </a:lnTo>
                  <a:lnTo>
                    <a:pt x="174270" y="20679"/>
                  </a:lnTo>
                  <a:lnTo>
                    <a:pt x="177732" y="20282"/>
                  </a:lnTo>
                  <a:lnTo>
                    <a:pt x="209105" y="16614"/>
                  </a:lnTo>
                  <a:lnTo>
                    <a:pt x="213991" y="16006"/>
                  </a:lnTo>
                  <a:lnTo>
                    <a:pt x="219055" y="15373"/>
                  </a:lnTo>
                  <a:lnTo>
                    <a:pt x="234959" y="13364"/>
                  </a:lnTo>
                  <a:lnTo>
                    <a:pt x="241664" y="12506"/>
                  </a:lnTo>
                  <a:lnTo>
                    <a:pt x="261055" y="9607"/>
                  </a:lnTo>
                  <a:lnTo>
                    <a:pt x="280618" y="6710"/>
                  </a:lnTo>
                  <a:lnTo>
                    <a:pt x="289108" y="5437"/>
                  </a:lnTo>
                  <a:lnTo>
                    <a:pt x="290792" y="5214"/>
                  </a:lnTo>
                  <a:lnTo>
                    <a:pt x="320013" y="1291"/>
                  </a:lnTo>
                  <a:lnTo>
                    <a:pt x="329460" y="0"/>
                  </a:lnTo>
                  <a:lnTo>
                    <a:pt x="330557" y="9441"/>
                  </a:lnTo>
                  <a:lnTo>
                    <a:pt x="330001" y="17479"/>
                  </a:lnTo>
                  <a:lnTo>
                    <a:pt x="329808" y="25601"/>
                  </a:lnTo>
                  <a:lnTo>
                    <a:pt x="330015" y="26075"/>
                  </a:lnTo>
                  <a:lnTo>
                    <a:pt x="334887" y="37223"/>
                  </a:lnTo>
                  <a:lnTo>
                    <a:pt x="334974" y="37421"/>
                  </a:lnTo>
                  <a:lnTo>
                    <a:pt x="340005" y="44162"/>
                  </a:lnTo>
                  <a:lnTo>
                    <a:pt x="342223" y="47115"/>
                  </a:lnTo>
                  <a:lnTo>
                    <a:pt x="348181" y="52425"/>
                  </a:lnTo>
                  <a:lnTo>
                    <a:pt x="348973" y="53130"/>
                  </a:lnTo>
                  <a:lnTo>
                    <a:pt x="351178" y="59073"/>
                  </a:lnTo>
                  <a:lnTo>
                    <a:pt x="356420" y="71243"/>
                  </a:lnTo>
                  <a:lnTo>
                    <a:pt x="357843" y="74543"/>
                  </a:lnTo>
                  <a:lnTo>
                    <a:pt x="357984" y="74870"/>
                  </a:lnTo>
                  <a:lnTo>
                    <a:pt x="359343" y="76131"/>
                  </a:lnTo>
                  <a:lnTo>
                    <a:pt x="359392" y="77317"/>
                  </a:lnTo>
                  <a:lnTo>
                    <a:pt x="359388" y="79144"/>
                  </a:lnTo>
                  <a:lnTo>
                    <a:pt x="360556" y="82429"/>
                  </a:lnTo>
                  <a:lnTo>
                    <a:pt x="363280" y="86621"/>
                  </a:lnTo>
                  <a:lnTo>
                    <a:pt x="364156" y="87969"/>
                  </a:lnTo>
                  <a:lnTo>
                    <a:pt x="366867" y="92137"/>
                  </a:lnTo>
                  <a:lnTo>
                    <a:pt x="370138" y="94034"/>
                  </a:lnTo>
                  <a:lnTo>
                    <a:pt x="371258" y="97130"/>
                  </a:lnTo>
                  <a:lnTo>
                    <a:pt x="371573" y="99192"/>
                  </a:lnTo>
                  <a:lnTo>
                    <a:pt x="374971" y="122743"/>
                  </a:lnTo>
                  <a:lnTo>
                    <a:pt x="376084" y="130586"/>
                  </a:lnTo>
                  <a:lnTo>
                    <a:pt x="379300" y="153304"/>
                  </a:lnTo>
                  <a:lnTo>
                    <a:pt x="381874" y="170693"/>
                  </a:lnTo>
                  <a:lnTo>
                    <a:pt x="384623" y="189307"/>
                  </a:lnTo>
                  <a:lnTo>
                    <a:pt x="384909" y="191214"/>
                  </a:lnTo>
                  <a:lnTo>
                    <a:pt x="387172" y="206333"/>
                  </a:lnTo>
                  <a:lnTo>
                    <a:pt x="390223" y="227249"/>
                  </a:lnTo>
                  <a:lnTo>
                    <a:pt x="394086" y="253803"/>
                  </a:lnTo>
                  <a:lnTo>
                    <a:pt x="394876" y="259634"/>
                  </a:lnTo>
                  <a:lnTo>
                    <a:pt x="395133" y="261527"/>
                  </a:lnTo>
                  <a:lnTo>
                    <a:pt x="399171" y="291383"/>
                  </a:lnTo>
                  <a:lnTo>
                    <a:pt x="401037" y="304923"/>
                  </a:lnTo>
                  <a:lnTo>
                    <a:pt x="403512" y="322924"/>
                  </a:lnTo>
                  <a:lnTo>
                    <a:pt x="405948" y="339871"/>
                  </a:lnTo>
                  <a:lnTo>
                    <a:pt x="410068" y="368618"/>
                  </a:lnTo>
                  <a:lnTo>
                    <a:pt x="411192" y="376199"/>
                  </a:lnTo>
                  <a:lnTo>
                    <a:pt x="413731" y="393343"/>
                  </a:lnTo>
                  <a:lnTo>
                    <a:pt x="413881" y="394361"/>
                  </a:lnTo>
                  <a:lnTo>
                    <a:pt x="416176" y="410370"/>
                  </a:lnTo>
                  <a:lnTo>
                    <a:pt x="411580" y="412082"/>
                  </a:lnTo>
                  <a:lnTo>
                    <a:pt x="409856" y="416037"/>
                  </a:lnTo>
                  <a:lnTo>
                    <a:pt x="411435" y="423003"/>
                  </a:lnTo>
                  <a:lnTo>
                    <a:pt x="411787" y="424556"/>
                  </a:lnTo>
                  <a:lnTo>
                    <a:pt x="414142" y="429090"/>
                  </a:lnTo>
                  <a:lnTo>
                    <a:pt x="408523" y="435913"/>
                  </a:lnTo>
                  <a:lnTo>
                    <a:pt x="408913" y="437097"/>
                  </a:lnTo>
                  <a:lnTo>
                    <a:pt x="411269" y="444237"/>
                  </a:lnTo>
                  <a:lnTo>
                    <a:pt x="417481" y="449291"/>
                  </a:lnTo>
                  <a:lnTo>
                    <a:pt x="417858" y="456729"/>
                  </a:lnTo>
                  <a:lnTo>
                    <a:pt x="423477" y="459873"/>
                  </a:lnTo>
                  <a:lnTo>
                    <a:pt x="424873" y="468307"/>
                  </a:lnTo>
                  <a:lnTo>
                    <a:pt x="424796" y="468554"/>
                  </a:lnTo>
                  <a:lnTo>
                    <a:pt x="423459" y="472839"/>
                  </a:lnTo>
                  <a:lnTo>
                    <a:pt x="425131" y="475698"/>
                  </a:lnTo>
                  <a:lnTo>
                    <a:pt x="427005" y="478901"/>
                  </a:lnTo>
                  <a:lnTo>
                    <a:pt x="430621" y="487613"/>
                  </a:lnTo>
                  <a:lnTo>
                    <a:pt x="427351" y="498897"/>
                  </a:lnTo>
                  <a:lnTo>
                    <a:pt x="420415" y="505074"/>
                  </a:lnTo>
                  <a:lnTo>
                    <a:pt x="419551" y="512062"/>
                  </a:lnTo>
                  <a:lnTo>
                    <a:pt x="418868" y="515109"/>
                  </a:lnTo>
                  <a:lnTo>
                    <a:pt x="418069" y="518664"/>
                  </a:lnTo>
                  <a:lnTo>
                    <a:pt x="419282" y="522408"/>
                  </a:lnTo>
                  <a:lnTo>
                    <a:pt x="413718" y="527548"/>
                  </a:lnTo>
                  <a:lnTo>
                    <a:pt x="411754" y="533800"/>
                  </a:lnTo>
                  <a:lnTo>
                    <a:pt x="411025" y="536158"/>
                  </a:lnTo>
                  <a:lnTo>
                    <a:pt x="408928" y="542925"/>
                  </a:lnTo>
                  <a:lnTo>
                    <a:pt x="404730" y="552098"/>
                  </a:lnTo>
                  <a:lnTo>
                    <a:pt x="397532" y="558354"/>
                  </a:lnTo>
                  <a:lnTo>
                    <a:pt x="391856" y="563377"/>
                  </a:lnTo>
                  <a:lnTo>
                    <a:pt x="391856" y="564333"/>
                  </a:lnTo>
                  <a:lnTo>
                    <a:pt x="391858" y="568693"/>
                  </a:lnTo>
                  <a:lnTo>
                    <a:pt x="397677" y="574012"/>
                  </a:lnTo>
                  <a:lnTo>
                    <a:pt x="395015" y="581375"/>
                  </a:lnTo>
                  <a:lnTo>
                    <a:pt x="393062" y="587635"/>
                  </a:lnTo>
                  <a:lnTo>
                    <a:pt x="389145" y="591547"/>
                  </a:lnTo>
                  <a:lnTo>
                    <a:pt x="391885" y="600440"/>
                  </a:lnTo>
                  <a:lnTo>
                    <a:pt x="390579" y="610009"/>
                  </a:lnTo>
                  <a:lnTo>
                    <a:pt x="389092" y="613593"/>
                  </a:lnTo>
                  <a:lnTo>
                    <a:pt x="388460" y="615113"/>
                  </a:lnTo>
                  <a:lnTo>
                    <a:pt x="393552" y="622012"/>
                  </a:lnTo>
                  <a:lnTo>
                    <a:pt x="391274" y="629948"/>
                  </a:lnTo>
                  <a:lnTo>
                    <a:pt x="384505" y="637029"/>
                  </a:lnTo>
                  <a:lnTo>
                    <a:pt x="382370" y="643085"/>
                  </a:lnTo>
                  <a:lnTo>
                    <a:pt x="386674" y="653188"/>
                  </a:lnTo>
                  <a:lnTo>
                    <a:pt x="386757" y="653384"/>
                  </a:lnTo>
                  <a:lnTo>
                    <a:pt x="393725" y="658312"/>
                  </a:lnTo>
                  <a:lnTo>
                    <a:pt x="394784" y="661475"/>
                  </a:lnTo>
                  <a:lnTo>
                    <a:pt x="395484" y="663564"/>
                  </a:lnTo>
                  <a:lnTo>
                    <a:pt x="385957" y="667738"/>
                  </a:lnTo>
                  <a:lnTo>
                    <a:pt x="373192" y="671478"/>
                  </a:lnTo>
                  <a:lnTo>
                    <a:pt x="365989" y="678901"/>
                  </a:lnTo>
                  <a:lnTo>
                    <a:pt x="359702" y="677586"/>
                  </a:lnTo>
                  <a:lnTo>
                    <a:pt x="359407" y="677524"/>
                  </a:lnTo>
                  <a:lnTo>
                    <a:pt x="354830" y="681040"/>
                  </a:lnTo>
                  <a:lnTo>
                    <a:pt x="353657" y="689381"/>
                  </a:lnTo>
                  <a:lnTo>
                    <a:pt x="351577" y="696197"/>
                  </a:lnTo>
                  <a:lnTo>
                    <a:pt x="357271" y="704906"/>
                  </a:lnTo>
                  <a:lnTo>
                    <a:pt x="363389" y="713481"/>
                  </a:lnTo>
                  <a:lnTo>
                    <a:pt x="362177" y="720533"/>
                  </a:lnTo>
                  <a:lnTo>
                    <a:pt x="359380" y="724998"/>
                  </a:lnTo>
                  <a:lnTo>
                    <a:pt x="358575" y="725128"/>
                  </a:lnTo>
                  <a:lnTo>
                    <a:pt x="357884" y="725241"/>
                  </a:lnTo>
                  <a:lnTo>
                    <a:pt x="353570" y="725940"/>
                  </a:lnTo>
                  <a:lnTo>
                    <a:pt x="350192" y="724151"/>
                  </a:lnTo>
                  <a:lnTo>
                    <a:pt x="344417" y="721089"/>
                  </a:lnTo>
                  <a:lnTo>
                    <a:pt x="335275" y="718528"/>
                  </a:lnTo>
                  <a:lnTo>
                    <a:pt x="328847" y="717584"/>
                  </a:lnTo>
                  <a:lnTo>
                    <a:pt x="319553" y="713235"/>
                  </a:lnTo>
                  <a:lnTo>
                    <a:pt x="309310" y="710597"/>
                  </a:lnTo>
                  <a:lnTo>
                    <a:pt x="308897" y="710491"/>
                  </a:lnTo>
                  <a:lnTo>
                    <a:pt x="308713" y="710527"/>
                  </a:lnTo>
                  <a:lnTo>
                    <a:pt x="301685" y="711877"/>
                  </a:lnTo>
                  <a:lnTo>
                    <a:pt x="296267" y="717368"/>
                  </a:lnTo>
                  <a:lnTo>
                    <a:pt x="292724" y="724239"/>
                  </a:lnTo>
                  <a:lnTo>
                    <a:pt x="286528" y="733993"/>
                  </a:lnTo>
                  <a:lnTo>
                    <a:pt x="286715" y="734251"/>
                  </a:lnTo>
                  <a:lnTo>
                    <a:pt x="291547" y="740882"/>
                  </a:lnTo>
                  <a:lnTo>
                    <a:pt x="291694" y="745666"/>
                  </a:lnTo>
                  <a:lnTo>
                    <a:pt x="285028" y="745501"/>
                  </a:lnTo>
                  <a:lnTo>
                    <a:pt x="278032" y="742961"/>
                  </a:lnTo>
                  <a:lnTo>
                    <a:pt x="272577" y="741887"/>
                  </a:lnTo>
                  <a:lnTo>
                    <a:pt x="266883" y="740763"/>
                  </a:lnTo>
                  <a:lnTo>
                    <a:pt x="263337" y="733092"/>
                  </a:lnTo>
                  <a:lnTo>
                    <a:pt x="254457" y="722858"/>
                  </a:lnTo>
                  <a:lnTo>
                    <a:pt x="251932" y="714442"/>
                  </a:lnTo>
                  <a:lnTo>
                    <a:pt x="250517" y="713604"/>
                  </a:lnTo>
                  <a:lnTo>
                    <a:pt x="246609" y="711290"/>
                  </a:lnTo>
                  <a:lnTo>
                    <a:pt x="248242" y="705342"/>
                  </a:lnTo>
                  <a:lnTo>
                    <a:pt x="250340" y="703730"/>
                  </a:lnTo>
                  <a:lnTo>
                    <a:pt x="254780" y="700313"/>
                  </a:lnTo>
                  <a:lnTo>
                    <a:pt x="254217" y="693512"/>
                  </a:lnTo>
                  <a:lnTo>
                    <a:pt x="248560" y="686328"/>
                  </a:lnTo>
                  <a:lnTo>
                    <a:pt x="243267" y="678515"/>
                  </a:lnTo>
                  <a:lnTo>
                    <a:pt x="243926" y="674536"/>
                  </a:lnTo>
                  <a:lnTo>
                    <a:pt x="244177" y="673019"/>
                  </a:lnTo>
                  <a:lnTo>
                    <a:pt x="244406" y="671633"/>
                  </a:lnTo>
                  <a:lnTo>
                    <a:pt x="242402" y="665868"/>
                  </a:lnTo>
                  <a:lnTo>
                    <a:pt x="239689" y="656644"/>
                  </a:lnTo>
                  <a:lnTo>
                    <a:pt x="232034" y="653975"/>
                  </a:lnTo>
                  <a:lnTo>
                    <a:pt x="223481" y="650238"/>
                  </a:lnTo>
                  <a:lnTo>
                    <a:pt x="220912" y="645613"/>
                  </a:lnTo>
                  <a:lnTo>
                    <a:pt x="219665" y="643367"/>
                  </a:lnTo>
                  <a:lnTo>
                    <a:pt x="210138" y="639088"/>
                  </a:lnTo>
                  <a:lnTo>
                    <a:pt x="202212" y="633516"/>
                  </a:lnTo>
                  <a:lnTo>
                    <a:pt x="195199" y="638830"/>
                  </a:lnTo>
                  <a:lnTo>
                    <a:pt x="194025" y="637711"/>
                  </a:lnTo>
                  <a:lnTo>
                    <a:pt x="189159" y="633064"/>
                  </a:lnTo>
                  <a:lnTo>
                    <a:pt x="190463" y="626557"/>
                  </a:lnTo>
                  <a:lnTo>
                    <a:pt x="184850" y="626763"/>
                  </a:lnTo>
                  <a:lnTo>
                    <a:pt x="176627" y="621694"/>
                  </a:lnTo>
                  <a:lnTo>
                    <a:pt x="171427" y="617611"/>
                  </a:lnTo>
                  <a:lnTo>
                    <a:pt x="162590" y="613619"/>
                  </a:lnTo>
                  <a:lnTo>
                    <a:pt x="161152" y="612969"/>
                  </a:lnTo>
                  <a:lnTo>
                    <a:pt x="157130" y="608972"/>
                  </a:lnTo>
                  <a:lnTo>
                    <a:pt x="149125" y="602709"/>
                  </a:lnTo>
                  <a:lnTo>
                    <a:pt x="145588" y="598044"/>
                  </a:lnTo>
                  <a:lnTo>
                    <a:pt x="144023" y="595977"/>
                  </a:lnTo>
                  <a:lnTo>
                    <a:pt x="141882" y="584586"/>
                  </a:lnTo>
                  <a:lnTo>
                    <a:pt x="143459" y="577144"/>
                  </a:lnTo>
                  <a:lnTo>
                    <a:pt x="144068" y="576160"/>
                  </a:lnTo>
                  <a:lnTo>
                    <a:pt x="144305" y="575776"/>
                  </a:lnTo>
                  <a:lnTo>
                    <a:pt x="148882" y="568368"/>
                  </a:lnTo>
                  <a:lnTo>
                    <a:pt x="149853" y="560546"/>
                  </a:lnTo>
                  <a:lnTo>
                    <a:pt x="150594" y="557451"/>
                  </a:lnTo>
                  <a:lnTo>
                    <a:pt x="151000" y="555750"/>
                  </a:lnTo>
                  <a:lnTo>
                    <a:pt x="151457" y="553839"/>
                  </a:lnTo>
                  <a:lnTo>
                    <a:pt x="157123" y="544229"/>
                  </a:lnTo>
                  <a:lnTo>
                    <a:pt x="156711" y="537742"/>
                  </a:lnTo>
                  <a:lnTo>
                    <a:pt x="154901" y="534319"/>
                  </a:lnTo>
                  <a:lnTo>
                    <a:pt x="152821" y="529412"/>
                  </a:lnTo>
                  <a:lnTo>
                    <a:pt x="156611" y="522724"/>
                  </a:lnTo>
                  <a:lnTo>
                    <a:pt x="161130" y="517753"/>
                  </a:lnTo>
                  <a:lnTo>
                    <a:pt x="160932" y="511945"/>
                  </a:lnTo>
                  <a:lnTo>
                    <a:pt x="150548" y="506564"/>
                  </a:lnTo>
                  <a:lnTo>
                    <a:pt x="148002" y="505242"/>
                  </a:lnTo>
                  <a:lnTo>
                    <a:pt x="143129" y="504682"/>
                  </a:lnTo>
                  <a:lnTo>
                    <a:pt x="140797" y="504413"/>
                  </a:lnTo>
                  <a:lnTo>
                    <a:pt x="130295" y="500736"/>
                  </a:lnTo>
                  <a:lnTo>
                    <a:pt x="124614" y="501213"/>
                  </a:lnTo>
                  <a:lnTo>
                    <a:pt x="122882" y="501358"/>
                  </a:lnTo>
                  <a:lnTo>
                    <a:pt x="120299" y="508533"/>
                  </a:lnTo>
                  <a:lnTo>
                    <a:pt x="115152" y="514425"/>
                  </a:lnTo>
                  <a:lnTo>
                    <a:pt x="111014" y="514326"/>
                  </a:lnTo>
                  <a:lnTo>
                    <a:pt x="104014" y="509070"/>
                  </a:lnTo>
                  <a:lnTo>
                    <a:pt x="103366" y="507213"/>
                  </a:lnTo>
                  <a:lnTo>
                    <a:pt x="101150" y="500855"/>
                  </a:lnTo>
                  <a:lnTo>
                    <a:pt x="96349" y="492048"/>
                  </a:lnTo>
                  <a:lnTo>
                    <a:pt x="99031" y="485511"/>
                  </a:lnTo>
                  <a:lnTo>
                    <a:pt x="95577" y="479175"/>
                  </a:lnTo>
                  <a:lnTo>
                    <a:pt x="92974" y="469669"/>
                  </a:lnTo>
                  <a:lnTo>
                    <a:pt x="91845" y="465543"/>
                  </a:lnTo>
                  <a:lnTo>
                    <a:pt x="79408" y="455622"/>
                  </a:lnTo>
                  <a:lnTo>
                    <a:pt x="68866" y="448884"/>
                  </a:lnTo>
                  <a:lnTo>
                    <a:pt x="68637" y="448737"/>
                  </a:lnTo>
                  <a:lnTo>
                    <a:pt x="57695" y="443562"/>
                  </a:lnTo>
                  <a:lnTo>
                    <a:pt x="54412" y="437740"/>
                  </a:lnTo>
                  <a:lnTo>
                    <a:pt x="50145" y="432310"/>
                  </a:lnTo>
                  <a:lnTo>
                    <a:pt x="45162" y="431897"/>
                  </a:lnTo>
                  <a:lnTo>
                    <a:pt x="41897" y="426072"/>
                  </a:lnTo>
                  <a:lnTo>
                    <a:pt x="40933" y="425339"/>
                  </a:lnTo>
                  <a:lnTo>
                    <a:pt x="30541" y="417416"/>
                  </a:lnTo>
                  <a:lnTo>
                    <a:pt x="27256" y="415028"/>
                  </a:lnTo>
                  <a:lnTo>
                    <a:pt x="20388" y="410027"/>
                  </a:lnTo>
                  <a:lnTo>
                    <a:pt x="20316" y="406066"/>
                  </a:lnTo>
                  <a:lnTo>
                    <a:pt x="20246" y="402219"/>
                  </a:lnTo>
                  <a:lnTo>
                    <a:pt x="16120" y="398163"/>
                  </a:lnTo>
                  <a:lnTo>
                    <a:pt x="11924" y="395340"/>
                  </a:lnTo>
                  <a:lnTo>
                    <a:pt x="11829" y="387033"/>
                  </a:lnTo>
                  <a:lnTo>
                    <a:pt x="10539" y="382153"/>
                  </a:lnTo>
                  <a:lnTo>
                    <a:pt x="10498" y="382000"/>
                  </a:lnTo>
                  <a:lnTo>
                    <a:pt x="4788" y="372846"/>
                  </a:lnTo>
                  <a:lnTo>
                    <a:pt x="2645" y="365191"/>
                  </a:lnTo>
                  <a:lnTo>
                    <a:pt x="0" y="353142"/>
                  </a:lnTo>
                  <a:close/>
                </a:path>
              </a:pathLst>
            </a:custGeom>
            <a:solidFill>
              <a:srgbClr val="FF5E3D">
                <a:alpha val="100000"/>
              </a:srgbClr>
            </a:solidFill>
            <a:ln w="10840" cap="rnd">
              <a:solidFill>
                <a:srgbClr val="000000">
                  <a:alpha val="100000"/>
                </a:srgbClr>
              </a:solidFill>
              <a:prstDash val="solid"/>
              <a:round/>
            </a:ln>
          </p:spPr>
          <p:txBody>
            <a:bodyPr/>
            <a:lstStyle/>
            <a:p/>
          </p:txBody>
        </p:sp>
        <p:sp>
          <p:nvSpPr>
            <p:cNvPr id="32" name="pg31"/>
            <p:cNvSpPr/>
            <p:nvPr/>
          </p:nvSpPr>
          <p:spPr>
            <a:xfrm>
              <a:off x="5046945" y="3198019"/>
              <a:ext cx="332926" cy="576361"/>
            </a:xfrm>
            <a:custGeom>
              <a:avLst/>
              <a:pathLst>
                <a:path w="332926" h="576361">
                  <a:moveTo>
                    <a:pt x="17518" y="566524"/>
                  </a:moveTo>
                  <a:lnTo>
                    <a:pt x="19005" y="562940"/>
                  </a:lnTo>
                  <a:lnTo>
                    <a:pt x="20311" y="553371"/>
                  </a:lnTo>
                  <a:lnTo>
                    <a:pt x="17572" y="544477"/>
                  </a:lnTo>
                  <a:lnTo>
                    <a:pt x="21489" y="540566"/>
                  </a:lnTo>
                  <a:lnTo>
                    <a:pt x="23442" y="534306"/>
                  </a:lnTo>
                  <a:lnTo>
                    <a:pt x="26103" y="526943"/>
                  </a:lnTo>
                  <a:lnTo>
                    <a:pt x="20284" y="521624"/>
                  </a:lnTo>
                  <a:lnTo>
                    <a:pt x="20283" y="517264"/>
                  </a:lnTo>
                  <a:lnTo>
                    <a:pt x="20282" y="516308"/>
                  </a:lnTo>
                  <a:lnTo>
                    <a:pt x="25958" y="511285"/>
                  </a:lnTo>
                  <a:lnTo>
                    <a:pt x="33156" y="505029"/>
                  </a:lnTo>
                  <a:lnTo>
                    <a:pt x="37354" y="495856"/>
                  </a:lnTo>
                  <a:lnTo>
                    <a:pt x="39451" y="489089"/>
                  </a:lnTo>
                  <a:lnTo>
                    <a:pt x="40181" y="486731"/>
                  </a:lnTo>
                  <a:lnTo>
                    <a:pt x="42144" y="480479"/>
                  </a:lnTo>
                  <a:lnTo>
                    <a:pt x="47709" y="475339"/>
                  </a:lnTo>
                  <a:lnTo>
                    <a:pt x="46495" y="471595"/>
                  </a:lnTo>
                  <a:lnTo>
                    <a:pt x="47294" y="468040"/>
                  </a:lnTo>
                  <a:lnTo>
                    <a:pt x="47977" y="464993"/>
                  </a:lnTo>
                  <a:lnTo>
                    <a:pt x="48841" y="458004"/>
                  </a:lnTo>
                  <a:lnTo>
                    <a:pt x="55778" y="451828"/>
                  </a:lnTo>
                  <a:lnTo>
                    <a:pt x="59048" y="440544"/>
                  </a:lnTo>
                  <a:lnTo>
                    <a:pt x="55431" y="431832"/>
                  </a:lnTo>
                  <a:lnTo>
                    <a:pt x="53557" y="428628"/>
                  </a:lnTo>
                  <a:lnTo>
                    <a:pt x="51886" y="425770"/>
                  </a:lnTo>
                  <a:lnTo>
                    <a:pt x="53222" y="421485"/>
                  </a:lnTo>
                  <a:lnTo>
                    <a:pt x="53299" y="421238"/>
                  </a:lnTo>
                  <a:lnTo>
                    <a:pt x="51904" y="412804"/>
                  </a:lnTo>
                  <a:lnTo>
                    <a:pt x="46285" y="409659"/>
                  </a:lnTo>
                  <a:lnTo>
                    <a:pt x="45907" y="402222"/>
                  </a:lnTo>
                  <a:lnTo>
                    <a:pt x="39695" y="397168"/>
                  </a:lnTo>
                  <a:lnTo>
                    <a:pt x="37340" y="390028"/>
                  </a:lnTo>
                  <a:lnTo>
                    <a:pt x="36949" y="388844"/>
                  </a:lnTo>
                  <a:lnTo>
                    <a:pt x="42568" y="382020"/>
                  </a:lnTo>
                  <a:lnTo>
                    <a:pt x="40213" y="377486"/>
                  </a:lnTo>
                  <a:lnTo>
                    <a:pt x="39861" y="375934"/>
                  </a:lnTo>
                  <a:lnTo>
                    <a:pt x="38282" y="368968"/>
                  </a:lnTo>
                  <a:lnTo>
                    <a:pt x="40007" y="365013"/>
                  </a:lnTo>
                  <a:lnTo>
                    <a:pt x="44602" y="363300"/>
                  </a:lnTo>
                  <a:lnTo>
                    <a:pt x="42308" y="347292"/>
                  </a:lnTo>
                  <a:lnTo>
                    <a:pt x="42157" y="346274"/>
                  </a:lnTo>
                  <a:lnTo>
                    <a:pt x="39618" y="329129"/>
                  </a:lnTo>
                  <a:lnTo>
                    <a:pt x="38494" y="321549"/>
                  </a:lnTo>
                  <a:lnTo>
                    <a:pt x="34374" y="292802"/>
                  </a:lnTo>
                  <a:lnTo>
                    <a:pt x="31939" y="275855"/>
                  </a:lnTo>
                  <a:lnTo>
                    <a:pt x="29463" y="257854"/>
                  </a:lnTo>
                  <a:lnTo>
                    <a:pt x="27597" y="244314"/>
                  </a:lnTo>
                  <a:lnTo>
                    <a:pt x="23559" y="214458"/>
                  </a:lnTo>
                  <a:lnTo>
                    <a:pt x="23303" y="212565"/>
                  </a:lnTo>
                  <a:lnTo>
                    <a:pt x="22512" y="206734"/>
                  </a:lnTo>
                  <a:lnTo>
                    <a:pt x="18649" y="180180"/>
                  </a:lnTo>
                  <a:lnTo>
                    <a:pt x="15599" y="159264"/>
                  </a:lnTo>
                  <a:lnTo>
                    <a:pt x="13335" y="144145"/>
                  </a:lnTo>
                  <a:lnTo>
                    <a:pt x="13049" y="142238"/>
                  </a:lnTo>
                  <a:lnTo>
                    <a:pt x="10300" y="123624"/>
                  </a:lnTo>
                  <a:lnTo>
                    <a:pt x="7724" y="106218"/>
                  </a:lnTo>
                  <a:lnTo>
                    <a:pt x="4510" y="83517"/>
                  </a:lnTo>
                  <a:lnTo>
                    <a:pt x="3398" y="75674"/>
                  </a:lnTo>
                  <a:lnTo>
                    <a:pt x="0" y="52123"/>
                  </a:lnTo>
                  <a:lnTo>
                    <a:pt x="5911" y="55998"/>
                  </a:lnTo>
                  <a:lnTo>
                    <a:pt x="10985" y="53144"/>
                  </a:lnTo>
                  <a:lnTo>
                    <a:pt x="17074" y="60105"/>
                  </a:lnTo>
                  <a:lnTo>
                    <a:pt x="27432" y="59727"/>
                  </a:lnTo>
                  <a:lnTo>
                    <a:pt x="31054" y="58004"/>
                  </a:lnTo>
                  <a:lnTo>
                    <a:pt x="40114" y="53683"/>
                  </a:lnTo>
                  <a:lnTo>
                    <a:pt x="49202" y="48948"/>
                  </a:lnTo>
                  <a:lnTo>
                    <a:pt x="57638" y="41947"/>
                  </a:lnTo>
                  <a:lnTo>
                    <a:pt x="59741" y="40199"/>
                  </a:lnTo>
                  <a:lnTo>
                    <a:pt x="67286" y="34480"/>
                  </a:lnTo>
                  <a:lnTo>
                    <a:pt x="85329" y="31602"/>
                  </a:lnTo>
                  <a:lnTo>
                    <a:pt x="96629" y="29743"/>
                  </a:lnTo>
                  <a:lnTo>
                    <a:pt x="98818" y="29381"/>
                  </a:lnTo>
                  <a:lnTo>
                    <a:pt x="125686" y="24792"/>
                  </a:lnTo>
                  <a:lnTo>
                    <a:pt x="141625" y="22112"/>
                  </a:lnTo>
                  <a:lnTo>
                    <a:pt x="168050" y="17595"/>
                  </a:lnTo>
                  <a:lnTo>
                    <a:pt x="180852" y="15308"/>
                  </a:lnTo>
                  <a:lnTo>
                    <a:pt x="216590" y="8813"/>
                  </a:lnTo>
                  <a:lnTo>
                    <a:pt x="222356" y="7749"/>
                  </a:lnTo>
                  <a:lnTo>
                    <a:pt x="225860" y="7103"/>
                  </a:lnTo>
                  <a:lnTo>
                    <a:pt x="261952" y="353"/>
                  </a:lnTo>
                  <a:lnTo>
                    <a:pt x="263819" y="0"/>
                  </a:lnTo>
                  <a:lnTo>
                    <a:pt x="265326" y="8421"/>
                  </a:lnTo>
                  <a:lnTo>
                    <a:pt x="269377" y="30185"/>
                  </a:lnTo>
                  <a:lnTo>
                    <a:pt x="271913" y="43836"/>
                  </a:lnTo>
                  <a:lnTo>
                    <a:pt x="272346" y="46165"/>
                  </a:lnTo>
                  <a:lnTo>
                    <a:pt x="275630" y="64146"/>
                  </a:lnTo>
                  <a:lnTo>
                    <a:pt x="276078" y="66599"/>
                  </a:lnTo>
                  <a:lnTo>
                    <a:pt x="279216" y="83808"/>
                  </a:lnTo>
                  <a:lnTo>
                    <a:pt x="282365" y="101135"/>
                  </a:lnTo>
                  <a:lnTo>
                    <a:pt x="283956" y="109901"/>
                  </a:lnTo>
                  <a:lnTo>
                    <a:pt x="288579" y="135415"/>
                  </a:lnTo>
                  <a:lnTo>
                    <a:pt x="292205" y="155891"/>
                  </a:lnTo>
                  <a:lnTo>
                    <a:pt x="293839" y="165136"/>
                  </a:lnTo>
                  <a:lnTo>
                    <a:pt x="294653" y="169925"/>
                  </a:lnTo>
                  <a:lnTo>
                    <a:pt x="297166" y="184733"/>
                  </a:lnTo>
                  <a:lnTo>
                    <a:pt x="298082" y="190349"/>
                  </a:lnTo>
                  <a:lnTo>
                    <a:pt x="302430" y="217054"/>
                  </a:lnTo>
                  <a:lnTo>
                    <a:pt x="304658" y="230491"/>
                  </a:lnTo>
                  <a:lnTo>
                    <a:pt x="306578" y="242088"/>
                  </a:lnTo>
                  <a:lnTo>
                    <a:pt x="310713" y="267130"/>
                  </a:lnTo>
                  <a:lnTo>
                    <a:pt x="314222" y="288011"/>
                  </a:lnTo>
                  <a:lnTo>
                    <a:pt x="315231" y="294027"/>
                  </a:lnTo>
                  <a:lnTo>
                    <a:pt x="318099" y="311146"/>
                  </a:lnTo>
                  <a:lnTo>
                    <a:pt x="319947" y="322543"/>
                  </a:lnTo>
                  <a:lnTo>
                    <a:pt x="321606" y="332796"/>
                  </a:lnTo>
                  <a:lnTo>
                    <a:pt x="324397" y="348779"/>
                  </a:lnTo>
                  <a:lnTo>
                    <a:pt x="320921" y="353130"/>
                  </a:lnTo>
                  <a:lnTo>
                    <a:pt x="317815" y="357192"/>
                  </a:lnTo>
                  <a:lnTo>
                    <a:pt x="320282" y="359601"/>
                  </a:lnTo>
                  <a:lnTo>
                    <a:pt x="323822" y="363057"/>
                  </a:lnTo>
                  <a:lnTo>
                    <a:pt x="326428" y="367921"/>
                  </a:lnTo>
                  <a:lnTo>
                    <a:pt x="322788" y="374166"/>
                  </a:lnTo>
                  <a:lnTo>
                    <a:pt x="324288" y="374770"/>
                  </a:lnTo>
                  <a:lnTo>
                    <a:pt x="328111" y="376309"/>
                  </a:lnTo>
                  <a:lnTo>
                    <a:pt x="332926" y="377452"/>
                  </a:lnTo>
                  <a:lnTo>
                    <a:pt x="332204" y="380702"/>
                  </a:lnTo>
                  <a:lnTo>
                    <a:pt x="331937" y="381905"/>
                  </a:lnTo>
                  <a:lnTo>
                    <a:pt x="332434" y="390572"/>
                  </a:lnTo>
                  <a:lnTo>
                    <a:pt x="327866" y="390859"/>
                  </a:lnTo>
                  <a:lnTo>
                    <a:pt x="317404" y="394440"/>
                  </a:lnTo>
                  <a:lnTo>
                    <a:pt x="311893" y="398094"/>
                  </a:lnTo>
                  <a:lnTo>
                    <a:pt x="307097" y="401267"/>
                  </a:lnTo>
                  <a:lnTo>
                    <a:pt x="300500" y="408715"/>
                  </a:lnTo>
                  <a:lnTo>
                    <a:pt x="296557" y="410488"/>
                  </a:lnTo>
                  <a:lnTo>
                    <a:pt x="294863" y="409463"/>
                  </a:lnTo>
                  <a:lnTo>
                    <a:pt x="290549" y="406851"/>
                  </a:lnTo>
                  <a:lnTo>
                    <a:pt x="286390" y="405072"/>
                  </a:lnTo>
                  <a:lnTo>
                    <a:pt x="280707" y="406953"/>
                  </a:lnTo>
                  <a:lnTo>
                    <a:pt x="279880" y="407226"/>
                  </a:lnTo>
                  <a:lnTo>
                    <a:pt x="273771" y="408035"/>
                  </a:lnTo>
                  <a:lnTo>
                    <a:pt x="269337" y="411883"/>
                  </a:lnTo>
                  <a:lnTo>
                    <a:pt x="271548" y="418801"/>
                  </a:lnTo>
                  <a:lnTo>
                    <a:pt x="273142" y="426773"/>
                  </a:lnTo>
                  <a:lnTo>
                    <a:pt x="273890" y="428264"/>
                  </a:lnTo>
                  <a:lnTo>
                    <a:pt x="276376" y="433225"/>
                  </a:lnTo>
                  <a:lnTo>
                    <a:pt x="275074" y="436490"/>
                  </a:lnTo>
                  <a:lnTo>
                    <a:pt x="271293" y="439845"/>
                  </a:lnTo>
                  <a:lnTo>
                    <a:pt x="269564" y="444996"/>
                  </a:lnTo>
                  <a:lnTo>
                    <a:pt x="260853" y="448932"/>
                  </a:lnTo>
                  <a:lnTo>
                    <a:pt x="258105" y="453930"/>
                  </a:lnTo>
                  <a:lnTo>
                    <a:pt x="257622" y="459244"/>
                  </a:lnTo>
                  <a:lnTo>
                    <a:pt x="257178" y="464119"/>
                  </a:lnTo>
                  <a:lnTo>
                    <a:pt x="254361" y="471023"/>
                  </a:lnTo>
                  <a:lnTo>
                    <a:pt x="248032" y="475854"/>
                  </a:lnTo>
                  <a:lnTo>
                    <a:pt x="243348" y="475303"/>
                  </a:lnTo>
                  <a:lnTo>
                    <a:pt x="241019" y="475028"/>
                  </a:lnTo>
                  <a:lnTo>
                    <a:pt x="239519" y="481122"/>
                  </a:lnTo>
                  <a:lnTo>
                    <a:pt x="234937" y="488840"/>
                  </a:lnTo>
                  <a:lnTo>
                    <a:pt x="234998" y="489983"/>
                  </a:lnTo>
                  <a:lnTo>
                    <a:pt x="235491" y="499199"/>
                  </a:lnTo>
                  <a:lnTo>
                    <a:pt x="235441" y="510334"/>
                  </a:lnTo>
                  <a:lnTo>
                    <a:pt x="232705" y="512657"/>
                  </a:lnTo>
                  <a:lnTo>
                    <a:pt x="230437" y="514581"/>
                  </a:lnTo>
                  <a:lnTo>
                    <a:pt x="228495" y="516577"/>
                  </a:lnTo>
                  <a:lnTo>
                    <a:pt x="225211" y="519949"/>
                  </a:lnTo>
                  <a:lnTo>
                    <a:pt x="217979" y="515970"/>
                  </a:lnTo>
                  <a:lnTo>
                    <a:pt x="206299" y="516188"/>
                  </a:lnTo>
                  <a:lnTo>
                    <a:pt x="197288" y="507354"/>
                  </a:lnTo>
                  <a:lnTo>
                    <a:pt x="191901" y="501652"/>
                  </a:lnTo>
                  <a:lnTo>
                    <a:pt x="188530" y="503849"/>
                  </a:lnTo>
                  <a:lnTo>
                    <a:pt x="185572" y="505775"/>
                  </a:lnTo>
                  <a:lnTo>
                    <a:pt x="181511" y="511554"/>
                  </a:lnTo>
                  <a:lnTo>
                    <a:pt x="178423" y="517530"/>
                  </a:lnTo>
                  <a:lnTo>
                    <a:pt x="176808" y="518139"/>
                  </a:lnTo>
                  <a:lnTo>
                    <a:pt x="173430" y="519413"/>
                  </a:lnTo>
                  <a:lnTo>
                    <a:pt x="174487" y="528692"/>
                  </a:lnTo>
                  <a:lnTo>
                    <a:pt x="177428" y="537021"/>
                  </a:lnTo>
                  <a:lnTo>
                    <a:pt x="167995" y="538038"/>
                  </a:lnTo>
                  <a:lnTo>
                    <a:pt x="167476" y="545388"/>
                  </a:lnTo>
                  <a:lnTo>
                    <a:pt x="163978" y="544330"/>
                  </a:lnTo>
                  <a:lnTo>
                    <a:pt x="162682" y="543938"/>
                  </a:lnTo>
                  <a:lnTo>
                    <a:pt x="155615" y="541943"/>
                  </a:lnTo>
                  <a:lnTo>
                    <a:pt x="148388" y="534497"/>
                  </a:lnTo>
                  <a:lnTo>
                    <a:pt x="144396" y="529662"/>
                  </a:lnTo>
                  <a:lnTo>
                    <a:pt x="144134" y="529854"/>
                  </a:lnTo>
                  <a:lnTo>
                    <a:pt x="138197" y="534205"/>
                  </a:lnTo>
                  <a:lnTo>
                    <a:pt x="133529" y="539771"/>
                  </a:lnTo>
                  <a:lnTo>
                    <a:pt x="128536" y="541808"/>
                  </a:lnTo>
                  <a:lnTo>
                    <a:pt x="125282" y="543133"/>
                  </a:lnTo>
                  <a:lnTo>
                    <a:pt x="122751" y="549540"/>
                  </a:lnTo>
                  <a:lnTo>
                    <a:pt x="122133" y="556045"/>
                  </a:lnTo>
                  <a:lnTo>
                    <a:pt x="118323" y="564696"/>
                  </a:lnTo>
                  <a:lnTo>
                    <a:pt x="114261" y="559994"/>
                  </a:lnTo>
                  <a:lnTo>
                    <a:pt x="109200" y="556190"/>
                  </a:lnTo>
                  <a:lnTo>
                    <a:pt x="100917" y="553979"/>
                  </a:lnTo>
                  <a:lnTo>
                    <a:pt x="99195" y="553155"/>
                  </a:lnTo>
                  <a:lnTo>
                    <a:pt x="95367" y="551321"/>
                  </a:lnTo>
                  <a:lnTo>
                    <a:pt x="92218" y="549810"/>
                  </a:lnTo>
                  <a:lnTo>
                    <a:pt x="82543" y="546377"/>
                  </a:lnTo>
                  <a:lnTo>
                    <a:pt x="79634" y="548284"/>
                  </a:lnTo>
                  <a:lnTo>
                    <a:pt x="75982" y="550676"/>
                  </a:lnTo>
                  <a:lnTo>
                    <a:pt x="69159" y="551008"/>
                  </a:lnTo>
                  <a:lnTo>
                    <a:pt x="63722" y="555407"/>
                  </a:lnTo>
                  <a:lnTo>
                    <a:pt x="62781" y="561852"/>
                  </a:lnTo>
                  <a:lnTo>
                    <a:pt x="56921" y="562190"/>
                  </a:lnTo>
                  <a:lnTo>
                    <a:pt x="53150" y="559098"/>
                  </a:lnTo>
                  <a:lnTo>
                    <a:pt x="51906" y="558077"/>
                  </a:lnTo>
                  <a:lnTo>
                    <a:pt x="43460" y="561595"/>
                  </a:lnTo>
                  <a:lnTo>
                    <a:pt x="35942" y="556544"/>
                  </a:lnTo>
                  <a:lnTo>
                    <a:pt x="31075" y="559019"/>
                  </a:lnTo>
                  <a:lnTo>
                    <a:pt x="30845" y="560167"/>
                  </a:lnTo>
                  <a:lnTo>
                    <a:pt x="30042" y="564174"/>
                  </a:lnTo>
                  <a:lnTo>
                    <a:pt x="34552" y="570623"/>
                  </a:lnTo>
                  <a:lnTo>
                    <a:pt x="31724" y="574806"/>
                  </a:lnTo>
                  <a:lnTo>
                    <a:pt x="28289" y="576361"/>
                  </a:lnTo>
                  <a:lnTo>
                    <a:pt x="21978" y="574943"/>
                  </a:lnTo>
                  <a:lnTo>
                    <a:pt x="16887" y="568044"/>
                  </a:lnTo>
                  <a:close/>
                </a:path>
              </a:pathLst>
            </a:custGeom>
            <a:solidFill>
              <a:srgbClr val="FF2E16">
                <a:alpha val="100000"/>
              </a:srgbClr>
            </a:solidFill>
            <a:ln w="10840" cap="rnd">
              <a:solidFill>
                <a:srgbClr val="000000">
                  <a:alpha val="100000"/>
                </a:srgbClr>
              </a:solidFill>
              <a:prstDash val="solid"/>
              <a:round/>
            </a:ln>
          </p:spPr>
          <p:txBody>
            <a:bodyPr/>
            <a:lstStyle/>
            <a:p/>
          </p:txBody>
        </p:sp>
        <p:sp>
          <p:nvSpPr>
            <p:cNvPr id="33" name="pg32"/>
            <p:cNvSpPr/>
            <p:nvPr/>
          </p:nvSpPr>
          <p:spPr>
            <a:xfrm>
              <a:off x="4142212" y="3060308"/>
              <a:ext cx="643533" cy="421964"/>
            </a:xfrm>
            <a:custGeom>
              <a:avLst/>
              <a:pathLst>
                <a:path w="643533" h="421964">
                  <a:moveTo>
                    <a:pt x="1687" y="134623"/>
                  </a:moveTo>
                  <a:lnTo>
                    <a:pt x="5706" y="128019"/>
                  </a:lnTo>
                  <a:lnTo>
                    <a:pt x="9330" y="121104"/>
                  </a:lnTo>
                  <a:lnTo>
                    <a:pt x="8909" y="117114"/>
                  </a:lnTo>
                  <a:lnTo>
                    <a:pt x="8713" y="115262"/>
                  </a:lnTo>
                  <a:lnTo>
                    <a:pt x="12531" y="110202"/>
                  </a:lnTo>
                  <a:lnTo>
                    <a:pt x="10492" y="107860"/>
                  </a:lnTo>
                  <a:lnTo>
                    <a:pt x="13015" y="104101"/>
                  </a:lnTo>
                  <a:lnTo>
                    <a:pt x="10985" y="99553"/>
                  </a:lnTo>
                  <a:lnTo>
                    <a:pt x="16011" y="95661"/>
                  </a:lnTo>
                  <a:lnTo>
                    <a:pt x="16518" y="93643"/>
                  </a:lnTo>
                  <a:lnTo>
                    <a:pt x="17577" y="89424"/>
                  </a:lnTo>
                  <a:lnTo>
                    <a:pt x="15519" y="85596"/>
                  </a:lnTo>
                  <a:lnTo>
                    <a:pt x="13461" y="75347"/>
                  </a:lnTo>
                  <a:lnTo>
                    <a:pt x="8961" y="75553"/>
                  </a:lnTo>
                  <a:lnTo>
                    <a:pt x="5827" y="72184"/>
                  </a:lnTo>
                  <a:lnTo>
                    <a:pt x="5184" y="70844"/>
                  </a:lnTo>
                  <a:lnTo>
                    <a:pt x="3086" y="66470"/>
                  </a:lnTo>
                  <a:lnTo>
                    <a:pt x="7717" y="65085"/>
                  </a:lnTo>
                  <a:lnTo>
                    <a:pt x="8044" y="58794"/>
                  </a:lnTo>
                  <a:lnTo>
                    <a:pt x="8092" y="53679"/>
                  </a:lnTo>
                  <a:lnTo>
                    <a:pt x="813" y="47532"/>
                  </a:lnTo>
                  <a:lnTo>
                    <a:pt x="1549" y="42783"/>
                  </a:lnTo>
                  <a:lnTo>
                    <a:pt x="0" y="38744"/>
                  </a:lnTo>
                  <a:lnTo>
                    <a:pt x="14029" y="38155"/>
                  </a:lnTo>
                  <a:lnTo>
                    <a:pt x="38565" y="37056"/>
                  </a:lnTo>
                  <a:lnTo>
                    <a:pt x="52558" y="36410"/>
                  </a:lnTo>
                  <a:lnTo>
                    <a:pt x="71065" y="35517"/>
                  </a:lnTo>
                  <a:lnTo>
                    <a:pt x="73618" y="35391"/>
                  </a:lnTo>
                  <a:lnTo>
                    <a:pt x="107075" y="33571"/>
                  </a:lnTo>
                  <a:lnTo>
                    <a:pt x="110190" y="33387"/>
                  </a:lnTo>
                  <a:lnTo>
                    <a:pt x="116602" y="33006"/>
                  </a:lnTo>
                  <a:lnTo>
                    <a:pt x="133231" y="31992"/>
                  </a:lnTo>
                  <a:lnTo>
                    <a:pt x="162124" y="30279"/>
                  </a:lnTo>
                  <a:lnTo>
                    <a:pt x="166008" y="30040"/>
                  </a:lnTo>
                  <a:lnTo>
                    <a:pt x="167901" y="29921"/>
                  </a:lnTo>
                  <a:lnTo>
                    <a:pt x="207492" y="27327"/>
                  </a:lnTo>
                  <a:lnTo>
                    <a:pt x="212516" y="26984"/>
                  </a:lnTo>
                  <a:lnTo>
                    <a:pt x="226230" y="26065"/>
                  </a:lnTo>
                  <a:lnTo>
                    <a:pt x="252877" y="24211"/>
                  </a:lnTo>
                  <a:lnTo>
                    <a:pt x="283836" y="21864"/>
                  </a:lnTo>
                  <a:lnTo>
                    <a:pt x="290733" y="21324"/>
                  </a:lnTo>
                  <a:lnTo>
                    <a:pt x="298357" y="20716"/>
                  </a:lnTo>
                  <a:lnTo>
                    <a:pt x="324138" y="18606"/>
                  </a:lnTo>
                  <a:lnTo>
                    <a:pt x="341386" y="17151"/>
                  </a:lnTo>
                  <a:lnTo>
                    <a:pt x="343771" y="16946"/>
                  </a:lnTo>
                  <a:lnTo>
                    <a:pt x="358558" y="15664"/>
                  </a:lnTo>
                  <a:lnTo>
                    <a:pt x="388977" y="12833"/>
                  </a:lnTo>
                  <a:lnTo>
                    <a:pt x="398967" y="11895"/>
                  </a:lnTo>
                  <a:lnTo>
                    <a:pt x="424861" y="9403"/>
                  </a:lnTo>
                  <a:lnTo>
                    <a:pt x="434357" y="8483"/>
                  </a:lnTo>
                  <a:lnTo>
                    <a:pt x="458791" y="6062"/>
                  </a:lnTo>
                  <a:lnTo>
                    <a:pt x="467858" y="5143"/>
                  </a:lnTo>
                  <a:lnTo>
                    <a:pt x="479294" y="3968"/>
                  </a:lnTo>
                  <a:lnTo>
                    <a:pt x="490767" y="2772"/>
                  </a:lnTo>
                  <a:lnTo>
                    <a:pt x="516940" y="0"/>
                  </a:lnTo>
                  <a:lnTo>
                    <a:pt x="516243" y="6715"/>
                  </a:lnTo>
                  <a:lnTo>
                    <a:pt x="518758" y="10661"/>
                  </a:lnTo>
                  <a:lnTo>
                    <a:pt x="520069" y="12715"/>
                  </a:lnTo>
                  <a:lnTo>
                    <a:pt x="519720" y="16685"/>
                  </a:lnTo>
                  <a:lnTo>
                    <a:pt x="525313" y="21276"/>
                  </a:lnTo>
                  <a:lnTo>
                    <a:pt x="530180" y="23579"/>
                  </a:lnTo>
                  <a:lnTo>
                    <a:pt x="535770" y="30955"/>
                  </a:lnTo>
                  <a:lnTo>
                    <a:pt x="533389" y="35513"/>
                  </a:lnTo>
                  <a:lnTo>
                    <a:pt x="529570" y="42289"/>
                  </a:lnTo>
                  <a:lnTo>
                    <a:pt x="526178" y="47979"/>
                  </a:lnTo>
                  <a:lnTo>
                    <a:pt x="526976" y="55175"/>
                  </a:lnTo>
                  <a:lnTo>
                    <a:pt x="527585" y="60671"/>
                  </a:lnTo>
                  <a:lnTo>
                    <a:pt x="529813" y="67287"/>
                  </a:lnTo>
                  <a:lnTo>
                    <a:pt x="530322" y="68799"/>
                  </a:lnTo>
                  <a:lnTo>
                    <a:pt x="533031" y="78143"/>
                  </a:lnTo>
                  <a:lnTo>
                    <a:pt x="537377" y="82936"/>
                  </a:lnTo>
                  <a:lnTo>
                    <a:pt x="541359" y="94404"/>
                  </a:lnTo>
                  <a:lnTo>
                    <a:pt x="547337" y="101234"/>
                  </a:lnTo>
                  <a:lnTo>
                    <a:pt x="555186" y="105147"/>
                  </a:lnTo>
                  <a:lnTo>
                    <a:pt x="559650" y="105924"/>
                  </a:lnTo>
                  <a:lnTo>
                    <a:pt x="564100" y="106696"/>
                  </a:lnTo>
                  <a:lnTo>
                    <a:pt x="574938" y="108050"/>
                  </a:lnTo>
                  <a:lnTo>
                    <a:pt x="579374" y="110104"/>
                  </a:lnTo>
                  <a:lnTo>
                    <a:pt x="582841" y="116384"/>
                  </a:lnTo>
                  <a:lnTo>
                    <a:pt x="586753" y="125061"/>
                  </a:lnTo>
                  <a:lnTo>
                    <a:pt x="586918" y="129942"/>
                  </a:lnTo>
                  <a:lnTo>
                    <a:pt x="592759" y="132539"/>
                  </a:lnTo>
                  <a:lnTo>
                    <a:pt x="595338" y="133413"/>
                  </a:lnTo>
                  <a:lnTo>
                    <a:pt x="600519" y="137597"/>
                  </a:lnTo>
                  <a:lnTo>
                    <a:pt x="604071" y="140053"/>
                  </a:lnTo>
                  <a:lnTo>
                    <a:pt x="608145" y="142866"/>
                  </a:lnTo>
                  <a:lnTo>
                    <a:pt x="611551" y="147438"/>
                  </a:lnTo>
                  <a:lnTo>
                    <a:pt x="610840" y="153111"/>
                  </a:lnTo>
                  <a:lnTo>
                    <a:pt x="614379" y="157913"/>
                  </a:lnTo>
                  <a:lnTo>
                    <a:pt x="621026" y="161948"/>
                  </a:lnTo>
                  <a:lnTo>
                    <a:pt x="623363" y="162927"/>
                  </a:lnTo>
                  <a:lnTo>
                    <a:pt x="628213" y="164955"/>
                  </a:lnTo>
                  <a:lnTo>
                    <a:pt x="634628" y="167590"/>
                  </a:lnTo>
                  <a:lnTo>
                    <a:pt x="639810" y="172694"/>
                  </a:lnTo>
                  <a:lnTo>
                    <a:pt x="640609" y="181442"/>
                  </a:lnTo>
                  <a:lnTo>
                    <a:pt x="641091" y="182365"/>
                  </a:lnTo>
                  <a:lnTo>
                    <a:pt x="643533" y="187042"/>
                  </a:lnTo>
                  <a:lnTo>
                    <a:pt x="642833" y="194879"/>
                  </a:lnTo>
                  <a:lnTo>
                    <a:pt x="642839" y="195996"/>
                  </a:lnTo>
                  <a:lnTo>
                    <a:pt x="642873" y="202167"/>
                  </a:lnTo>
                  <a:lnTo>
                    <a:pt x="641874" y="207533"/>
                  </a:lnTo>
                  <a:lnTo>
                    <a:pt x="642452" y="211843"/>
                  </a:lnTo>
                  <a:lnTo>
                    <a:pt x="636836" y="216433"/>
                  </a:lnTo>
                  <a:lnTo>
                    <a:pt x="636266" y="216898"/>
                  </a:lnTo>
                  <a:lnTo>
                    <a:pt x="630736" y="222596"/>
                  </a:lnTo>
                  <a:lnTo>
                    <a:pt x="630831" y="224418"/>
                  </a:lnTo>
                  <a:lnTo>
                    <a:pt x="631064" y="228907"/>
                  </a:lnTo>
                  <a:lnTo>
                    <a:pt x="629353" y="233170"/>
                  </a:lnTo>
                  <a:lnTo>
                    <a:pt x="630074" y="241916"/>
                  </a:lnTo>
                  <a:lnTo>
                    <a:pt x="627935" y="244715"/>
                  </a:lnTo>
                  <a:lnTo>
                    <a:pt x="623087" y="247523"/>
                  </a:lnTo>
                  <a:lnTo>
                    <a:pt x="619175" y="253260"/>
                  </a:lnTo>
                  <a:lnTo>
                    <a:pt x="614130" y="254384"/>
                  </a:lnTo>
                  <a:lnTo>
                    <a:pt x="608450" y="255470"/>
                  </a:lnTo>
                  <a:lnTo>
                    <a:pt x="604227" y="260149"/>
                  </a:lnTo>
                  <a:lnTo>
                    <a:pt x="596503" y="265088"/>
                  </a:lnTo>
                  <a:lnTo>
                    <a:pt x="588112" y="266287"/>
                  </a:lnTo>
                  <a:lnTo>
                    <a:pt x="580168" y="267804"/>
                  </a:lnTo>
                  <a:lnTo>
                    <a:pt x="574883" y="271787"/>
                  </a:lnTo>
                  <a:lnTo>
                    <a:pt x="570594" y="271299"/>
                  </a:lnTo>
                  <a:lnTo>
                    <a:pt x="564635" y="272818"/>
                  </a:lnTo>
                  <a:lnTo>
                    <a:pt x="561706" y="280433"/>
                  </a:lnTo>
                  <a:lnTo>
                    <a:pt x="561473" y="284400"/>
                  </a:lnTo>
                  <a:lnTo>
                    <a:pt x="561273" y="285227"/>
                  </a:lnTo>
                  <a:lnTo>
                    <a:pt x="558488" y="296718"/>
                  </a:lnTo>
                  <a:lnTo>
                    <a:pt x="562233" y="301074"/>
                  </a:lnTo>
                  <a:lnTo>
                    <a:pt x="566869" y="307030"/>
                  </a:lnTo>
                  <a:lnTo>
                    <a:pt x="571255" y="307027"/>
                  </a:lnTo>
                  <a:lnTo>
                    <a:pt x="576020" y="313392"/>
                  </a:lnTo>
                  <a:lnTo>
                    <a:pt x="577054" y="318411"/>
                  </a:lnTo>
                  <a:lnTo>
                    <a:pt x="577131" y="318785"/>
                  </a:lnTo>
                  <a:lnTo>
                    <a:pt x="578497" y="325406"/>
                  </a:lnTo>
                  <a:lnTo>
                    <a:pt x="578725" y="334111"/>
                  </a:lnTo>
                  <a:lnTo>
                    <a:pt x="575998" y="340020"/>
                  </a:lnTo>
                  <a:lnTo>
                    <a:pt x="570700" y="346459"/>
                  </a:lnTo>
                  <a:lnTo>
                    <a:pt x="566526" y="353240"/>
                  </a:lnTo>
                  <a:lnTo>
                    <a:pt x="567225" y="358699"/>
                  </a:lnTo>
                  <a:lnTo>
                    <a:pt x="565571" y="366175"/>
                  </a:lnTo>
                  <a:lnTo>
                    <a:pt x="565674" y="369593"/>
                  </a:lnTo>
                  <a:lnTo>
                    <a:pt x="565782" y="373162"/>
                  </a:lnTo>
                  <a:lnTo>
                    <a:pt x="559779" y="378446"/>
                  </a:lnTo>
                  <a:lnTo>
                    <a:pt x="559638" y="378570"/>
                  </a:lnTo>
                  <a:lnTo>
                    <a:pt x="553522" y="379078"/>
                  </a:lnTo>
                  <a:lnTo>
                    <a:pt x="544646" y="383350"/>
                  </a:lnTo>
                  <a:lnTo>
                    <a:pt x="541595" y="387803"/>
                  </a:lnTo>
                  <a:lnTo>
                    <a:pt x="540203" y="394374"/>
                  </a:lnTo>
                  <a:lnTo>
                    <a:pt x="543194" y="397278"/>
                  </a:lnTo>
                  <a:lnTo>
                    <a:pt x="542761" y="405128"/>
                  </a:lnTo>
                  <a:lnTo>
                    <a:pt x="544168" y="412067"/>
                  </a:lnTo>
                  <a:lnTo>
                    <a:pt x="539764" y="415315"/>
                  </a:lnTo>
                  <a:lnTo>
                    <a:pt x="531535" y="413007"/>
                  </a:lnTo>
                  <a:lnTo>
                    <a:pt x="529014" y="409137"/>
                  </a:lnTo>
                  <a:lnTo>
                    <a:pt x="524150" y="405872"/>
                  </a:lnTo>
                  <a:lnTo>
                    <a:pt x="519170" y="401162"/>
                  </a:lnTo>
                  <a:lnTo>
                    <a:pt x="517595" y="396104"/>
                  </a:lnTo>
                  <a:lnTo>
                    <a:pt x="512220" y="395066"/>
                  </a:lnTo>
                  <a:lnTo>
                    <a:pt x="510417" y="391512"/>
                  </a:lnTo>
                  <a:lnTo>
                    <a:pt x="506959" y="388540"/>
                  </a:lnTo>
                  <a:lnTo>
                    <a:pt x="505583" y="387356"/>
                  </a:lnTo>
                  <a:lnTo>
                    <a:pt x="484582" y="390444"/>
                  </a:lnTo>
                  <a:lnTo>
                    <a:pt x="484199" y="390493"/>
                  </a:lnTo>
                  <a:lnTo>
                    <a:pt x="460504" y="393521"/>
                  </a:lnTo>
                  <a:lnTo>
                    <a:pt x="443364" y="395570"/>
                  </a:lnTo>
                  <a:lnTo>
                    <a:pt x="433045" y="396787"/>
                  </a:lnTo>
                  <a:lnTo>
                    <a:pt x="414588" y="399038"/>
                  </a:lnTo>
                  <a:lnTo>
                    <a:pt x="409697" y="399627"/>
                  </a:lnTo>
                  <a:lnTo>
                    <a:pt x="406895" y="399906"/>
                  </a:lnTo>
                  <a:lnTo>
                    <a:pt x="384093" y="402139"/>
                  </a:lnTo>
                  <a:lnTo>
                    <a:pt x="368477" y="403986"/>
                  </a:lnTo>
                  <a:lnTo>
                    <a:pt x="364614" y="404439"/>
                  </a:lnTo>
                  <a:lnTo>
                    <a:pt x="343548" y="406481"/>
                  </a:lnTo>
                  <a:lnTo>
                    <a:pt x="340637" y="406731"/>
                  </a:lnTo>
                  <a:lnTo>
                    <a:pt x="322278" y="408286"/>
                  </a:lnTo>
                  <a:lnTo>
                    <a:pt x="318208" y="408626"/>
                  </a:lnTo>
                  <a:lnTo>
                    <a:pt x="300411" y="410252"/>
                  </a:lnTo>
                  <a:lnTo>
                    <a:pt x="293714" y="410854"/>
                  </a:lnTo>
                  <a:lnTo>
                    <a:pt x="276163" y="412510"/>
                  </a:lnTo>
                  <a:lnTo>
                    <a:pt x="268561" y="413215"/>
                  </a:lnTo>
                  <a:lnTo>
                    <a:pt x="254351" y="414340"/>
                  </a:lnTo>
                  <a:lnTo>
                    <a:pt x="246449" y="414954"/>
                  </a:lnTo>
                  <a:lnTo>
                    <a:pt x="230286" y="416130"/>
                  </a:lnTo>
                  <a:lnTo>
                    <a:pt x="223973" y="416580"/>
                  </a:lnTo>
                  <a:lnTo>
                    <a:pt x="214074" y="417095"/>
                  </a:lnTo>
                  <a:lnTo>
                    <a:pt x="195116" y="418047"/>
                  </a:lnTo>
                  <a:lnTo>
                    <a:pt x="185540" y="418483"/>
                  </a:lnTo>
                  <a:lnTo>
                    <a:pt x="169999" y="419166"/>
                  </a:lnTo>
                  <a:lnTo>
                    <a:pt x="156545" y="419760"/>
                  </a:lnTo>
                  <a:lnTo>
                    <a:pt x="143092" y="420333"/>
                  </a:lnTo>
                  <a:lnTo>
                    <a:pt x="139224" y="420489"/>
                  </a:lnTo>
                  <a:lnTo>
                    <a:pt x="123152" y="421120"/>
                  </a:lnTo>
                  <a:lnTo>
                    <a:pt x="99689" y="421964"/>
                  </a:lnTo>
                  <a:lnTo>
                    <a:pt x="101287" y="419468"/>
                  </a:lnTo>
                  <a:lnTo>
                    <a:pt x="97606" y="413016"/>
                  </a:lnTo>
                  <a:lnTo>
                    <a:pt x="90957" y="409451"/>
                  </a:lnTo>
                  <a:lnTo>
                    <a:pt x="86319" y="402542"/>
                  </a:lnTo>
                  <a:lnTo>
                    <a:pt x="91492" y="395964"/>
                  </a:lnTo>
                  <a:lnTo>
                    <a:pt x="90383" y="387796"/>
                  </a:lnTo>
                  <a:lnTo>
                    <a:pt x="93190" y="382188"/>
                  </a:lnTo>
                  <a:lnTo>
                    <a:pt x="92312" y="380734"/>
                  </a:lnTo>
                  <a:lnTo>
                    <a:pt x="90228" y="377279"/>
                  </a:lnTo>
                  <a:lnTo>
                    <a:pt x="90867" y="370905"/>
                  </a:lnTo>
                  <a:lnTo>
                    <a:pt x="86813" y="365119"/>
                  </a:lnTo>
                  <a:lnTo>
                    <a:pt x="86695" y="360410"/>
                  </a:lnTo>
                  <a:lnTo>
                    <a:pt x="86592" y="356335"/>
                  </a:lnTo>
                  <a:lnTo>
                    <a:pt x="85842" y="350893"/>
                  </a:lnTo>
                  <a:lnTo>
                    <a:pt x="86292" y="346133"/>
                  </a:lnTo>
                  <a:lnTo>
                    <a:pt x="86630" y="342551"/>
                  </a:lnTo>
                  <a:lnTo>
                    <a:pt x="81361" y="343174"/>
                  </a:lnTo>
                  <a:lnTo>
                    <a:pt x="81295" y="342261"/>
                  </a:lnTo>
                  <a:lnTo>
                    <a:pt x="80850" y="336068"/>
                  </a:lnTo>
                  <a:lnTo>
                    <a:pt x="82712" y="330612"/>
                  </a:lnTo>
                  <a:lnTo>
                    <a:pt x="78887" y="324963"/>
                  </a:lnTo>
                  <a:lnTo>
                    <a:pt x="78273" y="318620"/>
                  </a:lnTo>
                  <a:lnTo>
                    <a:pt x="78292" y="315972"/>
                  </a:lnTo>
                  <a:lnTo>
                    <a:pt x="78352" y="307217"/>
                  </a:lnTo>
                  <a:lnTo>
                    <a:pt x="72250" y="305654"/>
                  </a:lnTo>
                  <a:lnTo>
                    <a:pt x="70917" y="300781"/>
                  </a:lnTo>
                  <a:lnTo>
                    <a:pt x="69585" y="295908"/>
                  </a:lnTo>
                  <a:lnTo>
                    <a:pt x="62187" y="298367"/>
                  </a:lnTo>
                  <a:lnTo>
                    <a:pt x="60860" y="294055"/>
                  </a:lnTo>
                  <a:lnTo>
                    <a:pt x="57930" y="287221"/>
                  </a:lnTo>
                  <a:lnTo>
                    <a:pt x="58252" y="279881"/>
                  </a:lnTo>
                  <a:lnTo>
                    <a:pt x="58555" y="278808"/>
                  </a:lnTo>
                  <a:lnTo>
                    <a:pt x="60292" y="272649"/>
                  </a:lnTo>
                  <a:lnTo>
                    <a:pt x="62140" y="263138"/>
                  </a:lnTo>
                  <a:lnTo>
                    <a:pt x="57557" y="257058"/>
                  </a:lnTo>
                  <a:lnTo>
                    <a:pt x="55529" y="253727"/>
                  </a:lnTo>
                  <a:lnTo>
                    <a:pt x="52072" y="248040"/>
                  </a:lnTo>
                  <a:lnTo>
                    <a:pt x="54303" y="239345"/>
                  </a:lnTo>
                  <a:lnTo>
                    <a:pt x="45027" y="233387"/>
                  </a:lnTo>
                  <a:lnTo>
                    <a:pt x="40023" y="230345"/>
                  </a:lnTo>
                  <a:lnTo>
                    <a:pt x="40025" y="221517"/>
                  </a:lnTo>
                  <a:lnTo>
                    <a:pt x="31951" y="214801"/>
                  </a:lnTo>
                  <a:lnTo>
                    <a:pt x="32710" y="208375"/>
                  </a:lnTo>
                  <a:lnTo>
                    <a:pt x="32774" y="207831"/>
                  </a:lnTo>
                  <a:lnTo>
                    <a:pt x="32540" y="201737"/>
                  </a:lnTo>
                  <a:lnTo>
                    <a:pt x="30879" y="199670"/>
                  </a:lnTo>
                  <a:lnTo>
                    <a:pt x="25052" y="192409"/>
                  </a:lnTo>
                  <a:lnTo>
                    <a:pt x="24261" y="182667"/>
                  </a:lnTo>
                  <a:lnTo>
                    <a:pt x="26960" y="175790"/>
                  </a:lnTo>
                  <a:lnTo>
                    <a:pt x="20507" y="172223"/>
                  </a:lnTo>
                  <a:lnTo>
                    <a:pt x="17273" y="169841"/>
                  </a:lnTo>
                  <a:lnTo>
                    <a:pt x="15712" y="168884"/>
                  </a:lnTo>
                  <a:lnTo>
                    <a:pt x="17063" y="163665"/>
                  </a:lnTo>
                  <a:lnTo>
                    <a:pt x="16733" y="162981"/>
                  </a:lnTo>
                  <a:lnTo>
                    <a:pt x="11720" y="152571"/>
                  </a:lnTo>
                  <a:lnTo>
                    <a:pt x="5133" y="146609"/>
                  </a:lnTo>
                  <a:lnTo>
                    <a:pt x="1700" y="141774"/>
                  </a:lnTo>
                  <a:close/>
                </a:path>
              </a:pathLst>
            </a:custGeom>
            <a:solidFill>
              <a:srgbClr val="FF4628">
                <a:alpha val="100000"/>
              </a:srgbClr>
            </a:solidFill>
            <a:ln w="10840" cap="rnd">
              <a:solidFill>
                <a:srgbClr val="000000">
                  <a:alpha val="100000"/>
                </a:srgbClr>
              </a:solidFill>
              <a:prstDash val="solid"/>
              <a:round/>
            </a:ln>
          </p:spPr>
          <p:txBody>
            <a:bodyPr/>
            <a:lstStyle/>
            <a:p/>
          </p:txBody>
        </p:sp>
        <p:sp>
          <p:nvSpPr>
            <p:cNvPr id="34" name="pg33"/>
            <p:cNvSpPr/>
            <p:nvPr/>
          </p:nvSpPr>
          <p:spPr>
            <a:xfrm>
              <a:off x="3597085" y="3557411"/>
              <a:ext cx="789539" cy="411533"/>
            </a:xfrm>
            <a:custGeom>
              <a:avLst/>
              <a:pathLst>
                <a:path w="789539" h="411533">
                  <a:moveTo>
                    <a:pt x="8239" y="10541"/>
                  </a:moveTo>
                  <a:lnTo>
                    <a:pt x="30609" y="11084"/>
                  </a:lnTo>
                  <a:lnTo>
                    <a:pt x="60144" y="11729"/>
                  </a:lnTo>
                  <a:lnTo>
                    <a:pt x="73517" y="11971"/>
                  </a:lnTo>
                  <a:lnTo>
                    <a:pt x="82230" y="12117"/>
                  </a:lnTo>
                  <a:lnTo>
                    <a:pt x="85442" y="12169"/>
                  </a:lnTo>
                  <a:lnTo>
                    <a:pt x="109253" y="12541"/>
                  </a:lnTo>
                  <a:lnTo>
                    <a:pt x="139976" y="12879"/>
                  </a:lnTo>
                  <a:lnTo>
                    <a:pt x="142015" y="12903"/>
                  </a:lnTo>
                  <a:lnTo>
                    <a:pt x="168695" y="13166"/>
                  </a:lnTo>
                  <a:lnTo>
                    <a:pt x="197580" y="13307"/>
                  </a:lnTo>
                  <a:lnTo>
                    <a:pt x="199189" y="13311"/>
                  </a:lnTo>
                  <a:lnTo>
                    <a:pt x="236326" y="13331"/>
                  </a:lnTo>
                  <a:lnTo>
                    <a:pt x="255195" y="13219"/>
                  </a:lnTo>
                  <a:lnTo>
                    <a:pt x="255494" y="13216"/>
                  </a:lnTo>
                  <a:lnTo>
                    <a:pt x="268083" y="13117"/>
                  </a:lnTo>
                  <a:lnTo>
                    <a:pt x="300965" y="12844"/>
                  </a:lnTo>
                  <a:lnTo>
                    <a:pt x="310497" y="12741"/>
                  </a:lnTo>
                  <a:lnTo>
                    <a:pt x="312390" y="12719"/>
                  </a:lnTo>
                  <a:lnTo>
                    <a:pt x="347102" y="12231"/>
                  </a:lnTo>
                  <a:lnTo>
                    <a:pt x="358577" y="12038"/>
                  </a:lnTo>
                  <a:lnTo>
                    <a:pt x="369714" y="11847"/>
                  </a:lnTo>
                  <a:lnTo>
                    <a:pt x="393193" y="11396"/>
                  </a:lnTo>
                  <a:lnTo>
                    <a:pt x="413364" y="10956"/>
                  </a:lnTo>
                  <a:lnTo>
                    <a:pt x="428056" y="10611"/>
                  </a:lnTo>
                  <a:lnTo>
                    <a:pt x="439295" y="10329"/>
                  </a:lnTo>
                  <a:lnTo>
                    <a:pt x="443813" y="10212"/>
                  </a:lnTo>
                  <a:lnTo>
                    <a:pt x="480617" y="9165"/>
                  </a:lnTo>
                  <a:lnTo>
                    <a:pt x="485367" y="9024"/>
                  </a:lnTo>
                  <a:lnTo>
                    <a:pt x="522036" y="7842"/>
                  </a:lnTo>
                  <a:lnTo>
                    <a:pt x="531481" y="7497"/>
                  </a:lnTo>
                  <a:lnTo>
                    <a:pt x="535818" y="7335"/>
                  </a:lnTo>
                  <a:lnTo>
                    <a:pt x="542747" y="7081"/>
                  </a:lnTo>
                  <a:lnTo>
                    <a:pt x="576939" y="5745"/>
                  </a:lnTo>
                  <a:lnTo>
                    <a:pt x="577574" y="5719"/>
                  </a:lnTo>
                  <a:lnTo>
                    <a:pt x="600432" y="4747"/>
                  </a:lnTo>
                  <a:lnTo>
                    <a:pt x="609065" y="4376"/>
                  </a:lnTo>
                  <a:lnTo>
                    <a:pt x="622322" y="3720"/>
                  </a:lnTo>
                  <a:lnTo>
                    <a:pt x="623687" y="3656"/>
                  </a:lnTo>
                  <a:lnTo>
                    <a:pt x="646337" y="2565"/>
                  </a:lnTo>
                  <a:lnTo>
                    <a:pt x="646697" y="2547"/>
                  </a:lnTo>
                  <a:lnTo>
                    <a:pt x="691939" y="177"/>
                  </a:lnTo>
                  <a:lnTo>
                    <a:pt x="695154" y="0"/>
                  </a:lnTo>
                  <a:lnTo>
                    <a:pt x="703414" y="7007"/>
                  </a:lnTo>
                  <a:lnTo>
                    <a:pt x="712799" y="12896"/>
                  </a:lnTo>
                  <a:lnTo>
                    <a:pt x="719257" y="16999"/>
                  </a:lnTo>
                  <a:lnTo>
                    <a:pt x="725384" y="11888"/>
                  </a:lnTo>
                  <a:lnTo>
                    <a:pt x="727958" y="11574"/>
                  </a:lnTo>
                  <a:lnTo>
                    <a:pt x="732203" y="11054"/>
                  </a:lnTo>
                  <a:lnTo>
                    <a:pt x="734741" y="14118"/>
                  </a:lnTo>
                  <a:lnTo>
                    <a:pt x="740202" y="20412"/>
                  </a:lnTo>
                  <a:lnTo>
                    <a:pt x="740338" y="21217"/>
                  </a:lnTo>
                  <a:lnTo>
                    <a:pt x="741389" y="27463"/>
                  </a:lnTo>
                  <a:lnTo>
                    <a:pt x="742672" y="30506"/>
                  </a:lnTo>
                  <a:lnTo>
                    <a:pt x="738896" y="34132"/>
                  </a:lnTo>
                  <a:lnTo>
                    <a:pt x="731576" y="34699"/>
                  </a:lnTo>
                  <a:lnTo>
                    <a:pt x="731833" y="39572"/>
                  </a:lnTo>
                  <a:lnTo>
                    <a:pt x="725328" y="44423"/>
                  </a:lnTo>
                  <a:lnTo>
                    <a:pt x="724951" y="49667"/>
                  </a:lnTo>
                  <a:lnTo>
                    <a:pt x="724773" y="52146"/>
                  </a:lnTo>
                  <a:lnTo>
                    <a:pt x="721890" y="54760"/>
                  </a:lnTo>
                  <a:lnTo>
                    <a:pt x="718286" y="58010"/>
                  </a:lnTo>
                  <a:lnTo>
                    <a:pt x="720707" y="60619"/>
                  </a:lnTo>
                  <a:lnTo>
                    <a:pt x="725257" y="65516"/>
                  </a:lnTo>
                  <a:lnTo>
                    <a:pt x="732604" y="72241"/>
                  </a:lnTo>
                  <a:lnTo>
                    <a:pt x="734429" y="74642"/>
                  </a:lnTo>
                  <a:lnTo>
                    <a:pt x="736555" y="77435"/>
                  </a:lnTo>
                  <a:lnTo>
                    <a:pt x="742530" y="78038"/>
                  </a:lnTo>
                  <a:lnTo>
                    <a:pt x="741103" y="87277"/>
                  </a:lnTo>
                  <a:lnTo>
                    <a:pt x="746728" y="93561"/>
                  </a:lnTo>
                  <a:lnTo>
                    <a:pt x="750208" y="97615"/>
                  </a:lnTo>
                  <a:lnTo>
                    <a:pt x="753162" y="102183"/>
                  </a:lnTo>
                  <a:lnTo>
                    <a:pt x="753989" y="102764"/>
                  </a:lnTo>
                  <a:lnTo>
                    <a:pt x="759386" y="106556"/>
                  </a:lnTo>
                  <a:lnTo>
                    <a:pt x="765612" y="104283"/>
                  </a:lnTo>
                  <a:lnTo>
                    <a:pt x="771641" y="107581"/>
                  </a:lnTo>
                  <a:lnTo>
                    <a:pt x="773914" y="107579"/>
                  </a:lnTo>
                  <a:lnTo>
                    <a:pt x="774948" y="107579"/>
                  </a:lnTo>
                  <a:lnTo>
                    <a:pt x="773700" y="113191"/>
                  </a:lnTo>
                  <a:lnTo>
                    <a:pt x="774211" y="122388"/>
                  </a:lnTo>
                  <a:lnTo>
                    <a:pt x="774670" y="130647"/>
                  </a:lnTo>
                  <a:lnTo>
                    <a:pt x="775699" y="148491"/>
                  </a:lnTo>
                  <a:lnTo>
                    <a:pt x="776512" y="162611"/>
                  </a:lnTo>
                  <a:lnTo>
                    <a:pt x="776529" y="162956"/>
                  </a:lnTo>
                  <a:lnTo>
                    <a:pt x="777814" y="188215"/>
                  </a:lnTo>
                  <a:lnTo>
                    <a:pt x="778285" y="197506"/>
                  </a:lnTo>
                  <a:lnTo>
                    <a:pt x="779011" y="209280"/>
                  </a:lnTo>
                  <a:lnTo>
                    <a:pt x="780242" y="229282"/>
                  </a:lnTo>
                  <a:lnTo>
                    <a:pt x="781531" y="252838"/>
                  </a:lnTo>
                  <a:lnTo>
                    <a:pt x="781697" y="255886"/>
                  </a:lnTo>
                  <a:lnTo>
                    <a:pt x="782054" y="262415"/>
                  </a:lnTo>
                  <a:lnTo>
                    <a:pt x="784134" y="302923"/>
                  </a:lnTo>
                  <a:lnTo>
                    <a:pt x="784208" y="304128"/>
                  </a:lnTo>
                  <a:lnTo>
                    <a:pt x="784367" y="306716"/>
                  </a:lnTo>
                  <a:lnTo>
                    <a:pt x="786330" y="338858"/>
                  </a:lnTo>
                  <a:lnTo>
                    <a:pt x="786684" y="345049"/>
                  </a:lnTo>
                  <a:lnTo>
                    <a:pt x="786879" y="348461"/>
                  </a:lnTo>
                  <a:lnTo>
                    <a:pt x="788225" y="372067"/>
                  </a:lnTo>
                  <a:lnTo>
                    <a:pt x="789068" y="385760"/>
                  </a:lnTo>
                  <a:lnTo>
                    <a:pt x="789539" y="393426"/>
                  </a:lnTo>
                  <a:lnTo>
                    <a:pt x="779476" y="394081"/>
                  </a:lnTo>
                  <a:lnTo>
                    <a:pt x="749477" y="395826"/>
                  </a:lnTo>
                  <a:lnTo>
                    <a:pt x="748168" y="395905"/>
                  </a:lnTo>
                  <a:lnTo>
                    <a:pt x="741172" y="396323"/>
                  </a:lnTo>
                  <a:lnTo>
                    <a:pt x="714724" y="397856"/>
                  </a:lnTo>
                  <a:lnTo>
                    <a:pt x="705690" y="398358"/>
                  </a:lnTo>
                  <a:lnTo>
                    <a:pt x="693497" y="399020"/>
                  </a:lnTo>
                  <a:lnTo>
                    <a:pt x="688060" y="399310"/>
                  </a:lnTo>
                  <a:lnTo>
                    <a:pt x="665414" y="400482"/>
                  </a:lnTo>
                  <a:lnTo>
                    <a:pt x="650395" y="401228"/>
                  </a:lnTo>
                  <a:lnTo>
                    <a:pt x="646554" y="401416"/>
                  </a:lnTo>
                  <a:lnTo>
                    <a:pt x="642671" y="401605"/>
                  </a:lnTo>
                  <a:lnTo>
                    <a:pt x="619636" y="402691"/>
                  </a:lnTo>
                  <a:lnTo>
                    <a:pt x="589589" y="404052"/>
                  </a:lnTo>
                  <a:lnTo>
                    <a:pt x="586900" y="404159"/>
                  </a:lnTo>
                  <a:lnTo>
                    <a:pt x="563059" y="405074"/>
                  </a:lnTo>
                  <a:lnTo>
                    <a:pt x="525759" y="406440"/>
                  </a:lnTo>
                  <a:lnTo>
                    <a:pt x="520754" y="406614"/>
                  </a:lnTo>
                  <a:lnTo>
                    <a:pt x="495529" y="407453"/>
                  </a:lnTo>
                  <a:lnTo>
                    <a:pt x="487296" y="407709"/>
                  </a:lnTo>
                  <a:lnTo>
                    <a:pt x="454712" y="408644"/>
                  </a:lnTo>
                  <a:lnTo>
                    <a:pt x="451137" y="408745"/>
                  </a:lnTo>
                  <a:lnTo>
                    <a:pt x="425287" y="409434"/>
                  </a:lnTo>
                  <a:lnTo>
                    <a:pt x="418198" y="409607"/>
                  </a:lnTo>
                  <a:lnTo>
                    <a:pt x="393181" y="410171"/>
                  </a:lnTo>
                  <a:lnTo>
                    <a:pt x="392444" y="410187"/>
                  </a:lnTo>
                  <a:lnTo>
                    <a:pt x="372166" y="410487"/>
                  </a:lnTo>
                  <a:lnTo>
                    <a:pt x="345856" y="410807"/>
                  </a:lnTo>
                  <a:lnTo>
                    <a:pt x="323686" y="411085"/>
                  </a:lnTo>
                  <a:lnTo>
                    <a:pt x="309944" y="411230"/>
                  </a:lnTo>
                  <a:lnTo>
                    <a:pt x="280409" y="411466"/>
                  </a:lnTo>
                  <a:lnTo>
                    <a:pt x="275175" y="411486"/>
                  </a:lnTo>
                  <a:lnTo>
                    <a:pt x="266139" y="411512"/>
                  </a:lnTo>
                  <a:lnTo>
                    <a:pt x="253738" y="411533"/>
                  </a:lnTo>
                  <a:lnTo>
                    <a:pt x="217820" y="411417"/>
                  </a:lnTo>
                  <a:lnTo>
                    <a:pt x="217036" y="411419"/>
                  </a:lnTo>
                  <a:lnTo>
                    <a:pt x="207788" y="411432"/>
                  </a:lnTo>
                  <a:lnTo>
                    <a:pt x="158499" y="411342"/>
                  </a:lnTo>
                  <a:lnTo>
                    <a:pt x="149918" y="411356"/>
                  </a:lnTo>
                  <a:lnTo>
                    <a:pt x="126261" y="411352"/>
                  </a:lnTo>
                  <a:lnTo>
                    <a:pt x="116702" y="411299"/>
                  </a:lnTo>
                  <a:lnTo>
                    <a:pt x="103828" y="411213"/>
                  </a:lnTo>
                  <a:lnTo>
                    <a:pt x="88395" y="411085"/>
                  </a:lnTo>
                  <a:lnTo>
                    <a:pt x="59256" y="410817"/>
                  </a:lnTo>
                  <a:lnTo>
                    <a:pt x="51815" y="410725"/>
                  </a:lnTo>
                  <a:lnTo>
                    <a:pt x="14874" y="410175"/>
                  </a:lnTo>
                  <a:lnTo>
                    <a:pt x="1493" y="409935"/>
                  </a:lnTo>
                  <a:lnTo>
                    <a:pt x="0" y="409907"/>
                  </a:lnTo>
                  <a:lnTo>
                    <a:pt x="159" y="404340"/>
                  </a:lnTo>
                  <a:lnTo>
                    <a:pt x="366" y="394865"/>
                  </a:lnTo>
                  <a:lnTo>
                    <a:pt x="823" y="374764"/>
                  </a:lnTo>
                  <a:lnTo>
                    <a:pt x="1219" y="357391"/>
                  </a:lnTo>
                  <a:lnTo>
                    <a:pt x="1993" y="323565"/>
                  </a:lnTo>
                  <a:lnTo>
                    <a:pt x="2235" y="313009"/>
                  </a:lnTo>
                  <a:lnTo>
                    <a:pt x="2270" y="311063"/>
                  </a:lnTo>
                  <a:lnTo>
                    <a:pt x="3166" y="261389"/>
                  </a:lnTo>
                  <a:lnTo>
                    <a:pt x="3582" y="241569"/>
                  </a:lnTo>
                  <a:lnTo>
                    <a:pt x="3600" y="240728"/>
                  </a:lnTo>
                  <a:lnTo>
                    <a:pt x="3922" y="225382"/>
                  </a:lnTo>
                  <a:lnTo>
                    <a:pt x="4570" y="194766"/>
                  </a:lnTo>
                  <a:lnTo>
                    <a:pt x="4802" y="183832"/>
                  </a:lnTo>
                  <a:lnTo>
                    <a:pt x="5791" y="137455"/>
                  </a:lnTo>
                  <a:lnTo>
                    <a:pt x="5992" y="126026"/>
                  </a:lnTo>
                  <a:lnTo>
                    <a:pt x="6557" y="94093"/>
                  </a:lnTo>
                  <a:lnTo>
                    <a:pt x="7060" y="68278"/>
                  </a:lnTo>
                  <a:lnTo>
                    <a:pt x="7075" y="67498"/>
                  </a:lnTo>
                  <a:lnTo>
                    <a:pt x="7712" y="34981"/>
                  </a:lnTo>
                  <a:close/>
                </a:path>
              </a:pathLst>
            </a:custGeom>
            <a:solidFill>
              <a:srgbClr val="FF492A">
                <a:alpha val="100000"/>
              </a:srgbClr>
            </a:solidFill>
            <a:ln w="10840" cap="rnd">
              <a:solidFill>
                <a:srgbClr val="000000">
                  <a:alpha val="100000"/>
                </a:srgbClr>
              </a:solidFill>
              <a:prstDash val="solid"/>
              <a:round/>
            </a:ln>
          </p:spPr>
          <p:txBody>
            <a:bodyPr/>
            <a:lstStyle/>
            <a:p/>
          </p:txBody>
        </p:sp>
        <p:sp>
          <p:nvSpPr>
            <p:cNvPr id="35" name="pg34"/>
            <p:cNvSpPr/>
            <p:nvPr/>
          </p:nvSpPr>
          <p:spPr>
            <a:xfrm>
              <a:off x="4927601" y="3537848"/>
              <a:ext cx="773099" cy="428128"/>
            </a:xfrm>
            <a:custGeom>
              <a:avLst/>
              <a:pathLst>
                <a:path w="773099" h="428128">
                  <a:moveTo>
                    <a:pt x="2315" y="418095"/>
                  </a:moveTo>
                  <a:lnTo>
                    <a:pt x="9341" y="418317"/>
                  </a:lnTo>
                  <a:lnTo>
                    <a:pt x="16974" y="417873"/>
                  </a:lnTo>
                  <a:lnTo>
                    <a:pt x="19144" y="409572"/>
                  </a:lnTo>
                  <a:lnTo>
                    <a:pt x="24559" y="408659"/>
                  </a:lnTo>
                  <a:lnTo>
                    <a:pt x="24840" y="408612"/>
                  </a:lnTo>
                  <a:lnTo>
                    <a:pt x="30404" y="414101"/>
                  </a:lnTo>
                  <a:lnTo>
                    <a:pt x="36003" y="414494"/>
                  </a:lnTo>
                  <a:lnTo>
                    <a:pt x="38105" y="406686"/>
                  </a:lnTo>
                  <a:lnTo>
                    <a:pt x="40187" y="402978"/>
                  </a:lnTo>
                  <a:lnTo>
                    <a:pt x="41087" y="401373"/>
                  </a:lnTo>
                  <a:lnTo>
                    <a:pt x="36318" y="394734"/>
                  </a:lnTo>
                  <a:lnTo>
                    <a:pt x="40509" y="388919"/>
                  </a:lnTo>
                  <a:lnTo>
                    <a:pt x="40136" y="384906"/>
                  </a:lnTo>
                  <a:lnTo>
                    <a:pt x="40101" y="384531"/>
                  </a:lnTo>
                  <a:lnTo>
                    <a:pt x="40050" y="376765"/>
                  </a:lnTo>
                  <a:lnTo>
                    <a:pt x="42210" y="370488"/>
                  </a:lnTo>
                  <a:lnTo>
                    <a:pt x="43196" y="363277"/>
                  </a:lnTo>
                  <a:lnTo>
                    <a:pt x="43440" y="361491"/>
                  </a:lnTo>
                  <a:lnTo>
                    <a:pt x="39465" y="358768"/>
                  </a:lnTo>
                  <a:lnTo>
                    <a:pt x="39318" y="353984"/>
                  </a:lnTo>
                  <a:lnTo>
                    <a:pt x="34486" y="347353"/>
                  </a:lnTo>
                  <a:lnTo>
                    <a:pt x="34299" y="347095"/>
                  </a:lnTo>
                  <a:lnTo>
                    <a:pt x="40495" y="337341"/>
                  </a:lnTo>
                  <a:lnTo>
                    <a:pt x="44038" y="330470"/>
                  </a:lnTo>
                  <a:lnTo>
                    <a:pt x="49455" y="324979"/>
                  </a:lnTo>
                  <a:lnTo>
                    <a:pt x="56484" y="323628"/>
                  </a:lnTo>
                  <a:lnTo>
                    <a:pt x="56668" y="323593"/>
                  </a:lnTo>
                  <a:lnTo>
                    <a:pt x="57080" y="323699"/>
                  </a:lnTo>
                  <a:lnTo>
                    <a:pt x="67324" y="326337"/>
                  </a:lnTo>
                  <a:lnTo>
                    <a:pt x="76618" y="330686"/>
                  </a:lnTo>
                  <a:lnTo>
                    <a:pt x="83046" y="331630"/>
                  </a:lnTo>
                  <a:lnTo>
                    <a:pt x="92188" y="334191"/>
                  </a:lnTo>
                  <a:lnTo>
                    <a:pt x="97963" y="337253"/>
                  </a:lnTo>
                  <a:lnTo>
                    <a:pt x="101341" y="339042"/>
                  </a:lnTo>
                  <a:lnTo>
                    <a:pt x="105655" y="338342"/>
                  </a:lnTo>
                  <a:lnTo>
                    <a:pt x="106346" y="338230"/>
                  </a:lnTo>
                  <a:lnTo>
                    <a:pt x="107150" y="338100"/>
                  </a:lnTo>
                  <a:lnTo>
                    <a:pt x="109948" y="333635"/>
                  </a:lnTo>
                  <a:lnTo>
                    <a:pt x="111160" y="326583"/>
                  </a:lnTo>
                  <a:lnTo>
                    <a:pt x="105042" y="318008"/>
                  </a:lnTo>
                  <a:lnTo>
                    <a:pt x="99348" y="309299"/>
                  </a:lnTo>
                  <a:lnTo>
                    <a:pt x="101428" y="302483"/>
                  </a:lnTo>
                  <a:lnTo>
                    <a:pt x="102601" y="294141"/>
                  </a:lnTo>
                  <a:lnTo>
                    <a:pt x="107178" y="290626"/>
                  </a:lnTo>
                  <a:lnTo>
                    <a:pt x="107473" y="290688"/>
                  </a:lnTo>
                  <a:lnTo>
                    <a:pt x="113760" y="292003"/>
                  </a:lnTo>
                  <a:lnTo>
                    <a:pt x="120962" y="284580"/>
                  </a:lnTo>
                  <a:lnTo>
                    <a:pt x="133728" y="280840"/>
                  </a:lnTo>
                  <a:lnTo>
                    <a:pt x="143254" y="276666"/>
                  </a:lnTo>
                  <a:lnTo>
                    <a:pt x="142555" y="274577"/>
                  </a:lnTo>
                  <a:lnTo>
                    <a:pt x="141495" y="271414"/>
                  </a:lnTo>
                  <a:lnTo>
                    <a:pt x="134528" y="266486"/>
                  </a:lnTo>
                  <a:lnTo>
                    <a:pt x="134445" y="266290"/>
                  </a:lnTo>
                  <a:lnTo>
                    <a:pt x="130140" y="256187"/>
                  </a:lnTo>
                  <a:lnTo>
                    <a:pt x="132276" y="250131"/>
                  </a:lnTo>
                  <a:lnTo>
                    <a:pt x="139044" y="243050"/>
                  </a:lnTo>
                  <a:lnTo>
                    <a:pt x="141323" y="235114"/>
                  </a:lnTo>
                  <a:lnTo>
                    <a:pt x="147634" y="236532"/>
                  </a:lnTo>
                  <a:lnTo>
                    <a:pt x="151068" y="234977"/>
                  </a:lnTo>
                  <a:lnTo>
                    <a:pt x="153896" y="230794"/>
                  </a:lnTo>
                  <a:lnTo>
                    <a:pt x="149386" y="224345"/>
                  </a:lnTo>
                  <a:lnTo>
                    <a:pt x="150190" y="220338"/>
                  </a:lnTo>
                  <a:lnTo>
                    <a:pt x="150420" y="219190"/>
                  </a:lnTo>
                  <a:lnTo>
                    <a:pt x="155287" y="216715"/>
                  </a:lnTo>
                  <a:lnTo>
                    <a:pt x="162805" y="221766"/>
                  </a:lnTo>
                  <a:lnTo>
                    <a:pt x="171250" y="218248"/>
                  </a:lnTo>
                  <a:lnTo>
                    <a:pt x="172495" y="219269"/>
                  </a:lnTo>
                  <a:lnTo>
                    <a:pt x="176265" y="222361"/>
                  </a:lnTo>
                  <a:lnTo>
                    <a:pt x="182125" y="222023"/>
                  </a:lnTo>
                  <a:lnTo>
                    <a:pt x="183066" y="215578"/>
                  </a:lnTo>
                  <a:lnTo>
                    <a:pt x="188503" y="211179"/>
                  </a:lnTo>
                  <a:lnTo>
                    <a:pt x="195327" y="210847"/>
                  </a:lnTo>
                  <a:lnTo>
                    <a:pt x="198979" y="208455"/>
                  </a:lnTo>
                  <a:lnTo>
                    <a:pt x="201888" y="206548"/>
                  </a:lnTo>
                  <a:lnTo>
                    <a:pt x="211563" y="209981"/>
                  </a:lnTo>
                  <a:lnTo>
                    <a:pt x="214712" y="211492"/>
                  </a:lnTo>
                  <a:lnTo>
                    <a:pt x="218540" y="213326"/>
                  </a:lnTo>
                  <a:lnTo>
                    <a:pt x="220261" y="214150"/>
                  </a:lnTo>
                  <a:lnTo>
                    <a:pt x="228544" y="216361"/>
                  </a:lnTo>
                  <a:lnTo>
                    <a:pt x="233605" y="220165"/>
                  </a:lnTo>
                  <a:lnTo>
                    <a:pt x="237668" y="224867"/>
                  </a:lnTo>
                  <a:lnTo>
                    <a:pt x="241477" y="216216"/>
                  </a:lnTo>
                  <a:lnTo>
                    <a:pt x="242096" y="209711"/>
                  </a:lnTo>
                  <a:lnTo>
                    <a:pt x="244626" y="203304"/>
                  </a:lnTo>
                  <a:lnTo>
                    <a:pt x="247881" y="201979"/>
                  </a:lnTo>
                  <a:lnTo>
                    <a:pt x="252874" y="199942"/>
                  </a:lnTo>
                  <a:lnTo>
                    <a:pt x="257542" y="194376"/>
                  </a:lnTo>
                  <a:lnTo>
                    <a:pt x="263478" y="190025"/>
                  </a:lnTo>
                  <a:lnTo>
                    <a:pt x="263740" y="189833"/>
                  </a:lnTo>
                  <a:lnTo>
                    <a:pt x="267732" y="194668"/>
                  </a:lnTo>
                  <a:lnTo>
                    <a:pt x="274959" y="202114"/>
                  </a:lnTo>
                  <a:lnTo>
                    <a:pt x="282027" y="204109"/>
                  </a:lnTo>
                  <a:lnTo>
                    <a:pt x="283323" y="204501"/>
                  </a:lnTo>
                  <a:lnTo>
                    <a:pt x="286820" y="205559"/>
                  </a:lnTo>
                  <a:lnTo>
                    <a:pt x="287340" y="198209"/>
                  </a:lnTo>
                  <a:lnTo>
                    <a:pt x="296772" y="197192"/>
                  </a:lnTo>
                  <a:lnTo>
                    <a:pt x="293832" y="188863"/>
                  </a:lnTo>
                  <a:lnTo>
                    <a:pt x="292775" y="179584"/>
                  </a:lnTo>
                  <a:lnTo>
                    <a:pt x="296152" y="178310"/>
                  </a:lnTo>
                  <a:lnTo>
                    <a:pt x="297767" y="177701"/>
                  </a:lnTo>
                  <a:lnTo>
                    <a:pt x="300896" y="171667"/>
                  </a:lnTo>
                  <a:lnTo>
                    <a:pt x="304916" y="165946"/>
                  </a:lnTo>
                  <a:lnTo>
                    <a:pt x="307874" y="164020"/>
                  </a:lnTo>
                  <a:lnTo>
                    <a:pt x="311246" y="161823"/>
                  </a:lnTo>
                  <a:lnTo>
                    <a:pt x="316632" y="167525"/>
                  </a:lnTo>
                  <a:lnTo>
                    <a:pt x="325644" y="176359"/>
                  </a:lnTo>
                  <a:lnTo>
                    <a:pt x="337324" y="176141"/>
                  </a:lnTo>
                  <a:lnTo>
                    <a:pt x="344555" y="180120"/>
                  </a:lnTo>
                  <a:lnTo>
                    <a:pt x="347839" y="176748"/>
                  </a:lnTo>
                  <a:lnTo>
                    <a:pt x="349782" y="174752"/>
                  </a:lnTo>
                  <a:lnTo>
                    <a:pt x="352049" y="172828"/>
                  </a:lnTo>
                  <a:lnTo>
                    <a:pt x="354786" y="170505"/>
                  </a:lnTo>
                  <a:lnTo>
                    <a:pt x="354835" y="159370"/>
                  </a:lnTo>
                  <a:lnTo>
                    <a:pt x="354343" y="150154"/>
                  </a:lnTo>
                  <a:lnTo>
                    <a:pt x="354281" y="149011"/>
                  </a:lnTo>
                  <a:lnTo>
                    <a:pt x="358863" y="141293"/>
                  </a:lnTo>
                  <a:lnTo>
                    <a:pt x="360364" y="135199"/>
                  </a:lnTo>
                  <a:lnTo>
                    <a:pt x="362693" y="135474"/>
                  </a:lnTo>
                  <a:lnTo>
                    <a:pt x="367377" y="136025"/>
                  </a:lnTo>
                  <a:lnTo>
                    <a:pt x="373706" y="131194"/>
                  </a:lnTo>
                  <a:lnTo>
                    <a:pt x="376523" y="124290"/>
                  </a:lnTo>
                  <a:lnTo>
                    <a:pt x="376967" y="119415"/>
                  </a:lnTo>
                  <a:lnTo>
                    <a:pt x="377449" y="114101"/>
                  </a:lnTo>
                  <a:lnTo>
                    <a:pt x="380198" y="109103"/>
                  </a:lnTo>
                  <a:lnTo>
                    <a:pt x="388909" y="105167"/>
                  </a:lnTo>
                  <a:lnTo>
                    <a:pt x="390638" y="100016"/>
                  </a:lnTo>
                  <a:lnTo>
                    <a:pt x="394431" y="96631"/>
                  </a:lnTo>
                  <a:lnTo>
                    <a:pt x="395721" y="93396"/>
                  </a:lnTo>
                  <a:lnTo>
                    <a:pt x="393234" y="88435"/>
                  </a:lnTo>
                  <a:lnTo>
                    <a:pt x="392487" y="86944"/>
                  </a:lnTo>
                  <a:lnTo>
                    <a:pt x="390893" y="78972"/>
                  </a:lnTo>
                  <a:lnTo>
                    <a:pt x="388681" y="72054"/>
                  </a:lnTo>
                  <a:lnTo>
                    <a:pt x="393116" y="68206"/>
                  </a:lnTo>
                  <a:lnTo>
                    <a:pt x="399225" y="67397"/>
                  </a:lnTo>
                  <a:lnTo>
                    <a:pt x="400051" y="67124"/>
                  </a:lnTo>
                  <a:lnTo>
                    <a:pt x="405734" y="65243"/>
                  </a:lnTo>
                  <a:lnTo>
                    <a:pt x="409893" y="67022"/>
                  </a:lnTo>
                  <a:lnTo>
                    <a:pt x="414208" y="69634"/>
                  </a:lnTo>
                  <a:lnTo>
                    <a:pt x="415901" y="70659"/>
                  </a:lnTo>
                  <a:lnTo>
                    <a:pt x="419844" y="68886"/>
                  </a:lnTo>
                  <a:lnTo>
                    <a:pt x="426442" y="61438"/>
                  </a:lnTo>
                  <a:lnTo>
                    <a:pt x="431237" y="58265"/>
                  </a:lnTo>
                  <a:lnTo>
                    <a:pt x="436749" y="54611"/>
                  </a:lnTo>
                  <a:lnTo>
                    <a:pt x="447210" y="51030"/>
                  </a:lnTo>
                  <a:lnTo>
                    <a:pt x="451778" y="50743"/>
                  </a:lnTo>
                  <a:lnTo>
                    <a:pt x="451281" y="42076"/>
                  </a:lnTo>
                  <a:lnTo>
                    <a:pt x="451549" y="40873"/>
                  </a:lnTo>
                  <a:lnTo>
                    <a:pt x="452271" y="37623"/>
                  </a:lnTo>
                  <a:lnTo>
                    <a:pt x="447456" y="36480"/>
                  </a:lnTo>
                  <a:lnTo>
                    <a:pt x="443633" y="34941"/>
                  </a:lnTo>
                  <a:lnTo>
                    <a:pt x="442132" y="34337"/>
                  </a:lnTo>
                  <a:lnTo>
                    <a:pt x="445773" y="28092"/>
                  </a:lnTo>
                  <a:lnTo>
                    <a:pt x="443167" y="23228"/>
                  </a:lnTo>
                  <a:lnTo>
                    <a:pt x="439626" y="19772"/>
                  </a:lnTo>
                  <a:lnTo>
                    <a:pt x="437160" y="17363"/>
                  </a:lnTo>
                  <a:lnTo>
                    <a:pt x="440266" y="13301"/>
                  </a:lnTo>
                  <a:lnTo>
                    <a:pt x="443741" y="8950"/>
                  </a:lnTo>
                  <a:lnTo>
                    <a:pt x="449797" y="2145"/>
                  </a:lnTo>
                  <a:lnTo>
                    <a:pt x="453845" y="3380"/>
                  </a:lnTo>
                  <a:lnTo>
                    <a:pt x="458360" y="7197"/>
                  </a:lnTo>
                  <a:lnTo>
                    <a:pt x="464405" y="8763"/>
                  </a:lnTo>
                  <a:lnTo>
                    <a:pt x="465949" y="9162"/>
                  </a:lnTo>
                  <a:lnTo>
                    <a:pt x="471113" y="4643"/>
                  </a:lnTo>
                  <a:lnTo>
                    <a:pt x="475537" y="3478"/>
                  </a:lnTo>
                  <a:lnTo>
                    <a:pt x="476268" y="3285"/>
                  </a:lnTo>
                  <a:lnTo>
                    <a:pt x="476811" y="3142"/>
                  </a:lnTo>
                  <a:lnTo>
                    <a:pt x="477770" y="1019"/>
                  </a:lnTo>
                  <a:lnTo>
                    <a:pt x="479562" y="0"/>
                  </a:lnTo>
                  <a:lnTo>
                    <a:pt x="481431" y="634"/>
                  </a:lnTo>
                  <a:lnTo>
                    <a:pt x="483390" y="4398"/>
                  </a:lnTo>
                  <a:lnTo>
                    <a:pt x="487508" y="8713"/>
                  </a:lnTo>
                  <a:lnTo>
                    <a:pt x="495476" y="9750"/>
                  </a:lnTo>
                  <a:lnTo>
                    <a:pt x="496178" y="10549"/>
                  </a:lnTo>
                  <a:lnTo>
                    <a:pt x="499331" y="14135"/>
                  </a:lnTo>
                  <a:lnTo>
                    <a:pt x="501053" y="18406"/>
                  </a:lnTo>
                  <a:lnTo>
                    <a:pt x="508510" y="27189"/>
                  </a:lnTo>
                  <a:lnTo>
                    <a:pt x="508629" y="27950"/>
                  </a:lnTo>
                  <a:lnTo>
                    <a:pt x="509291" y="32171"/>
                  </a:lnTo>
                  <a:lnTo>
                    <a:pt x="510317" y="33723"/>
                  </a:lnTo>
                  <a:lnTo>
                    <a:pt x="512232" y="36620"/>
                  </a:lnTo>
                  <a:lnTo>
                    <a:pt x="520509" y="37217"/>
                  </a:lnTo>
                  <a:lnTo>
                    <a:pt x="529404" y="37939"/>
                  </a:lnTo>
                  <a:lnTo>
                    <a:pt x="536412" y="34433"/>
                  </a:lnTo>
                  <a:lnTo>
                    <a:pt x="541819" y="35070"/>
                  </a:lnTo>
                  <a:lnTo>
                    <a:pt x="544437" y="35546"/>
                  </a:lnTo>
                  <a:lnTo>
                    <a:pt x="550122" y="36576"/>
                  </a:lnTo>
                  <a:lnTo>
                    <a:pt x="552813" y="40856"/>
                  </a:lnTo>
                  <a:lnTo>
                    <a:pt x="558420" y="42511"/>
                  </a:lnTo>
                  <a:lnTo>
                    <a:pt x="560494" y="47194"/>
                  </a:lnTo>
                  <a:lnTo>
                    <a:pt x="567714" y="48488"/>
                  </a:lnTo>
                  <a:lnTo>
                    <a:pt x="570588" y="49002"/>
                  </a:lnTo>
                  <a:lnTo>
                    <a:pt x="573605" y="46791"/>
                  </a:lnTo>
                  <a:lnTo>
                    <a:pt x="573968" y="46525"/>
                  </a:lnTo>
                  <a:lnTo>
                    <a:pt x="574713" y="41465"/>
                  </a:lnTo>
                  <a:lnTo>
                    <a:pt x="583643" y="36577"/>
                  </a:lnTo>
                  <a:lnTo>
                    <a:pt x="593875" y="38958"/>
                  </a:lnTo>
                  <a:lnTo>
                    <a:pt x="600570" y="38668"/>
                  </a:lnTo>
                  <a:lnTo>
                    <a:pt x="607193" y="42590"/>
                  </a:lnTo>
                  <a:lnTo>
                    <a:pt x="611230" y="44957"/>
                  </a:lnTo>
                  <a:lnTo>
                    <a:pt x="613136" y="42678"/>
                  </a:lnTo>
                  <a:lnTo>
                    <a:pt x="615261" y="40134"/>
                  </a:lnTo>
                  <a:lnTo>
                    <a:pt x="622250" y="39828"/>
                  </a:lnTo>
                  <a:lnTo>
                    <a:pt x="626172" y="36297"/>
                  </a:lnTo>
                  <a:lnTo>
                    <a:pt x="627059" y="31830"/>
                  </a:lnTo>
                  <a:lnTo>
                    <a:pt x="633220" y="25559"/>
                  </a:lnTo>
                  <a:lnTo>
                    <a:pt x="634218" y="24187"/>
                  </a:lnTo>
                  <a:lnTo>
                    <a:pt x="635756" y="22069"/>
                  </a:lnTo>
                  <a:lnTo>
                    <a:pt x="642363" y="18886"/>
                  </a:lnTo>
                  <a:lnTo>
                    <a:pt x="647491" y="16065"/>
                  </a:lnTo>
                  <a:lnTo>
                    <a:pt x="648560" y="17810"/>
                  </a:lnTo>
                  <a:lnTo>
                    <a:pt x="650279" y="20616"/>
                  </a:lnTo>
                  <a:lnTo>
                    <a:pt x="651473" y="25844"/>
                  </a:lnTo>
                  <a:lnTo>
                    <a:pt x="655219" y="35118"/>
                  </a:lnTo>
                  <a:lnTo>
                    <a:pt x="660070" y="38451"/>
                  </a:lnTo>
                  <a:lnTo>
                    <a:pt x="661465" y="39409"/>
                  </a:lnTo>
                  <a:lnTo>
                    <a:pt x="669236" y="38524"/>
                  </a:lnTo>
                  <a:lnTo>
                    <a:pt x="675304" y="42974"/>
                  </a:lnTo>
                  <a:lnTo>
                    <a:pt x="676682" y="43742"/>
                  </a:lnTo>
                  <a:lnTo>
                    <a:pt x="682105" y="46762"/>
                  </a:lnTo>
                  <a:lnTo>
                    <a:pt x="686057" y="53456"/>
                  </a:lnTo>
                  <a:lnTo>
                    <a:pt x="686887" y="58859"/>
                  </a:lnTo>
                  <a:lnTo>
                    <a:pt x="687616" y="63610"/>
                  </a:lnTo>
                  <a:lnTo>
                    <a:pt x="691025" y="66853"/>
                  </a:lnTo>
                  <a:lnTo>
                    <a:pt x="691760" y="75858"/>
                  </a:lnTo>
                  <a:lnTo>
                    <a:pt x="691675" y="76978"/>
                  </a:lnTo>
                  <a:lnTo>
                    <a:pt x="691256" y="82455"/>
                  </a:lnTo>
                  <a:lnTo>
                    <a:pt x="690185" y="91705"/>
                  </a:lnTo>
                  <a:lnTo>
                    <a:pt x="699870" y="99422"/>
                  </a:lnTo>
                  <a:lnTo>
                    <a:pt x="710723" y="108849"/>
                  </a:lnTo>
                  <a:lnTo>
                    <a:pt x="710244" y="114175"/>
                  </a:lnTo>
                  <a:lnTo>
                    <a:pt x="709973" y="117177"/>
                  </a:lnTo>
                  <a:lnTo>
                    <a:pt x="718172" y="121496"/>
                  </a:lnTo>
                  <a:lnTo>
                    <a:pt x="721004" y="124885"/>
                  </a:lnTo>
                  <a:lnTo>
                    <a:pt x="724995" y="129657"/>
                  </a:lnTo>
                  <a:lnTo>
                    <a:pt x="730389" y="133880"/>
                  </a:lnTo>
                  <a:lnTo>
                    <a:pt x="731498" y="135859"/>
                  </a:lnTo>
                  <a:lnTo>
                    <a:pt x="735576" y="143132"/>
                  </a:lnTo>
                  <a:lnTo>
                    <a:pt x="743618" y="145898"/>
                  </a:lnTo>
                  <a:lnTo>
                    <a:pt x="753810" y="151578"/>
                  </a:lnTo>
                  <a:lnTo>
                    <a:pt x="763059" y="156463"/>
                  </a:lnTo>
                  <a:lnTo>
                    <a:pt x="773099" y="155167"/>
                  </a:lnTo>
                  <a:lnTo>
                    <a:pt x="753401" y="181695"/>
                  </a:lnTo>
                  <a:lnTo>
                    <a:pt x="744270" y="193913"/>
                  </a:lnTo>
                  <a:lnTo>
                    <a:pt x="743857" y="194515"/>
                  </a:lnTo>
                  <a:lnTo>
                    <a:pt x="740439" y="199493"/>
                  </a:lnTo>
                  <a:lnTo>
                    <a:pt x="731311" y="204362"/>
                  </a:lnTo>
                  <a:lnTo>
                    <a:pt x="721616" y="212221"/>
                  </a:lnTo>
                  <a:lnTo>
                    <a:pt x="721195" y="212562"/>
                  </a:lnTo>
                  <a:lnTo>
                    <a:pt x="720556" y="213203"/>
                  </a:lnTo>
                  <a:lnTo>
                    <a:pt x="706048" y="227725"/>
                  </a:lnTo>
                  <a:lnTo>
                    <a:pt x="707829" y="234690"/>
                  </a:lnTo>
                  <a:lnTo>
                    <a:pt x="705735" y="239739"/>
                  </a:lnTo>
                  <a:lnTo>
                    <a:pt x="699422" y="243367"/>
                  </a:lnTo>
                  <a:lnTo>
                    <a:pt x="694710" y="248846"/>
                  </a:lnTo>
                  <a:lnTo>
                    <a:pt x="696457" y="255729"/>
                  </a:lnTo>
                  <a:lnTo>
                    <a:pt x="695125" y="259245"/>
                  </a:lnTo>
                  <a:lnTo>
                    <a:pt x="694285" y="261459"/>
                  </a:lnTo>
                  <a:lnTo>
                    <a:pt x="682981" y="268549"/>
                  </a:lnTo>
                  <a:lnTo>
                    <a:pt x="676351" y="269469"/>
                  </a:lnTo>
                  <a:lnTo>
                    <a:pt x="673627" y="277441"/>
                  </a:lnTo>
                  <a:lnTo>
                    <a:pt x="672671" y="284843"/>
                  </a:lnTo>
                  <a:lnTo>
                    <a:pt x="662651" y="289095"/>
                  </a:lnTo>
                  <a:lnTo>
                    <a:pt x="648026" y="297540"/>
                  </a:lnTo>
                  <a:lnTo>
                    <a:pt x="643260" y="301273"/>
                  </a:lnTo>
                  <a:lnTo>
                    <a:pt x="640710" y="301793"/>
                  </a:lnTo>
                  <a:lnTo>
                    <a:pt x="633810" y="303197"/>
                  </a:lnTo>
                  <a:lnTo>
                    <a:pt x="625450" y="309211"/>
                  </a:lnTo>
                  <a:lnTo>
                    <a:pt x="619876" y="314820"/>
                  </a:lnTo>
                  <a:lnTo>
                    <a:pt x="618709" y="317526"/>
                  </a:lnTo>
                  <a:lnTo>
                    <a:pt x="597317" y="321206"/>
                  </a:lnTo>
                  <a:lnTo>
                    <a:pt x="593488" y="321789"/>
                  </a:lnTo>
                  <a:lnTo>
                    <a:pt x="587473" y="322701"/>
                  </a:lnTo>
                  <a:lnTo>
                    <a:pt x="562351" y="327195"/>
                  </a:lnTo>
                  <a:lnTo>
                    <a:pt x="558780" y="327801"/>
                  </a:lnTo>
                  <a:lnTo>
                    <a:pt x="533702" y="332016"/>
                  </a:lnTo>
                  <a:lnTo>
                    <a:pt x="504370" y="336590"/>
                  </a:lnTo>
                  <a:lnTo>
                    <a:pt x="503639" y="336703"/>
                  </a:lnTo>
                  <a:lnTo>
                    <a:pt x="486814" y="338543"/>
                  </a:lnTo>
                  <a:lnTo>
                    <a:pt x="483527" y="338869"/>
                  </a:lnTo>
                  <a:lnTo>
                    <a:pt x="470638" y="340135"/>
                  </a:lnTo>
                  <a:lnTo>
                    <a:pt x="451659" y="343040"/>
                  </a:lnTo>
                  <a:lnTo>
                    <a:pt x="450148" y="343270"/>
                  </a:lnTo>
                  <a:lnTo>
                    <a:pt x="449610" y="343406"/>
                  </a:lnTo>
                  <a:lnTo>
                    <a:pt x="435027" y="347088"/>
                  </a:lnTo>
                  <a:lnTo>
                    <a:pt x="429636" y="348442"/>
                  </a:lnTo>
                  <a:lnTo>
                    <a:pt x="403945" y="352177"/>
                  </a:lnTo>
                  <a:lnTo>
                    <a:pt x="397962" y="353033"/>
                  </a:lnTo>
                  <a:lnTo>
                    <a:pt x="388958" y="354314"/>
                  </a:lnTo>
                  <a:lnTo>
                    <a:pt x="378150" y="355478"/>
                  </a:lnTo>
                  <a:lnTo>
                    <a:pt x="366877" y="356677"/>
                  </a:lnTo>
                  <a:lnTo>
                    <a:pt x="353769" y="358142"/>
                  </a:lnTo>
                  <a:lnTo>
                    <a:pt x="331930" y="360539"/>
                  </a:lnTo>
                  <a:lnTo>
                    <a:pt x="321718" y="361641"/>
                  </a:lnTo>
                  <a:lnTo>
                    <a:pt x="317422" y="364287"/>
                  </a:lnTo>
                  <a:lnTo>
                    <a:pt x="316234" y="364107"/>
                  </a:lnTo>
                  <a:lnTo>
                    <a:pt x="311347" y="363368"/>
                  </a:lnTo>
                  <a:lnTo>
                    <a:pt x="294896" y="366466"/>
                  </a:lnTo>
                  <a:lnTo>
                    <a:pt x="289679" y="367442"/>
                  </a:lnTo>
                  <a:lnTo>
                    <a:pt x="263633" y="371930"/>
                  </a:lnTo>
                  <a:lnTo>
                    <a:pt x="257936" y="372901"/>
                  </a:lnTo>
                  <a:lnTo>
                    <a:pt x="234691" y="376823"/>
                  </a:lnTo>
                  <a:lnTo>
                    <a:pt x="233448" y="377031"/>
                  </a:lnTo>
                  <a:lnTo>
                    <a:pt x="202568" y="382137"/>
                  </a:lnTo>
                  <a:lnTo>
                    <a:pt x="196993" y="383126"/>
                  </a:lnTo>
                  <a:lnTo>
                    <a:pt x="180272" y="386068"/>
                  </a:lnTo>
                  <a:lnTo>
                    <a:pt x="180118" y="382001"/>
                  </a:lnTo>
                  <a:lnTo>
                    <a:pt x="162764" y="382732"/>
                  </a:lnTo>
                  <a:lnTo>
                    <a:pt x="156545" y="383479"/>
                  </a:lnTo>
                  <a:lnTo>
                    <a:pt x="158935" y="389532"/>
                  </a:lnTo>
                  <a:lnTo>
                    <a:pt x="162621" y="399571"/>
                  </a:lnTo>
                  <a:lnTo>
                    <a:pt x="161756" y="406632"/>
                  </a:lnTo>
                  <a:lnTo>
                    <a:pt x="161452" y="406684"/>
                  </a:lnTo>
                  <a:lnTo>
                    <a:pt x="153644" y="407997"/>
                  </a:lnTo>
                  <a:lnTo>
                    <a:pt x="115307" y="413013"/>
                  </a:lnTo>
                  <a:lnTo>
                    <a:pt x="112885" y="413324"/>
                  </a:lnTo>
                  <a:lnTo>
                    <a:pt x="112415" y="413388"/>
                  </a:lnTo>
                  <a:lnTo>
                    <a:pt x="80582" y="417654"/>
                  </a:lnTo>
                  <a:lnTo>
                    <a:pt x="79478" y="417800"/>
                  </a:lnTo>
                  <a:lnTo>
                    <a:pt x="78693" y="417903"/>
                  </a:lnTo>
                  <a:lnTo>
                    <a:pt x="64924" y="419709"/>
                  </a:lnTo>
                  <a:lnTo>
                    <a:pt x="38688" y="422683"/>
                  </a:lnTo>
                  <a:lnTo>
                    <a:pt x="24565" y="425073"/>
                  </a:lnTo>
                  <a:lnTo>
                    <a:pt x="16952" y="426351"/>
                  </a:lnTo>
                  <a:lnTo>
                    <a:pt x="4030" y="428128"/>
                  </a:lnTo>
                  <a:lnTo>
                    <a:pt x="0" y="423259"/>
                  </a:lnTo>
                  <a:close/>
                </a:path>
              </a:pathLst>
            </a:custGeom>
            <a:solidFill>
              <a:srgbClr val="FF7251">
                <a:alpha val="100000"/>
              </a:srgbClr>
            </a:solidFill>
            <a:ln w="10840" cap="rnd">
              <a:solidFill>
                <a:srgbClr val="000000">
                  <a:alpha val="100000"/>
                </a:srgbClr>
              </a:solidFill>
              <a:prstDash val="solid"/>
              <a:round/>
            </a:ln>
          </p:spPr>
          <p:txBody>
            <a:bodyPr/>
            <a:lstStyle/>
            <a:p/>
          </p:txBody>
        </p:sp>
        <p:sp>
          <p:nvSpPr>
            <p:cNvPr id="36" name="pg35"/>
            <p:cNvSpPr/>
            <p:nvPr/>
          </p:nvSpPr>
          <p:spPr>
            <a:xfrm>
              <a:off x="4481279" y="4446990"/>
              <a:ext cx="616246" cy="516970"/>
            </a:xfrm>
            <a:custGeom>
              <a:avLst/>
              <a:pathLst>
                <a:path w="616246" h="516970">
                  <a:moveTo>
                    <a:pt x="2651" y="68934"/>
                  </a:moveTo>
                  <a:lnTo>
                    <a:pt x="1803" y="55148"/>
                  </a:lnTo>
                  <a:lnTo>
                    <a:pt x="1124" y="44112"/>
                  </a:lnTo>
                  <a:lnTo>
                    <a:pt x="0" y="25878"/>
                  </a:lnTo>
                  <a:lnTo>
                    <a:pt x="25515" y="24039"/>
                  </a:lnTo>
                  <a:lnTo>
                    <a:pt x="26592" y="23959"/>
                  </a:lnTo>
                  <a:lnTo>
                    <a:pt x="35710" y="23284"/>
                  </a:lnTo>
                  <a:lnTo>
                    <a:pt x="58306" y="21689"/>
                  </a:lnTo>
                  <a:lnTo>
                    <a:pt x="61711" y="21444"/>
                  </a:lnTo>
                  <a:lnTo>
                    <a:pt x="74374" y="20521"/>
                  </a:lnTo>
                  <a:lnTo>
                    <a:pt x="89841" y="19335"/>
                  </a:lnTo>
                  <a:lnTo>
                    <a:pt x="94441" y="18978"/>
                  </a:lnTo>
                  <a:lnTo>
                    <a:pt x="117741" y="17182"/>
                  </a:lnTo>
                  <a:lnTo>
                    <a:pt x="119702" y="17028"/>
                  </a:lnTo>
                  <a:lnTo>
                    <a:pt x="147224" y="15096"/>
                  </a:lnTo>
                  <a:lnTo>
                    <a:pt x="147357" y="15086"/>
                  </a:lnTo>
                  <a:lnTo>
                    <a:pt x="172163" y="13222"/>
                  </a:lnTo>
                  <a:lnTo>
                    <a:pt x="203261" y="10841"/>
                  </a:lnTo>
                  <a:lnTo>
                    <a:pt x="220407" y="9338"/>
                  </a:lnTo>
                  <a:lnTo>
                    <a:pt x="242037" y="7398"/>
                  </a:lnTo>
                  <a:lnTo>
                    <a:pt x="285060" y="3396"/>
                  </a:lnTo>
                  <a:lnTo>
                    <a:pt x="288269" y="3099"/>
                  </a:lnTo>
                  <a:lnTo>
                    <a:pt x="290995" y="2846"/>
                  </a:lnTo>
                  <a:lnTo>
                    <a:pt x="310095" y="1049"/>
                  </a:lnTo>
                  <a:lnTo>
                    <a:pt x="321070" y="0"/>
                  </a:lnTo>
                  <a:lnTo>
                    <a:pt x="324882" y="2739"/>
                  </a:lnTo>
                  <a:lnTo>
                    <a:pt x="332347" y="7640"/>
                  </a:lnTo>
                  <a:lnTo>
                    <a:pt x="333113" y="14103"/>
                  </a:lnTo>
                  <a:lnTo>
                    <a:pt x="326093" y="20117"/>
                  </a:lnTo>
                  <a:lnTo>
                    <a:pt x="323882" y="25205"/>
                  </a:lnTo>
                  <a:lnTo>
                    <a:pt x="324775" y="29958"/>
                  </a:lnTo>
                  <a:lnTo>
                    <a:pt x="330122" y="34199"/>
                  </a:lnTo>
                  <a:lnTo>
                    <a:pt x="336626" y="35432"/>
                  </a:lnTo>
                  <a:lnTo>
                    <a:pt x="332450" y="41230"/>
                  </a:lnTo>
                  <a:lnTo>
                    <a:pt x="335632" y="52152"/>
                  </a:lnTo>
                  <a:lnTo>
                    <a:pt x="338606" y="54726"/>
                  </a:lnTo>
                  <a:lnTo>
                    <a:pt x="339412" y="55465"/>
                  </a:lnTo>
                  <a:lnTo>
                    <a:pt x="344296" y="62427"/>
                  </a:lnTo>
                  <a:lnTo>
                    <a:pt x="338833" y="63565"/>
                  </a:lnTo>
                  <a:lnTo>
                    <a:pt x="340585" y="73213"/>
                  </a:lnTo>
                  <a:lnTo>
                    <a:pt x="350496" y="73981"/>
                  </a:lnTo>
                  <a:lnTo>
                    <a:pt x="349071" y="83848"/>
                  </a:lnTo>
                  <a:lnTo>
                    <a:pt x="356540" y="84344"/>
                  </a:lnTo>
                  <a:lnTo>
                    <a:pt x="354268" y="92378"/>
                  </a:lnTo>
                  <a:lnTo>
                    <a:pt x="350235" y="101959"/>
                  </a:lnTo>
                  <a:lnTo>
                    <a:pt x="337131" y="104199"/>
                  </a:lnTo>
                  <a:lnTo>
                    <a:pt x="346107" y="116581"/>
                  </a:lnTo>
                  <a:lnTo>
                    <a:pt x="346727" y="117435"/>
                  </a:lnTo>
                  <a:lnTo>
                    <a:pt x="342342" y="124648"/>
                  </a:lnTo>
                  <a:lnTo>
                    <a:pt x="342473" y="128197"/>
                  </a:lnTo>
                  <a:lnTo>
                    <a:pt x="338786" y="133421"/>
                  </a:lnTo>
                  <a:lnTo>
                    <a:pt x="332186" y="135939"/>
                  </a:lnTo>
                  <a:lnTo>
                    <a:pt x="332402" y="142987"/>
                  </a:lnTo>
                  <a:lnTo>
                    <a:pt x="326843" y="149300"/>
                  </a:lnTo>
                  <a:lnTo>
                    <a:pt x="325898" y="150344"/>
                  </a:lnTo>
                  <a:lnTo>
                    <a:pt x="321114" y="155627"/>
                  </a:lnTo>
                  <a:lnTo>
                    <a:pt x="314728" y="155053"/>
                  </a:lnTo>
                  <a:lnTo>
                    <a:pt x="313675" y="160938"/>
                  </a:lnTo>
                  <a:lnTo>
                    <a:pt x="318691" y="167281"/>
                  </a:lnTo>
                  <a:lnTo>
                    <a:pt x="318932" y="167586"/>
                  </a:lnTo>
                  <a:lnTo>
                    <a:pt x="312032" y="169992"/>
                  </a:lnTo>
                  <a:lnTo>
                    <a:pt x="311378" y="181787"/>
                  </a:lnTo>
                  <a:lnTo>
                    <a:pt x="303938" y="185693"/>
                  </a:lnTo>
                  <a:lnTo>
                    <a:pt x="305028" y="189940"/>
                  </a:lnTo>
                  <a:lnTo>
                    <a:pt x="307758" y="195165"/>
                  </a:lnTo>
                  <a:lnTo>
                    <a:pt x="301998" y="197320"/>
                  </a:lnTo>
                  <a:lnTo>
                    <a:pt x="299284" y="202352"/>
                  </a:lnTo>
                  <a:lnTo>
                    <a:pt x="300729" y="210105"/>
                  </a:lnTo>
                  <a:lnTo>
                    <a:pt x="298784" y="216757"/>
                  </a:lnTo>
                  <a:lnTo>
                    <a:pt x="298948" y="223634"/>
                  </a:lnTo>
                  <a:lnTo>
                    <a:pt x="302569" y="229477"/>
                  </a:lnTo>
                  <a:lnTo>
                    <a:pt x="296614" y="234049"/>
                  </a:lnTo>
                  <a:lnTo>
                    <a:pt x="290041" y="233873"/>
                  </a:lnTo>
                  <a:lnTo>
                    <a:pt x="287796" y="238525"/>
                  </a:lnTo>
                  <a:lnTo>
                    <a:pt x="294433" y="243281"/>
                  </a:lnTo>
                  <a:lnTo>
                    <a:pt x="294344" y="243514"/>
                  </a:lnTo>
                  <a:lnTo>
                    <a:pt x="291466" y="251112"/>
                  </a:lnTo>
                  <a:lnTo>
                    <a:pt x="295047" y="256791"/>
                  </a:lnTo>
                  <a:lnTo>
                    <a:pt x="299430" y="261926"/>
                  </a:lnTo>
                  <a:lnTo>
                    <a:pt x="292180" y="268529"/>
                  </a:lnTo>
                  <a:lnTo>
                    <a:pt x="291252" y="269373"/>
                  </a:lnTo>
                  <a:lnTo>
                    <a:pt x="338362" y="264701"/>
                  </a:lnTo>
                  <a:lnTo>
                    <a:pt x="343828" y="264135"/>
                  </a:lnTo>
                  <a:lnTo>
                    <a:pt x="357057" y="262753"/>
                  </a:lnTo>
                  <a:lnTo>
                    <a:pt x="383768" y="259906"/>
                  </a:lnTo>
                  <a:lnTo>
                    <a:pt x="391411" y="259078"/>
                  </a:lnTo>
                  <a:lnTo>
                    <a:pt x="413240" y="256653"/>
                  </a:lnTo>
                  <a:lnTo>
                    <a:pt x="415475" y="256402"/>
                  </a:lnTo>
                  <a:lnTo>
                    <a:pt x="438294" y="253808"/>
                  </a:lnTo>
                  <a:lnTo>
                    <a:pt x="438434" y="253792"/>
                  </a:lnTo>
                  <a:lnTo>
                    <a:pt x="448277" y="252639"/>
                  </a:lnTo>
                  <a:lnTo>
                    <a:pt x="489481" y="247701"/>
                  </a:lnTo>
                  <a:lnTo>
                    <a:pt x="496491" y="246847"/>
                  </a:lnTo>
                  <a:lnTo>
                    <a:pt x="508748" y="245356"/>
                  </a:lnTo>
                  <a:lnTo>
                    <a:pt x="507470" y="257403"/>
                  </a:lnTo>
                  <a:lnTo>
                    <a:pt x="503974" y="270133"/>
                  </a:lnTo>
                  <a:lnTo>
                    <a:pt x="500140" y="282985"/>
                  </a:lnTo>
                  <a:lnTo>
                    <a:pt x="502083" y="290519"/>
                  </a:lnTo>
                  <a:lnTo>
                    <a:pt x="502908" y="293719"/>
                  </a:lnTo>
                  <a:lnTo>
                    <a:pt x="507604" y="305464"/>
                  </a:lnTo>
                  <a:lnTo>
                    <a:pt x="517661" y="314107"/>
                  </a:lnTo>
                  <a:lnTo>
                    <a:pt x="519417" y="317018"/>
                  </a:lnTo>
                  <a:lnTo>
                    <a:pt x="522412" y="321981"/>
                  </a:lnTo>
                  <a:lnTo>
                    <a:pt x="528925" y="335262"/>
                  </a:lnTo>
                  <a:lnTo>
                    <a:pt x="533211" y="346867"/>
                  </a:lnTo>
                  <a:lnTo>
                    <a:pt x="543254" y="350481"/>
                  </a:lnTo>
                  <a:lnTo>
                    <a:pt x="534515" y="356587"/>
                  </a:lnTo>
                  <a:lnTo>
                    <a:pt x="528882" y="360515"/>
                  </a:lnTo>
                  <a:lnTo>
                    <a:pt x="526380" y="366448"/>
                  </a:lnTo>
                  <a:lnTo>
                    <a:pt x="515424" y="371829"/>
                  </a:lnTo>
                  <a:lnTo>
                    <a:pt x="508586" y="376222"/>
                  </a:lnTo>
                  <a:lnTo>
                    <a:pt x="508586" y="376491"/>
                  </a:lnTo>
                  <a:lnTo>
                    <a:pt x="508589" y="384951"/>
                  </a:lnTo>
                  <a:lnTo>
                    <a:pt x="515358" y="386638"/>
                  </a:lnTo>
                  <a:lnTo>
                    <a:pt x="521532" y="388078"/>
                  </a:lnTo>
                  <a:lnTo>
                    <a:pt x="527018" y="393212"/>
                  </a:lnTo>
                  <a:lnTo>
                    <a:pt x="533459" y="393833"/>
                  </a:lnTo>
                  <a:lnTo>
                    <a:pt x="538859" y="390815"/>
                  </a:lnTo>
                  <a:lnTo>
                    <a:pt x="540202" y="377049"/>
                  </a:lnTo>
                  <a:lnTo>
                    <a:pt x="548666" y="368409"/>
                  </a:lnTo>
                  <a:lnTo>
                    <a:pt x="554078" y="365088"/>
                  </a:lnTo>
                  <a:lnTo>
                    <a:pt x="565881" y="363870"/>
                  </a:lnTo>
                  <a:lnTo>
                    <a:pt x="569927" y="359058"/>
                  </a:lnTo>
                  <a:lnTo>
                    <a:pt x="577344" y="352359"/>
                  </a:lnTo>
                  <a:lnTo>
                    <a:pt x="582872" y="349750"/>
                  </a:lnTo>
                  <a:lnTo>
                    <a:pt x="583786" y="361000"/>
                  </a:lnTo>
                  <a:lnTo>
                    <a:pt x="581342" y="370675"/>
                  </a:lnTo>
                  <a:lnTo>
                    <a:pt x="580514" y="379830"/>
                  </a:lnTo>
                  <a:lnTo>
                    <a:pt x="580602" y="386257"/>
                  </a:lnTo>
                  <a:lnTo>
                    <a:pt x="575072" y="396792"/>
                  </a:lnTo>
                  <a:lnTo>
                    <a:pt x="578284" y="402602"/>
                  </a:lnTo>
                  <a:lnTo>
                    <a:pt x="563309" y="402565"/>
                  </a:lnTo>
                  <a:lnTo>
                    <a:pt x="563976" y="414286"/>
                  </a:lnTo>
                  <a:lnTo>
                    <a:pt x="557273" y="419105"/>
                  </a:lnTo>
                  <a:lnTo>
                    <a:pt x="553432" y="422004"/>
                  </a:lnTo>
                  <a:lnTo>
                    <a:pt x="553023" y="422313"/>
                  </a:lnTo>
                  <a:lnTo>
                    <a:pt x="549272" y="420502"/>
                  </a:lnTo>
                  <a:lnTo>
                    <a:pt x="542057" y="426461"/>
                  </a:lnTo>
                  <a:lnTo>
                    <a:pt x="547288" y="434667"/>
                  </a:lnTo>
                  <a:lnTo>
                    <a:pt x="547381" y="441265"/>
                  </a:lnTo>
                  <a:lnTo>
                    <a:pt x="552519" y="448545"/>
                  </a:lnTo>
                  <a:lnTo>
                    <a:pt x="558674" y="451562"/>
                  </a:lnTo>
                  <a:lnTo>
                    <a:pt x="570722" y="452005"/>
                  </a:lnTo>
                  <a:lnTo>
                    <a:pt x="578640" y="451524"/>
                  </a:lnTo>
                  <a:lnTo>
                    <a:pt x="585628" y="457457"/>
                  </a:lnTo>
                  <a:lnTo>
                    <a:pt x="592181" y="455635"/>
                  </a:lnTo>
                  <a:lnTo>
                    <a:pt x="600743" y="463211"/>
                  </a:lnTo>
                  <a:lnTo>
                    <a:pt x="603630" y="470797"/>
                  </a:lnTo>
                  <a:lnTo>
                    <a:pt x="614209" y="470039"/>
                  </a:lnTo>
                  <a:lnTo>
                    <a:pt x="616246" y="476193"/>
                  </a:lnTo>
                  <a:lnTo>
                    <a:pt x="611241" y="486958"/>
                  </a:lnTo>
                  <a:lnTo>
                    <a:pt x="605675" y="489869"/>
                  </a:lnTo>
                  <a:lnTo>
                    <a:pt x="602544" y="496167"/>
                  </a:lnTo>
                  <a:lnTo>
                    <a:pt x="603762" y="501070"/>
                  </a:lnTo>
                  <a:lnTo>
                    <a:pt x="594519" y="498123"/>
                  </a:lnTo>
                  <a:lnTo>
                    <a:pt x="589296" y="494012"/>
                  </a:lnTo>
                  <a:lnTo>
                    <a:pt x="582671" y="501224"/>
                  </a:lnTo>
                  <a:lnTo>
                    <a:pt x="574524" y="512380"/>
                  </a:lnTo>
                  <a:lnTo>
                    <a:pt x="573098" y="501511"/>
                  </a:lnTo>
                  <a:lnTo>
                    <a:pt x="577286" y="493706"/>
                  </a:lnTo>
                  <a:lnTo>
                    <a:pt x="573163" y="487341"/>
                  </a:lnTo>
                  <a:lnTo>
                    <a:pt x="567890" y="484607"/>
                  </a:lnTo>
                  <a:lnTo>
                    <a:pt x="561201" y="476653"/>
                  </a:lnTo>
                  <a:lnTo>
                    <a:pt x="551348" y="474199"/>
                  </a:lnTo>
                  <a:lnTo>
                    <a:pt x="546335" y="473542"/>
                  </a:lnTo>
                  <a:lnTo>
                    <a:pt x="541990" y="468950"/>
                  </a:lnTo>
                  <a:lnTo>
                    <a:pt x="531777" y="468378"/>
                  </a:lnTo>
                  <a:lnTo>
                    <a:pt x="518070" y="468035"/>
                  </a:lnTo>
                  <a:lnTo>
                    <a:pt x="513486" y="470130"/>
                  </a:lnTo>
                  <a:lnTo>
                    <a:pt x="511436" y="472237"/>
                  </a:lnTo>
                  <a:lnTo>
                    <a:pt x="505705" y="478121"/>
                  </a:lnTo>
                  <a:lnTo>
                    <a:pt x="494749" y="488687"/>
                  </a:lnTo>
                  <a:lnTo>
                    <a:pt x="491353" y="491626"/>
                  </a:lnTo>
                  <a:lnTo>
                    <a:pt x="487782" y="494714"/>
                  </a:lnTo>
                  <a:lnTo>
                    <a:pt x="476797" y="503818"/>
                  </a:lnTo>
                  <a:lnTo>
                    <a:pt x="464101" y="508066"/>
                  </a:lnTo>
                  <a:lnTo>
                    <a:pt x="455488" y="509735"/>
                  </a:lnTo>
                  <a:lnTo>
                    <a:pt x="451643" y="510478"/>
                  </a:lnTo>
                  <a:lnTo>
                    <a:pt x="446325" y="510705"/>
                  </a:lnTo>
                  <a:lnTo>
                    <a:pt x="427235" y="512923"/>
                  </a:lnTo>
                  <a:lnTo>
                    <a:pt x="416230" y="516446"/>
                  </a:lnTo>
                  <a:lnTo>
                    <a:pt x="408726" y="516970"/>
                  </a:lnTo>
                  <a:lnTo>
                    <a:pt x="402118" y="515824"/>
                  </a:lnTo>
                  <a:lnTo>
                    <a:pt x="400413" y="509533"/>
                  </a:lnTo>
                  <a:lnTo>
                    <a:pt x="392256" y="502772"/>
                  </a:lnTo>
                  <a:lnTo>
                    <a:pt x="385397" y="502545"/>
                  </a:lnTo>
                  <a:lnTo>
                    <a:pt x="374254" y="501282"/>
                  </a:lnTo>
                  <a:lnTo>
                    <a:pt x="366443" y="498057"/>
                  </a:lnTo>
                  <a:lnTo>
                    <a:pt x="352069" y="495584"/>
                  </a:lnTo>
                  <a:lnTo>
                    <a:pt x="344974" y="489540"/>
                  </a:lnTo>
                  <a:lnTo>
                    <a:pt x="351398" y="484781"/>
                  </a:lnTo>
                  <a:lnTo>
                    <a:pt x="352244" y="480518"/>
                  </a:lnTo>
                  <a:lnTo>
                    <a:pt x="344036" y="477347"/>
                  </a:lnTo>
                  <a:lnTo>
                    <a:pt x="340236" y="473867"/>
                  </a:lnTo>
                  <a:lnTo>
                    <a:pt x="341881" y="470552"/>
                  </a:lnTo>
                  <a:lnTo>
                    <a:pt x="335863" y="464174"/>
                  </a:lnTo>
                  <a:lnTo>
                    <a:pt x="328426" y="468508"/>
                  </a:lnTo>
                  <a:lnTo>
                    <a:pt x="325246" y="464960"/>
                  </a:lnTo>
                  <a:lnTo>
                    <a:pt x="319618" y="461216"/>
                  </a:lnTo>
                  <a:lnTo>
                    <a:pt x="318497" y="456776"/>
                  </a:lnTo>
                  <a:lnTo>
                    <a:pt x="317660" y="453087"/>
                  </a:lnTo>
                  <a:lnTo>
                    <a:pt x="310511" y="448909"/>
                  </a:lnTo>
                  <a:lnTo>
                    <a:pt x="305456" y="449469"/>
                  </a:lnTo>
                  <a:lnTo>
                    <a:pt x="307031" y="440227"/>
                  </a:lnTo>
                  <a:lnTo>
                    <a:pt x="301512" y="434589"/>
                  </a:lnTo>
                  <a:lnTo>
                    <a:pt x="293354" y="434902"/>
                  </a:lnTo>
                  <a:lnTo>
                    <a:pt x="285404" y="438875"/>
                  </a:lnTo>
                  <a:lnTo>
                    <a:pt x="280434" y="442280"/>
                  </a:lnTo>
                  <a:lnTo>
                    <a:pt x="279710" y="447055"/>
                  </a:lnTo>
                  <a:lnTo>
                    <a:pt x="278891" y="452445"/>
                  </a:lnTo>
                  <a:lnTo>
                    <a:pt x="287286" y="455801"/>
                  </a:lnTo>
                  <a:lnTo>
                    <a:pt x="298318" y="458276"/>
                  </a:lnTo>
                  <a:lnTo>
                    <a:pt x="292523" y="469287"/>
                  </a:lnTo>
                  <a:lnTo>
                    <a:pt x="286505" y="472034"/>
                  </a:lnTo>
                  <a:lnTo>
                    <a:pt x="275151" y="467198"/>
                  </a:lnTo>
                  <a:lnTo>
                    <a:pt x="261255" y="461317"/>
                  </a:lnTo>
                  <a:lnTo>
                    <a:pt x="259731" y="460821"/>
                  </a:lnTo>
                  <a:lnTo>
                    <a:pt x="257138" y="459975"/>
                  </a:lnTo>
                  <a:lnTo>
                    <a:pt x="246257" y="461504"/>
                  </a:lnTo>
                  <a:lnTo>
                    <a:pt x="235858" y="468034"/>
                  </a:lnTo>
                  <a:lnTo>
                    <a:pt x="227620" y="469808"/>
                  </a:lnTo>
                  <a:lnTo>
                    <a:pt x="217427" y="468593"/>
                  </a:lnTo>
                  <a:lnTo>
                    <a:pt x="209893" y="467451"/>
                  </a:lnTo>
                  <a:lnTo>
                    <a:pt x="198766" y="466253"/>
                  </a:lnTo>
                  <a:lnTo>
                    <a:pt x="192942" y="465209"/>
                  </a:lnTo>
                  <a:lnTo>
                    <a:pt x="184981" y="463776"/>
                  </a:lnTo>
                  <a:lnTo>
                    <a:pt x="161584" y="455769"/>
                  </a:lnTo>
                  <a:lnTo>
                    <a:pt x="148060" y="451111"/>
                  </a:lnTo>
                  <a:lnTo>
                    <a:pt x="136806" y="448673"/>
                  </a:lnTo>
                  <a:lnTo>
                    <a:pt x="126324" y="446680"/>
                  </a:lnTo>
                  <a:lnTo>
                    <a:pt x="112525" y="447152"/>
                  </a:lnTo>
                  <a:lnTo>
                    <a:pt x="99194" y="449196"/>
                  </a:lnTo>
                  <a:lnTo>
                    <a:pt x="84452" y="450844"/>
                  </a:lnTo>
                  <a:lnTo>
                    <a:pt x="61061" y="456125"/>
                  </a:lnTo>
                  <a:lnTo>
                    <a:pt x="54579" y="459377"/>
                  </a:lnTo>
                  <a:lnTo>
                    <a:pt x="50280" y="462940"/>
                  </a:lnTo>
                  <a:lnTo>
                    <a:pt x="47083" y="458749"/>
                  </a:lnTo>
                  <a:lnTo>
                    <a:pt x="43578" y="454026"/>
                  </a:lnTo>
                  <a:lnTo>
                    <a:pt x="38798" y="448908"/>
                  </a:lnTo>
                  <a:lnTo>
                    <a:pt x="44995" y="442035"/>
                  </a:lnTo>
                  <a:lnTo>
                    <a:pt x="47166" y="439180"/>
                  </a:lnTo>
                  <a:lnTo>
                    <a:pt x="49530" y="436069"/>
                  </a:lnTo>
                  <a:lnTo>
                    <a:pt x="51659" y="427961"/>
                  </a:lnTo>
                  <a:lnTo>
                    <a:pt x="58840" y="418584"/>
                  </a:lnTo>
                  <a:lnTo>
                    <a:pt x="62609" y="414264"/>
                  </a:lnTo>
                  <a:lnTo>
                    <a:pt x="62869" y="413966"/>
                  </a:lnTo>
                  <a:lnTo>
                    <a:pt x="62562" y="406263"/>
                  </a:lnTo>
                  <a:lnTo>
                    <a:pt x="61905" y="398216"/>
                  </a:lnTo>
                  <a:lnTo>
                    <a:pt x="60375" y="391541"/>
                  </a:lnTo>
                  <a:lnTo>
                    <a:pt x="60486" y="389059"/>
                  </a:lnTo>
                  <a:lnTo>
                    <a:pt x="60673" y="384874"/>
                  </a:lnTo>
                  <a:lnTo>
                    <a:pt x="54098" y="378155"/>
                  </a:lnTo>
                  <a:lnTo>
                    <a:pt x="55276" y="369196"/>
                  </a:lnTo>
                  <a:lnTo>
                    <a:pt x="56016" y="368449"/>
                  </a:lnTo>
                  <a:lnTo>
                    <a:pt x="59920" y="364503"/>
                  </a:lnTo>
                  <a:lnTo>
                    <a:pt x="58430" y="354499"/>
                  </a:lnTo>
                  <a:lnTo>
                    <a:pt x="55917" y="349597"/>
                  </a:lnTo>
                  <a:lnTo>
                    <a:pt x="60680" y="342933"/>
                  </a:lnTo>
                  <a:lnTo>
                    <a:pt x="60318" y="338645"/>
                  </a:lnTo>
                  <a:lnTo>
                    <a:pt x="66203" y="330969"/>
                  </a:lnTo>
                  <a:lnTo>
                    <a:pt x="67112" y="323156"/>
                  </a:lnTo>
                  <a:lnTo>
                    <a:pt x="72116" y="314249"/>
                  </a:lnTo>
                  <a:lnTo>
                    <a:pt x="72775" y="305405"/>
                  </a:lnTo>
                  <a:lnTo>
                    <a:pt x="73170" y="304310"/>
                  </a:lnTo>
                  <a:lnTo>
                    <a:pt x="75475" y="297908"/>
                  </a:lnTo>
                  <a:lnTo>
                    <a:pt x="72946" y="292461"/>
                  </a:lnTo>
                  <a:lnTo>
                    <a:pt x="73772" y="286921"/>
                  </a:lnTo>
                  <a:lnTo>
                    <a:pt x="74351" y="281161"/>
                  </a:lnTo>
                  <a:lnTo>
                    <a:pt x="72653" y="271070"/>
                  </a:lnTo>
                  <a:lnTo>
                    <a:pt x="72757" y="263548"/>
                  </a:lnTo>
                  <a:lnTo>
                    <a:pt x="70777" y="263802"/>
                  </a:lnTo>
                  <a:lnTo>
                    <a:pt x="65305" y="264502"/>
                  </a:lnTo>
                  <a:lnTo>
                    <a:pt x="65095" y="264528"/>
                  </a:lnTo>
                  <a:lnTo>
                    <a:pt x="63129" y="254502"/>
                  </a:lnTo>
                  <a:lnTo>
                    <a:pt x="55763" y="249530"/>
                  </a:lnTo>
                  <a:lnTo>
                    <a:pt x="55969" y="239708"/>
                  </a:lnTo>
                  <a:lnTo>
                    <a:pt x="52165" y="232929"/>
                  </a:lnTo>
                  <a:lnTo>
                    <a:pt x="45923" y="228051"/>
                  </a:lnTo>
                  <a:lnTo>
                    <a:pt x="48305" y="223190"/>
                  </a:lnTo>
                  <a:lnTo>
                    <a:pt x="41087" y="220635"/>
                  </a:lnTo>
                  <a:lnTo>
                    <a:pt x="35229" y="213263"/>
                  </a:lnTo>
                  <a:lnTo>
                    <a:pt x="36983" y="208330"/>
                  </a:lnTo>
                  <a:lnTo>
                    <a:pt x="37857" y="197913"/>
                  </a:lnTo>
                  <a:lnTo>
                    <a:pt x="31320" y="184506"/>
                  </a:lnTo>
                  <a:lnTo>
                    <a:pt x="28182" y="179590"/>
                  </a:lnTo>
                  <a:lnTo>
                    <a:pt x="24234" y="173398"/>
                  </a:lnTo>
                  <a:lnTo>
                    <a:pt x="16274" y="169553"/>
                  </a:lnTo>
                  <a:lnTo>
                    <a:pt x="9962" y="162940"/>
                  </a:lnTo>
                  <a:lnTo>
                    <a:pt x="8456" y="161360"/>
                  </a:lnTo>
                  <a:lnTo>
                    <a:pt x="7189" y="142169"/>
                  </a:lnTo>
                  <a:lnTo>
                    <a:pt x="6719" y="134511"/>
                  </a:lnTo>
                  <a:lnTo>
                    <a:pt x="5360" y="112407"/>
                  </a:lnTo>
                  <a:lnTo>
                    <a:pt x="5122" y="108617"/>
                  </a:lnTo>
                  <a:lnTo>
                    <a:pt x="3694" y="85927"/>
                  </a:lnTo>
                  <a:close/>
                </a:path>
              </a:pathLst>
            </a:custGeom>
            <a:solidFill>
              <a:srgbClr val="FF8262">
                <a:alpha val="100000"/>
              </a:srgbClr>
            </a:solidFill>
            <a:ln w="10840" cap="rnd">
              <a:solidFill>
                <a:srgbClr val="000000">
                  <a:alpha val="100000"/>
                </a:srgbClr>
              </a:solidFill>
              <a:prstDash val="solid"/>
              <a:round/>
            </a:ln>
          </p:spPr>
          <p:txBody>
            <a:bodyPr/>
            <a:lstStyle/>
            <a:p/>
          </p:txBody>
        </p:sp>
        <p:sp>
          <p:nvSpPr>
            <p:cNvPr id="37" name="pg36"/>
            <p:cNvSpPr/>
            <p:nvPr/>
          </p:nvSpPr>
          <p:spPr>
            <a:xfrm>
              <a:off x="6445377" y="2032012"/>
              <a:ext cx="376844" cy="624993"/>
            </a:xfrm>
            <a:custGeom>
              <a:avLst/>
              <a:pathLst>
                <a:path w="376844" h="624993">
                  <a:moveTo>
                    <a:pt x="0" y="353651"/>
                  </a:moveTo>
                  <a:lnTo>
                    <a:pt x="3624" y="351322"/>
                  </a:lnTo>
                  <a:lnTo>
                    <a:pt x="4261" y="346329"/>
                  </a:lnTo>
                  <a:lnTo>
                    <a:pt x="10330" y="345900"/>
                  </a:lnTo>
                  <a:lnTo>
                    <a:pt x="15202" y="349128"/>
                  </a:lnTo>
                  <a:lnTo>
                    <a:pt x="19560" y="355692"/>
                  </a:lnTo>
                  <a:lnTo>
                    <a:pt x="23941" y="354669"/>
                  </a:lnTo>
                  <a:lnTo>
                    <a:pt x="23067" y="349612"/>
                  </a:lnTo>
                  <a:lnTo>
                    <a:pt x="22711" y="347558"/>
                  </a:lnTo>
                  <a:lnTo>
                    <a:pt x="23357" y="343737"/>
                  </a:lnTo>
                  <a:lnTo>
                    <a:pt x="21008" y="340331"/>
                  </a:lnTo>
                  <a:lnTo>
                    <a:pt x="20472" y="335455"/>
                  </a:lnTo>
                  <a:lnTo>
                    <a:pt x="17682" y="333101"/>
                  </a:lnTo>
                  <a:lnTo>
                    <a:pt x="19995" y="327735"/>
                  </a:lnTo>
                  <a:lnTo>
                    <a:pt x="22346" y="327225"/>
                  </a:lnTo>
                  <a:lnTo>
                    <a:pt x="25921" y="330032"/>
                  </a:lnTo>
                  <a:lnTo>
                    <a:pt x="30610" y="328926"/>
                  </a:lnTo>
                  <a:lnTo>
                    <a:pt x="34834" y="328833"/>
                  </a:lnTo>
                  <a:lnTo>
                    <a:pt x="32647" y="323282"/>
                  </a:lnTo>
                  <a:lnTo>
                    <a:pt x="28100" y="321498"/>
                  </a:lnTo>
                  <a:lnTo>
                    <a:pt x="21182" y="315796"/>
                  </a:lnTo>
                  <a:lnTo>
                    <a:pt x="21623" y="307860"/>
                  </a:lnTo>
                  <a:lnTo>
                    <a:pt x="23283" y="302259"/>
                  </a:lnTo>
                  <a:lnTo>
                    <a:pt x="26697" y="296224"/>
                  </a:lnTo>
                  <a:lnTo>
                    <a:pt x="28180" y="290234"/>
                  </a:lnTo>
                  <a:lnTo>
                    <a:pt x="35441" y="282121"/>
                  </a:lnTo>
                  <a:lnTo>
                    <a:pt x="39331" y="276108"/>
                  </a:lnTo>
                  <a:lnTo>
                    <a:pt x="34119" y="270723"/>
                  </a:lnTo>
                  <a:lnTo>
                    <a:pt x="34654" y="267270"/>
                  </a:lnTo>
                  <a:lnTo>
                    <a:pt x="38122" y="259315"/>
                  </a:lnTo>
                  <a:lnTo>
                    <a:pt x="42302" y="252283"/>
                  </a:lnTo>
                  <a:lnTo>
                    <a:pt x="40791" y="246720"/>
                  </a:lnTo>
                  <a:lnTo>
                    <a:pt x="38262" y="243437"/>
                  </a:lnTo>
                  <a:lnTo>
                    <a:pt x="34284" y="245140"/>
                  </a:lnTo>
                  <a:lnTo>
                    <a:pt x="33315" y="240132"/>
                  </a:lnTo>
                  <a:lnTo>
                    <a:pt x="31102" y="238090"/>
                  </a:lnTo>
                  <a:lnTo>
                    <a:pt x="29961" y="232402"/>
                  </a:lnTo>
                  <a:lnTo>
                    <a:pt x="31431" y="226055"/>
                  </a:lnTo>
                  <a:lnTo>
                    <a:pt x="31644" y="219898"/>
                  </a:lnTo>
                  <a:lnTo>
                    <a:pt x="25217" y="216197"/>
                  </a:lnTo>
                  <a:lnTo>
                    <a:pt x="25230" y="207383"/>
                  </a:lnTo>
                  <a:lnTo>
                    <a:pt x="25285" y="201838"/>
                  </a:lnTo>
                  <a:lnTo>
                    <a:pt x="26791" y="198992"/>
                  </a:lnTo>
                  <a:lnTo>
                    <a:pt x="25105" y="195091"/>
                  </a:lnTo>
                  <a:lnTo>
                    <a:pt x="27510" y="189813"/>
                  </a:lnTo>
                  <a:lnTo>
                    <a:pt x="29946" y="185454"/>
                  </a:lnTo>
                  <a:lnTo>
                    <a:pt x="31856" y="180860"/>
                  </a:lnTo>
                  <a:lnTo>
                    <a:pt x="33153" y="177615"/>
                  </a:lnTo>
                  <a:lnTo>
                    <a:pt x="28583" y="158450"/>
                  </a:lnTo>
                  <a:lnTo>
                    <a:pt x="24705" y="142281"/>
                  </a:lnTo>
                  <a:lnTo>
                    <a:pt x="30558" y="113699"/>
                  </a:lnTo>
                  <a:lnTo>
                    <a:pt x="38787" y="73832"/>
                  </a:lnTo>
                  <a:lnTo>
                    <a:pt x="42888" y="53864"/>
                  </a:lnTo>
                  <a:lnTo>
                    <a:pt x="50220" y="20495"/>
                  </a:lnTo>
                  <a:lnTo>
                    <a:pt x="55746" y="19083"/>
                  </a:lnTo>
                  <a:lnTo>
                    <a:pt x="60429" y="19350"/>
                  </a:lnTo>
                  <a:lnTo>
                    <a:pt x="66750" y="18701"/>
                  </a:lnTo>
                  <a:lnTo>
                    <a:pt x="67847" y="24737"/>
                  </a:lnTo>
                  <a:lnTo>
                    <a:pt x="75809" y="40868"/>
                  </a:lnTo>
                  <a:lnTo>
                    <a:pt x="83512" y="42380"/>
                  </a:lnTo>
                  <a:lnTo>
                    <a:pt x="90632" y="44398"/>
                  </a:lnTo>
                  <a:lnTo>
                    <a:pt x="96655" y="36342"/>
                  </a:lnTo>
                  <a:lnTo>
                    <a:pt x="105690" y="28597"/>
                  </a:lnTo>
                  <a:lnTo>
                    <a:pt x="111133" y="25277"/>
                  </a:lnTo>
                  <a:lnTo>
                    <a:pt x="110757" y="20686"/>
                  </a:lnTo>
                  <a:lnTo>
                    <a:pt x="116595" y="15993"/>
                  </a:lnTo>
                  <a:lnTo>
                    <a:pt x="121005" y="15658"/>
                  </a:lnTo>
                  <a:lnTo>
                    <a:pt x="127549" y="11930"/>
                  </a:lnTo>
                  <a:lnTo>
                    <a:pt x="125020" y="7910"/>
                  </a:lnTo>
                  <a:lnTo>
                    <a:pt x="125356" y="3542"/>
                  </a:lnTo>
                  <a:lnTo>
                    <a:pt x="132912" y="555"/>
                  </a:lnTo>
                  <a:lnTo>
                    <a:pt x="138964" y="0"/>
                  </a:lnTo>
                  <a:lnTo>
                    <a:pt x="144444" y="1412"/>
                  </a:lnTo>
                  <a:lnTo>
                    <a:pt x="152410" y="4165"/>
                  </a:lnTo>
                  <a:lnTo>
                    <a:pt x="162164" y="7898"/>
                  </a:lnTo>
                  <a:lnTo>
                    <a:pt x="167048" y="8970"/>
                  </a:lnTo>
                  <a:lnTo>
                    <a:pt x="176300" y="16354"/>
                  </a:lnTo>
                  <a:lnTo>
                    <a:pt x="187215" y="19404"/>
                  </a:lnTo>
                  <a:lnTo>
                    <a:pt x="201660" y="53117"/>
                  </a:lnTo>
                  <a:lnTo>
                    <a:pt x="212044" y="77107"/>
                  </a:lnTo>
                  <a:lnTo>
                    <a:pt x="229662" y="117043"/>
                  </a:lnTo>
                  <a:lnTo>
                    <a:pt x="242538" y="147011"/>
                  </a:lnTo>
                  <a:lnTo>
                    <a:pt x="247867" y="159498"/>
                  </a:lnTo>
                  <a:lnTo>
                    <a:pt x="251394" y="160949"/>
                  </a:lnTo>
                  <a:lnTo>
                    <a:pt x="249519" y="168938"/>
                  </a:lnTo>
                  <a:lnTo>
                    <a:pt x="254902" y="172404"/>
                  </a:lnTo>
                  <a:lnTo>
                    <a:pt x="254141" y="179881"/>
                  </a:lnTo>
                  <a:lnTo>
                    <a:pt x="258607" y="185380"/>
                  </a:lnTo>
                  <a:lnTo>
                    <a:pt x="259599" y="192666"/>
                  </a:lnTo>
                  <a:lnTo>
                    <a:pt x="259619" y="192811"/>
                  </a:lnTo>
                  <a:lnTo>
                    <a:pt x="267298" y="189233"/>
                  </a:lnTo>
                  <a:lnTo>
                    <a:pt x="272777" y="193987"/>
                  </a:lnTo>
                  <a:lnTo>
                    <a:pt x="276928" y="193577"/>
                  </a:lnTo>
                  <a:lnTo>
                    <a:pt x="286393" y="193255"/>
                  </a:lnTo>
                  <a:lnTo>
                    <a:pt x="292544" y="189173"/>
                  </a:lnTo>
                  <a:lnTo>
                    <a:pt x="296921" y="192050"/>
                  </a:lnTo>
                  <a:lnTo>
                    <a:pt x="301163" y="200563"/>
                  </a:lnTo>
                  <a:lnTo>
                    <a:pt x="296443" y="203352"/>
                  </a:lnTo>
                  <a:lnTo>
                    <a:pt x="298213" y="209272"/>
                  </a:lnTo>
                  <a:lnTo>
                    <a:pt x="307136" y="216915"/>
                  </a:lnTo>
                  <a:lnTo>
                    <a:pt x="308218" y="227288"/>
                  </a:lnTo>
                  <a:lnTo>
                    <a:pt x="308262" y="232032"/>
                  </a:lnTo>
                  <a:lnTo>
                    <a:pt x="311942" y="234413"/>
                  </a:lnTo>
                  <a:lnTo>
                    <a:pt x="321827" y="242925"/>
                  </a:lnTo>
                  <a:lnTo>
                    <a:pt x="327603" y="244591"/>
                  </a:lnTo>
                  <a:lnTo>
                    <a:pt x="329993" y="240410"/>
                  </a:lnTo>
                  <a:lnTo>
                    <a:pt x="329920" y="233863"/>
                  </a:lnTo>
                  <a:lnTo>
                    <a:pt x="336606" y="233805"/>
                  </a:lnTo>
                  <a:lnTo>
                    <a:pt x="340646" y="233270"/>
                  </a:lnTo>
                  <a:lnTo>
                    <a:pt x="347441" y="237735"/>
                  </a:lnTo>
                  <a:lnTo>
                    <a:pt x="351581" y="242352"/>
                  </a:lnTo>
                  <a:lnTo>
                    <a:pt x="354397" y="246896"/>
                  </a:lnTo>
                  <a:lnTo>
                    <a:pt x="363266" y="256234"/>
                  </a:lnTo>
                  <a:lnTo>
                    <a:pt x="369426" y="258913"/>
                  </a:lnTo>
                  <a:lnTo>
                    <a:pt x="371516" y="266005"/>
                  </a:lnTo>
                  <a:lnTo>
                    <a:pt x="376844" y="268331"/>
                  </a:lnTo>
                  <a:lnTo>
                    <a:pt x="373021" y="277347"/>
                  </a:lnTo>
                  <a:lnTo>
                    <a:pt x="370415" y="282404"/>
                  </a:lnTo>
                  <a:lnTo>
                    <a:pt x="368650" y="288507"/>
                  </a:lnTo>
                  <a:lnTo>
                    <a:pt x="366477" y="295995"/>
                  </a:lnTo>
                  <a:lnTo>
                    <a:pt x="362327" y="301528"/>
                  </a:lnTo>
                  <a:lnTo>
                    <a:pt x="359305" y="308485"/>
                  </a:lnTo>
                  <a:lnTo>
                    <a:pt x="351607" y="308126"/>
                  </a:lnTo>
                  <a:lnTo>
                    <a:pt x="350153" y="312029"/>
                  </a:lnTo>
                  <a:lnTo>
                    <a:pt x="346062" y="314172"/>
                  </a:lnTo>
                  <a:lnTo>
                    <a:pt x="344696" y="321308"/>
                  </a:lnTo>
                  <a:lnTo>
                    <a:pt x="344604" y="328179"/>
                  </a:lnTo>
                  <a:lnTo>
                    <a:pt x="347858" y="331627"/>
                  </a:lnTo>
                  <a:lnTo>
                    <a:pt x="343820" y="340458"/>
                  </a:lnTo>
                  <a:lnTo>
                    <a:pt x="336102" y="335277"/>
                  </a:lnTo>
                  <a:lnTo>
                    <a:pt x="332523" y="331115"/>
                  </a:lnTo>
                  <a:lnTo>
                    <a:pt x="329192" y="336088"/>
                  </a:lnTo>
                  <a:lnTo>
                    <a:pt x="322143" y="340216"/>
                  </a:lnTo>
                  <a:lnTo>
                    <a:pt x="319910" y="345625"/>
                  </a:lnTo>
                  <a:lnTo>
                    <a:pt x="320779" y="351919"/>
                  </a:lnTo>
                  <a:lnTo>
                    <a:pt x="318280" y="356738"/>
                  </a:lnTo>
                  <a:lnTo>
                    <a:pt x="314233" y="355965"/>
                  </a:lnTo>
                  <a:lnTo>
                    <a:pt x="313821" y="356757"/>
                  </a:lnTo>
                  <a:lnTo>
                    <a:pt x="311848" y="360552"/>
                  </a:lnTo>
                  <a:lnTo>
                    <a:pt x="308673" y="361446"/>
                  </a:lnTo>
                  <a:lnTo>
                    <a:pt x="308696" y="370201"/>
                  </a:lnTo>
                  <a:lnTo>
                    <a:pt x="302302" y="367996"/>
                  </a:lnTo>
                  <a:lnTo>
                    <a:pt x="299260" y="365950"/>
                  </a:lnTo>
                  <a:lnTo>
                    <a:pt x="294487" y="369949"/>
                  </a:lnTo>
                  <a:lnTo>
                    <a:pt x="298143" y="375069"/>
                  </a:lnTo>
                  <a:lnTo>
                    <a:pt x="297679" y="378463"/>
                  </a:lnTo>
                  <a:lnTo>
                    <a:pt x="296475" y="384823"/>
                  </a:lnTo>
                  <a:lnTo>
                    <a:pt x="303313" y="387933"/>
                  </a:lnTo>
                  <a:lnTo>
                    <a:pt x="291477" y="391670"/>
                  </a:lnTo>
                  <a:lnTo>
                    <a:pt x="292678" y="396695"/>
                  </a:lnTo>
                  <a:lnTo>
                    <a:pt x="295821" y="408520"/>
                  </a:lnTo>
                  <a:lnTo>
                    <a:pt x="286102" y="411378"/>
                  </a:lnTo>
                  <a:lnTo>
                    <a:pt x="281365" y="415796"/>
                  </a:lnTo>
                  <a:lnTo>
                    <a:pt x="279400" y="418073"/>
                  </a:lnTo>
                  <a:lnTo>
                    <a:pt x="275761" y="422284"/>
                  </a:lnTo>
                  <a:lnTo>
                    <a:pt x="275993" y="431203"/>
                  </a:lnTo>
                  <a:lnTo>
                    <a:pt x="272845" y="433445"/>
                  </a:lnTo>
                  <a:lnTo>
                    <a:pt x="268138" y="424787"/>
                  </a:lnTo>
                  <a:lnTo>
                    <a:pt x="259517" y="431121"/>
                  </a:lnTo>
                  <a:lnTo>
                    <a:pt x="252937" y="438607"/>
                  </a:lnTo>
                  <a:lnTo>
                    <a:pt x="247663" y="433192"/>
                  </a:lnTo>
                  <a:lnTo>
                    <a:pt x="242402" y="427617"/>
                  </a:lnTo>
                  <a:lnTo>
                    <a:pt x="244997" y="422269"/>
                  </a:lnTo>
                  <a:lnTo>
                    <a:pt x="238822" y="418491"/>
                  </a:lnTo>
                  <a:lnTo>
                    <a:pt x="236571" y="417113"/>
                  </a:lnTo>
                  <a:lnTo>
                    <a:pt x="230000" y="418123"/>
                  </a:lnTo>
                  <a:lnTo>
                    <a:pt x="228185" y="418402"/>
                  </a:lnTo>
                  <a:lnTo>
                    <a:pt x="230026" y="426726"/>
                  </a:lnTo>
                  <a:lnTo>
                    <a:pt x="230254" y="432706"/>
                  </a:lnTo>
                  <a:lnTo>
                    <a:pt x="236579" y="437541"/>
                  </a:lnTo>
                  <a:lnTo>
                    <a:pt x="235379" y="443779"/>
                  </a:lnTo>
                  <a:lnTo>
                    <a:pt x="239137" y="447113"/>
                  </a:lnTo>
                  <a:lnTo>
                    <a:pt x="237875" y="452412"/>
                  </a:lnTo>
                  <a:lnTo>
                    <a:pt x="233012" y="454061"/>
                  </a:lnTo>
                  <a:lnTo>
                    <a:pt x="229189" y="455509"/>
                  </a:lnTo>
                  <a:lnTo>
                    <a:pt x="228619" y="463856"/>
                  </a:lnTo>
                  <a:lnTo>
                    <a:pt x="226143" y="465250"/>
                  </a:lnTo>
                  <a:lnTo>
                    <a:pt x="224834" y="471514"/>
                  </a:lnTo>
                  <a:lnTo>
                    <a:pt x="222368" y="475861"/>
                  </a:lnTo>
                  <a:lnTo>
                    <a:pt x="216449" y="469370"/>
                  </a:lnTo>
                  <a:lnTo>
                    <a:pt x="212922" y="467035"/>
                  </a:lnTo>
                  <a:lnTo>
                    <a:pt x="211181" y="465881"/>
                  </a:lnTo>
                  <a:lnTo>
                    <a:pt x="210305" y="471105"/>
                  </a:lnTo>
                  <a:lnTo>
                    <a:pt x="209567" y="473376"/>
                  </a:lnTo>
                  <a:lnTo>
                    <a:pt x="207374" y="484744"/>
                  </a:lnTo>
                  <a:lnTo>
                    <a:pt x="202882" y="486029"/>
                  </a:lnTo>
                  <a:lnTo>
                    <a:pt x="201491" y="489219"/>
                  </a:lnTo>
                  <a:lnTo>
                    <a:pt x="196111" y="494238"/>
                  </a:lnTo>
                  <a:lnTo>
                    <a:pt x="192544" y="496801"/>
                  </a:lnTo>
                  <a:lnTo>
                    <a:pt x="190858" y="498012"/>
                  </a:lnTo>
                  <a:lnTo>
                    <a:pt x="189957" y="505437"/>
                  </a:lnTo>
                  <a:lnTo>
                    <a:pt x="186043" y="509304"/>
                  </a:lnTo>
                  <a:lnTo>
                    <a:pt x="185041" y="513603"/>
                  </a:lnTo>
                  <a:lnTo>
                    <a:pt x="182976" y="513926"/>
                  </a:lnTo>
                  <a:lnTo>
                    <a:pt x="179748" y="507334"/>
                  </a:lnTo>
                  <a:lnTo>
                    <a:pt x="177165" y="507258"/>
                  </a:lnTo>
                  <a:lnTo>
                    <a:pt x="174282" y="507171"/>
                  </a:lnTo>
                  <a:lnTo>
                    <a:pt x="169777" y="513432"/>
                  </a:lnTo>
                  <a:lnTo>
                    <a:pt x="169859" y="518340"/>
                  </a:lnTo>
                  <a:lnTo>
                    <a:pt x="164309" y="520114"/>
                  </a:lnTo>
                  <a:lnTo>
                    <a:pt x="163540" y="520359"/>
                  </a:lnTo>
                  <a:lnTo>
                    <a:pt x="163343" y="526462"/>
                  </a:lnTo>
                  <a:lnTo>
                    <a:pt x="156852" y="528616"/>
                  </a:lnTo>
                  <a:lnTo>
                    <a:pt x="156277" y="533131"/>
                  </a:lnTo>
                  <a:lnTo>
                    <a:pt x="156271" y="540223"/>
                  </a:lnTo>
                  <a:lnTo>
                    <a:pt x="159093" y="544780"/>
                  </a:lnTo>
                  <a:lnTo>
                    <a:pt x="156469" y="548424"/>
                  </a:lnTo>
                  <a:lnTo>
                    <a:pt x="150375" y="552614"/>
                  </a:lnTo>
                  <a:lnTo>
                    <a:pt x="148777" y="553118"/>
                  </a:lnTo>
                  <a:lnTo>
                    <a:pt x="146740" y="553761"/>
                  </a:lnTo>
                  <a:lnTo>
                    <a:pt x="146570" y="559936"/>
                  </a:lnTo>
                  <a:lnTo>
                    <a:pt x="153073" y="561519"/>
                  </a:lnTo>
                  <a:lnTo>
                    <a:pt x="150203" y="569248"/>
                  </a:lnTo>
                  <a:lnTo>
                    <a:pt x="149778" y="576930"/>
                  </a:lnTo>
                  <a:lnTo>
                    <a:pt x="146349" y="581283"/>
                  </a:lnTo>
                  <a:lnTo>
                    <a:pt x="141581" y="582592"/>
                  </a:lnTo>
                  <a:lnTo>
                    <a:pt x="140592" y="584436"/>
                  </a:lnTo>
                  <a:lnTo>
                    <a:pt x="139407" y="586644"/>
                  </a:lnTo>
                  <a:lnTo>
                    <a:pt x="139042" y="594277"/>
                  </a:lnTo>
                  <a:lnTo>
                    <a:pt x="141735" y="599322"/>
                  </a:lnTo>
                  <a:lnTo>
                    <a:pt x="142129" y="600060"/>
                  </a:lnTo>
                  <a:lnTo>
                    <a:pt x="143035" y="608156"/>
                  </a:lnTo>
                  <a:lnTo>
                    <a:pt x="142035" y="612723"/>
                  </a:lnTo>
                  <a:lnTo>
                    <a:pt x="140871" y="621609"/>
                  </a:lnTo>
                  <a:lnTo>
                    <a:pt x="138252" y="624993"/>
                  </a:lnTo>
                  <a:lnTo>
                    <a:pt x="132623" y="624249"/>
                  </a:lnTo>
                  <a:lnTo>
                    <a:pt x="124984" y="620940"/>
                  </a:lnTo>
                  <a:lnTo>
                    <a:pt x="123951" y="620491"/>
                  </a:lnTo>
                  <a:lnTo>
                    <a:pt x="121904" y="613957"/>
                  </a:lnTo>
                  <a:lnTo>
                    <a:pt x="121209" y="608808"/>
                  </a:lnTo>
                  <a:lnTo>
                    <a:pt x="113465" y="604142"/>
                  </a:lnTo>
                  <a:lnTo>
                    <a:pt x="106368" y="598975"/>
                  </a:lnTo>
                  <a:lnTo>
                    <a:pt x="98625" y="594523"/>
                  </a:lnTo>
                  <a:lnTo>
                    <a:pt x="97593" y="587244"/>
                  </a:lnTo>
                  <a:lnTo>
                    <a:pt x="96196" y="581310"/>
                  </a:lnTo>
                  <a:lnTo>
                    <a:pt x="95080" y="576581"/>
                  </a:lnTo>
                  <a:lnTo>
                    <a:pt x="92872" y="573034"/>
                  </a:lnTo>
                  <a:lnTo>
                    <a:pt x="90692" y="569532"/>
                  </a:lnTo>
                  <a:lnTo>
                    <a:pt x="83826" y="553287"/>
                  </a:lnTo>
                  <a:lnTo>
                    <a:pt x="79093" y="541813"/>
                  </a:lnTo>
                  <a:lnTo>
                    <a:pt x="76712" y="536043"/>
                  </a:lnTo>
                  <a:lnTo>
                    <a:pt x="63923" y="504305"/>
                  </a:lnTo>
                  <a:lnTo>
                    <a:pt x="55553" y="483551"/>
                  </a:lnTo>
                  <a:lnTo>
                    <a:pt x="54204" y="480303"/>
                  </a:lnTo>
                  <a:lnTo>
                    <a:pt x="53326" y="478191"/>
                  </a:lnTo>
                  <a:lnTo>
                    <a:pt x="51306" y="473333"/>
                  </a:lnTo>
                  <a:lnTo>
                    <a:pt x="46148" y="460934"/>
                  </a:lnTo>
                  <a:lnTo>
                    <a:pt x="43052" y="453497"/>
                  </a:lnTo>
                  <a:lnTo>
                    <a:pt x="30799" y="424039"/>
                  </a:lnTo>
                  <a:lnTo>
                    <a:pt x="16607" y="391406"/>
                  </a:lnTo>
                  <a:close/>
                </a:path>
              </a:pathLst>
            </a:custGeom>
            <a:solidFill>
              <a:srgbClr val="FFC9B7">
                <a:alpha val="100000"/>
              </a:srgbClr>
            </a:solidFill>
            <a:ln w="10840" cap="rnd">
              <a:solidFill>
                <a:srgbClr val="000000">
                  <a:alpha val="100000"/>
                </a:srgbClr>
              </a:solidFill>
              <a:prstDash val="solid"/>
              <a:round/>
            </a:ln>
          </p:spPr>
          <p:txBody>
            <a:bodyPr/>
            <a:lstStyle/>
            <a:p/>
          </p:txBody>
        </p:sp>
        <p:sp>
          <p:nvSpPr>
            <p:cNvPr id="38" name="pg37"/>
            <p:cNvSpPr/>
            <p:nvPr/>
          </p:nvSpPr>
          <p:spPr>
            <a:xfrm>
              <a:off x="5888192" y="3247233"/>
              <a:ext cx="480613" cy="236066"/>
            </a:xfrm>
            <a:custGeom>
              <a:avLst/>
              <a:pathLst>
                <a:path w="480613" h="236066">
                  <a:moveTo>
                    <a:pt x="10955" y="150617"/>
                  </a:moveTo>
                  <a:lnTo>
                    <a:pt x="5335" y="126195"/>
                  </a:lnTo>
                  <a:lnTo>
                    <a:pt x="0" y="101422"/>
                  </a:lnTo>
                  <a:lnTo>
                    <a:pt x="8276" y="99247"/>
                  </a:lnTo>
                  <a:lnTo>
                    <a:pt x="42344" y="90197"/>
                  </a:lnTo>
                  <a:lnTo>
                    <a:pt x="53853" y="87164"/>
                  </a:lnTo>
                  <a:lnTo>
                    <a:pt x="65647" y="84036"/>
                  </a:lnTo>
                  <a:lnTo>
                    <a:pt x="73962" y="81820"/>
                  </a:lnTo>
                  <a:lnTo>
                    <a:pt x="107628" y="72836"/>
                  </a:lnTo>
                  <a:lnTo>
                    <a:pt x="111343" y="71835"/>
                  </a:lnTo>
                  <a:lnTo>
                    <a:pt x="135212" y="65344"/>
                  </a:lnTo>
                  <a:lnTo>
                    <a:pt x="137475" y="64724"/>
                  </a:lnTo>
                  <a:lnTo>
                    <a:pt x="167560" y="56514"/>
                  </a:lnTo>
                  <a:lnTo>
                    <a:pt x="196868" y="48453"/>
                  </a:lnTo>
                  <a:lnTo>
                    <a:pt x="197816" y="48185"/>
                  </a:lnTo>
                  <a:lnTo>
                    <a:pt x="219236" y="42081"/>
                  </a:lnTo>
                  <a:lnTo>
                    <a:pt x="221473" y="41442"/>
                  </a:lnTo>
                  <a:lnTo>
                    <a:pt x="242702" y="35344"/>
                  </a:lnTo>
                  <a:lnTo>
                    <a:pt x="243507" y="35112"/>
                  </a:lnTo>
                  <a:lnTo>
                    <a:pt x="263338" y="29199"/>
                  </a:lnTo>
                  <a:lnTo>
                    <a:pt x="270269" y="27119"/>
                  </a:lnTo>
                  <a:lnTo>
                    <a:pt x="284500" y="22917"/>
                  </a:lnTo>
                  <a:lnTo>
                    <a:pt x="299129" y="18568"/>
                  </a:lnTo>
                  <a:lnTo>
                    <a:pt x="316544" y="13345"/>
                  </a:lnTo>
                  <a:lnTo>
                    <a:pt x="317166" y="13158"/>
                  </a:lnTo>
                  <a:lnTo>
                    <a:pt x="326635" y="10291"/>
                  </a:lnTo>
                  <a:lnTo>
                    <a:pt x="358009" y="700"/>
                  </a:lnTo>
                  <a:lnTo>
                    <a:pt x="360284" y="0"/>
                  </a:lnTo>
                  <a:lnTo>
                    <a:pt x="375030" y="43808"/>
                  </a:lnTo>
                  <a:lnTo>
                    <a:pt x="378611" y="54025"/>
                  </a:lnTo>
                  <a:lnTo>
                    <a:pt x="380833" y="60368"/>
                  </a:lnTo>
                  <a:lnTo>
                    <a:pt x="385423" y="73477"/>
                  </a:lnTo>
                  <a:lnTo>
                    <a:pt x="399292" y="113140"/>
                  </a:lnTo>
                  <a:lnTo>
                    <a:pt x="407887" y="137761"/>
                  </a:lnTo>
                  <a:lnTo>
                    <a:pt x="411161" y="147207"/>
                  </a:lnTo>
                  <a:lnTo>
                    <a:pt x="411952" y="149490"/>
                  </a:lnTo>
                  <a:lnTo>
                    <a:pt x="415603" y="159948"/>
                  </a:lnTo>
                  <a:lnTo>
                    <a:pt x="437002" y="154270"/>
                  </a:lnTo>
                  <a:lnTo>
                    <a:pt x="450659" y="150216"/>
                  </a:lnTo>
                  <a:lnTo>
                    <a:pt x="466070" y="145609"/>
                  </a:lnTo>
                  <a:lnTo>
                    <a:pt x="479506" y="141355"/>
                  </a:lnTo>
                  <a:lnTo>
                    <a:pt x="480613" y="158849"/>
                  </a:lnTo>
                  <a:lnTo>
                    <a:pt x="479365" y="161031"/>
                  </a:lnTo>
                  <a:lnTo>
                    <a:pt x="478751" y="174010"/>
                  </a:lnTo>
                  <a:lnTo>
                    <a:pt x="478706" y="186725"/>
                  </a:lnTo>
                  <a:lnTo>
                    <a:pt x="478332" y="191615"/>
                  </a:lnTo>
                  <a:lnTo>
                    <a:pt x="476054" y="201982"/>
                  </a:lnTo>
                  <a:lnTo>
                    <a:pt x="439319" y="217955"/>
                  </a:lnTo>
                  <a:lnTo>
                    <a:pt x="436371" y="224937"/>
                  </a:lnTo>
                  <a:lnTo>
                    <a:pt x="430366" y="223897"/>
                  </a:lnTo>
                  <a:lnTo>
                    <a:pt x="424236" y="225583"/>
                  </a:lnTo>
                  <a:lnTo>
                    <a:pt x="418520" y="234914"/>
                  </a:lnTo>
                  <a:lnTo>
                    <a:pt x="415388" y="236066"/>
                  </a:lnTo>
                  <a:lnTo>
                    <a:pt x="412708" y="228810"/>
                  </a:lnTo>
                  <a:lnTo>
                    <a:pt x="414537" y="219265"/>
                  </a:lnTo>
                  <a:lnTo>
                    <a:pt x="413636" y="216550"/>
                  </a:lnTo>
                  <a:lnTo>
                    <a:pt x="411686" y="211427"/>
                  </a:lnTo>
                  <a:lnTo>
                    <a:pt x="403575" y="210630"/>
                  </a:lnTo>
                  <a:lnTo>
                    <a:pt x="400806" y="202673"/>
                  </a:lnTo>
                  <a:lnTo>
                    <a:pt x="408080" y="198542"/>
                  </a:lnTo>
                  <a:lnTo>
                    <a:pt x="406279" y="196450"/>
                  </a:lnTo>
                  <a:lnTo>
                    <a:pt x="404206" y="194039"/>
                  </a:lnTo>
                  <a:lnTo>
                    <a:pt x="400536" y="194470"/>
                  </a:lnTo>
                  <a:lnTo>
                    <a:pt x="398378" y="194722"/>
                  </a:lnTo>
                  <a:lnTo>
                    <a:pt x="388804" y="196799"/>
                  </a:lnTo>
                  <a:lnTo>
                    <a:pt x="391897" y="205310"/>
                  </a:lnTo>
                  <a:lnTo>
                    <a:pt x="396211" y="213130"/>
                  </a:lnTo>
                  <a:lnTo>
                    <a:pt x="398410" y="218766"/>
                  </a:lnTo>
                  <a:lnTo>
                    <a:pt x="393815" y="218812"/>
                  </a:lnTo>
                  <a:lnTo>
                    <a:pt x="387794" y="215252"/>
                  </a:lnTo>
                  <a:lnTo>
                    <a:pt x="386085" y="206325"/>
                  </a:lnTo>
                  <a:lnTo>
                    <a:pt x="380028" y="202614"/>
                  </a:lnTo>
                  <a:lnTo>
                    <a:pt x="369278" y="195557"/>
                  </a:lnTo>
                  <a:lnTo>
                    <a:pt x="364626" y="194265"/>
                  </a:lnTo>
                  <a:lnTo>
                    <a:pt x="364064" y="189200"/>
                  </a:lnTo>
                  <a:lnTo>
                    <a:pt x="359592" y="184826"/>
                  </a:lnTo>
                  <a:lnTo>
                    <a:pt x="350920" y="174960"/>
                  </a:lnTo>
                  <a:lnTo>
                    <a:pt x="354993" y="166816"/>
                  </a:lnTo>
                  <a:lnTo>
                    <a:pt x="352783" y="163659"/>
                  </a:lnTo>
                  <a:lnTo>
                    <a:pt x="352387" y="158137"/>
                  </a:lnTo>
                  <a:lnTo>
                    <a:pt x="357008" y="156130"/>
                  </a:lnTo>
                  <a:lnTo>
                    <a:pt x="359902" y="155722"/>
                  </a:lnTo>
                  <a:lnTo>
                    <a:pt x="363637" y="154679"/>
                  </a:lnTo>
                  <a:lnTo>
                    <a:pt x="362079" y="150862"/>
                  </a:lnTo>
                  <a:lnTo>
                    <a:pt x="360432" y="146826"/>
                  </a:lnTo>
                  <a:lnTo>
                    <a:pt x="358036" y="147888"/>
                  </a:lnTo>
                  <a:lnTo>
                    <a:pt x="352753" y="143586"/>
                  </a:lnTo>
                  <a:lnTo>
                    <a:pt x="349179" y="144671"/>
                  </a:lnTo>
                  <a:lnTo>
                    <a:pt x="345686" y="150381"/>
                  </a:lnTo>
                  <a:lnTo>
                    <a:pt x="342916" y="150236"/>
                  </a:lnTo>
                  <a:lnTo>
                    <a:pt x="342091" y="144320"/>
                  </a:lnTo>
                  <a:lnTo>
                    <a:pt x="336235" y="142334"/>
                  </a:lnTo>
                  <a:lnTo>
                    <a:pt x="336174" y="137978"/>
                  </a:lnTo>
                  <a:lnTo>
                    <a:pt x="342737" y="134834"/>
                  </a:lnTo>
                  <a:lnTo>
                    <a:pt x="344577" y="126608"/>
                  </a:lnTo>
                  <a:lnTo>
                    <a:pt x="351123" y="130160"/>
                  </a:lnTo>
                  <a:lnTo>
                    <a:pt x="353287" y="127095"/>
                  </a:lnTo>
                  <a:lnTo>
                    <a:pt x="351787" y="123897"/>
                  </a:lnTo>
                  <a:lnTo>
                    <a:pt x="349662" y="119362"/>
                  </a:lnTo>
                  <a:lnTo>
                    <a:pt x="348529" y="114715"/>
                  </a:lnTo>
                  <a:lnTo>
                    <a:pt x="343891" y="116122"/>
                  </a:lnTo>
                  <a:lnTo>
                    <a:pt x="337898" y="120278"/>
                  </a:lnTo>
                  <a:lnTo>
                    <a:pt x="338130" y="127347"/>
                  </a:lnTo>
                  <a:lnTo>
                    <a:pt x="334323" y="129845"/>
                  </a:lnTo>
                  <a:lnTo>
                    <a:pt x="332603" y="117960"/>
                  </a:lnTo>
                  <a:lnTo>
                    <a:pt x="334091" y="108126"/>
                  </a:lnTo>
                  <a:lnTo>
                    <a:pt x="334915" y="103229"/>
                  </a:lnTo>
                  <a:lnTo>
                    <a:pt x="338924" y="103583"/>
                  </a:lnTo>
                  <a:lnTo>
                    <a:pt x="342548" y="103902"/>
                  </a:lnTo>
                  <a:lnTo>
                    <a:pt x="339778" y="94542"/>
                  </a:lnTo>
                  <a:lnTo>
                    <a:pt x="337494" y="91282"/>
                  </a:lnTo>
                  <a:lnTo>
                    <a:pt x="333418" y="88841"/>
                  </a:lnTo>
                  <a:lnTo>
                    <a:pt x="334464" y="79075"/>
                  </a:lnTo>
                  <a:lnTo>
                    <a:pt x="335563" y="70850"/>
                  </a:lnTo>
                  <a:lnTo>
                    <a:pt x="337806" y="66136"/>
                  </a:lnTo>
                  <a:lnTo>
                    <a:pt x="338229" y="60802"/>
                  </a:lnTo>
                  <a:lnTo>
                    <a:pt x="341717" y="54665"/>
                  </a:lnTo>
                  <a:lnTo>
                    <a:pt x="345941" y="51222"/>
                  </a:lnTo>
                  <a:lnTo>
                    <a:pt x="347709" y="49779"/>
                  </a:lnTo>
                  <a:lnTo>
                    <a:pt x="350297" y="46155"/>
                  </a:lnTo>
                  <a:lnTo>
                    <a:pt x="348368" y="41335"/>
                  </a:lnTo>
                  <a:lnTo>
                    <a:pt x="345917" y="42144"/>
                  </a:lnTo>
                  <a:lnTo>
                    <a:pt x="343665" y="42886"/>
                  </a:lnTo>
                  <a:lnTo>
                    <a:pt x="337028" y="51452"/>
                  </a:lnTo>
                  <a:lnTo>
                    <a:pt x="331325" y="60515"/>
                  </a:lnTo>
                  <a:lnTo>
                    <a:pt x="326096" y="69303"/>
                  </a:lnTo>
                  <a:lnTo>
                    <a:pt x="324287" y="73791"/>
                  </a:lnTo>
                  <a:lnTo>
                    <a:pt x="322742" y="77618"/>
                  </a:lnTo>
                  <a:lnTo>
                    <a:pt x="318896" y="81156"/>
                  </a:lnTo>
                  <a:lnTo>
                    <a:pt x="316904" y="85381"/>
                  </a:lnTo>
                  <a:lnTo>
                    <a:pt x="313154" y="86465"/>
                  </a:lnTo>
                  <a:lnTo>
                    <a:pt x="309773" y="87620"/>
                  </a:lnTo>
                  <a:lnTo>
                    <a:pt x="309418" y="88497"/>
                  </a:lnTo>
                  <a:lnTo>
                    <a:pt x="308039" y="91890"/>
                  </a:lnTo>
                  <a:lnTo>
                    <a:pt x="319198" y="95040"/>
                  </a:lnTo>
                  <a:lnTo>
                    <a:pt x="321650" y="101336"/>
                  </a:lnTo>
                  <a:lnTo>
                    <a:pt x="323189" y="106380"/>
                  </a:lnTo>
                  <a:lnTo>
                    <a:pt x="326865" y="109586"/>
                  </a:lnTo>
                  <a:lnTo>
                    <a:pt x="322479" y="114869"/>
                  </a:lnTo>
                  <a:lnTo>
                    <a:pt x="321215" y="118917"/>
                  </a:lnTo>
                  <a:lnTo>
                    <a:pt x="323825" y="120295"/>
                  </a:lnTo>
                  <a:lnTo>
                    <a:pt x="323129" y="125180"/>
                  </a:lnTo>
                  <a:lnTo>
                    <a:pt x="322850" y="125950"/>
                  </a:lnTo>
                  <a:lnTo>
                    <a:pt x="321836" y="128746"/>
                  </a:lnTo>
                  <a:lnTo>
                    <a:pt x="320435" y="133860"/>
                  </a:lnTo>
                  <a:lnTo>
                    <a:pt x="323540" y="134680"/>
                  </a:lnTo>
                  <a:lnTo>
                    <a:pt x="321702" y="142442"/>
                  </a:lnTo>
                  <a:lnTo>
                    <a:pt x="319645" y="147329"/>
                  </a:lnTo>
                  <a:lnTo>
                    <a:pt x="323933" y="150522"/>
                  </a:lnTo>
                  <a:lnTo>
                    <a:pt x="324300" y="152044"/>
                  </a:lnTo>
                  <a:lnTo>
                    <a:pt x="325835" y="158413"/>
                  </a:lnTo>
                  <a:lnTo>
                    <a:pt x="329268" y="164121"/>
                  </a:lnTo>
                  <a:lnTo>
                    <a:pt x="331338" y="174203"/>
                  </a:lnTo>
                  <a:lnTo>
                    <a:pt x="335768" y="180756"/>
                  </a:lnTo>
                  <a:lnTo>
                    <a:pt x="341324" y="184759"/>
                  </a:lnTo>
                  <a:lnTo>
                    <a:pt x="348890" y="189914"/>
                  </a:lnTo>
                  <a:lnTo>
                    <a:pt x="350514" y="193372"/>
                  </a:lnTo>
                  <a:lnTo>
                    <a:pt x="350658" y="199109"/>
                  </a:lnTo>
                  <a:lnTo>
                    <a:pt x="350688" y="200283"/>
                  </a:lnTo>
                  <a:lnTo>
                    <a:pt x="354037" y="201393"/>
                  </a:lnTo>
                  <a:lnTo>
                    <a:pt x="354220" y="209254"/>
                  </a:lnTo>
                  <a:lnTo>
                    <a:pt x="360272" y="216052"/>
                  </a:lnTo>
                  <a:lnTo>
                    <a:pt x="364990" y="220210"/>
                  </a:lnTo>
                  <a:lnTo>
                    <a:pt x="365299" y="225565"/>
                  </a:lnTo>
                  <a:lnTo>
                    <a:pt x="368370" y="233427"/>
                  </a:lnTo>
                  <a:lnTo>
                    <a:pt x="361909" y="229330"/>
                  </a:lnTo>
                  <a:lnTo>
                    <a:pt x="354676" y="225910"/>
                  </a:lnTo>
                  <a:lnTo>
                    <a:pt x="349758" y="227850"/>
                  </a:lnTo>
                  <a:lnTo>
                    <a:pt x="342555" y="224791"/>
                  </a:lnTo>
                  <a:lnTo>
                    <a:pt x="335422" y="218344"/>
                  </a:lnTo>
                  <a:lnTo>
                    <a:pt x="326479" y="218146"/>
                  </a:lnTo>
                  <a:lnTo>
                    <a:pt x="319823" y="219972"/>
                  </a:lnTo>
                  <a:lnTo>
                    <a:pt x="312675" y="219674"/>
                  </a:lnTo>
                  <a:lnTo>
                    <a:pt x="310368" y="219504"/>
                  </a:lnTo>
                  <a:lnTo>
                    <a:pt x="306293" y="219202"/>
                  </a:lnTo>
                  <a:lnTo>
                    <a:pt x="299075" y="215383"/>
                  </a:lnTo>
                  <a:lnTo>
                    <a:pt x="292536" y="212257"/>
                  </a:lnTo>
                  <a:lnTo>
                    <a:pt x="287379" y="203349"/>
                  </a:lnTo>
                  <a:lnTo>
                    <a:pt x="285105" y="200714"/>
                  </a:lnTo>
                  <a:lnTo>
                    <a:pt x="279944" y="205102"/>
                  </a:lnTo>
                  <a:lnTo>
                    <a:pt x="275668" y="208285"/>
                  </a:lnTo>
                  <a:lnTo>
                    <a:pt x="267946" y="214663"/>
                  </a:lnTo>
                  <a:lnTo>
                    <a:pt x="261222" y="208904"/>
                  </a:lnTo>
                  <a:lnTo>
                    <a:pt x="259073" y="195251"/>
                  </a:lnTo>
                  <a:lnTo>
                    <a:pt x="263186" y="185400"/>
                  </a:lnTo>
                  <a:lnTo>
                    <a:pt x="268143" y="182080"/>
                  </a:lnTo>
                  <a:lnTo>
                    <a:pt x="267326" y="179439"/>
                  </a:lnTo>
                  <a:lnTo>
                    <a:pt x="265772" y="174482"/>
                  </a:lnTo>
                  <a:lnTo>
                    <a:pt x="269321" y="169083"/>
                  </a:lnTo>
                  <a:lnTo>
                    <a:pt x="269798" y="168356"/>
                  </a:lnTo>
                  <a:lnTo>
                    <a:pt x="272387" y="167556"/>
                  </a:lnTo>
                  <a:lnTo>
                    <a:pt x="272633" y="163586"/>
                  </a:lnTo>
                  <a:lnTo>
                    <a:pt x="272363" y="162441"/>
                  </a:lnTo>
                  <a:lnTo>
                    <a:pt x="271176" y="157399"/>
                  </a:lnTo>
                  <a:lnTo>
                    <a:pt x="270982" y="156576"/>
                  </a:lnTo>
                  <a:lnTo>
                    <a:pt x="275271" y="148907"/>
                  </a:lnTo>
                  <a:lnTo>
                    <a:pt x="280288" y="139785"/>
                  </a:lnTo>
                  <a:lnTo>
                    <a:pt x="268588" y="133040"/>
                  </a:lnTo>
                  <a:lnTo>
                    <a:pt x="263760" y="130250"/>
                  </a:lnTo>
                  <a:lnTo>
                    <a:pt x="258102" y="140403"/>
                  </a:lnTo>
                  <a:lnTo>
                    <a:pt x="254429" y="137297"/>
                  </a:lnTo>
                  <a:lnTo>
                    <a:pt x="248787" y="138397"/>
                  </a:lnTo>
                  <a:lnTo>
                    <a:pt x="243505" y="137400"/>
                  </a:lnTo>
                  <a:lnTo>
                    <a:pt x="242241" y="132053"/>
                  </a:lnTo>
                  <a:lnTo>
                    <a:pt x="235242" y="130554"/>
                  </a:lnTo>
                  <a:lnTo>
                    <a:pt x="233202" y="130585"/>
                  </a:lnTo>
                  <a:lnTo>
                    <a:pt x="230071" y="130633"/>
                  </a:lnTo>
                  <a:lnTo>
                    <a:pt x="219440" y="131662"/>
                  </a:lnTo>
                  <a:lnTo>
                    <a:pt x="216604" y="128373"/>
                  </a:lnTo>
                  <a:lnTo>
                    <a:pt x="212277" y="127470"/>
                  </a:lnTo>
                  <a:lnTo>
                    <a:pt x="210791" y="122308"/>
                  </a:lnTo>
                  <a:lnTo>
                    <a:pt x="213428" y="118141"/>
                  </a:lnTo>
                  <a:lnTo>
                    <a:pt x="214852" y="113124"/>
                  </a:lnTo>
                  <a:lnTo>
                    <a:pt x="210163" y="109970"/>
                  </a:lnTo>
                  <a:lnTo>
                    <a:pt x="203649" y="107881"/>
                  </a:lnTo>
                  <a:lnTo>
                    <a:pt x="199427" y="105914"/>
                  </a:lnTo>
                  <a:lnTo>
                    <a:pt x="191260" y="106113"/>
                  </a:lnTo>
                  <a:lnTo>
                    <a:pt x="190091" y="106311"/>
                  </a:lnTo>
                  <a:lnTo>
                    <a:pt x="185865" y="107024"/>
                  </a:lnTo>
                  <a:lnTo>
                    <a:pt x="182195" y="103614"/>
                  </a:lnTo>
                  <a:lnTo>
                    <a:pt x="181146" y="97171"/>
                  </a:lnTo>
                  <a:lnTo>
                    <a:pt x="172943" y="89172"/>
                  </a:lnTo>
                  <a:lnTo>
                    <a:pt x="170852" y="86278"/>
                  </a:lnTo>
                  <a:lnTo>
                    <a:pt x="168750" y="83367"/>
                  </a:lnTo>
                  <a:lnTo>
                    <a:pt x="166094" y="75578"/>
                  </a:lnTo>
                  <a:lnTo>
                    <a:pt x="155987" y="75556"/>
                  </a:lnTo>
                  <a:lnTo>
                    <a:pt x="148283" y="78560"/>
                  </a:lnTo>
                  <a:lnTo>
                    <a:pt x="145590" y="76621"/>
                  </a:lnTo>
                  <a:lnTo>
                    <a:pt x="138555" y="71545"/>
                  </a:lnTo>
                  <a:lnTo>
                    <a:pt x="124965" y="76973"/>
                  </a:lnTo>
                  <a:lnTo>
                    <a:pt x="117256" y="82938"/>
                  </a:lnTo>
                  <a:lnTo>
                    <a:pt x="115399" y="83785"/>
                  </a:lnTo>
                  <a:lnTo>
                    <a:pt x="110681" y="85935"/>
                  </a:lnTo>
                  <a:lnTo>
                    <a:pt x="107179" y="95021"/>
                  </a:lnTo>
                  <a:lnTo>
                    <a:pt x="106166" y="100496"/>
                  </a:lnTo>
                  <a:lnTo>
                    <a:pt x="105439" y="100659"/>
                  </a:lnTo>
                  <a:lnTo>
                    <a:pt x="93271" y="103378"/>
                  </a:lnTo>
                  <a:lnTo>
                    <a:pt x="86477" y="103230"/>
                  </a:lnTo>
                  <a:lnTo>
                    <a:pt x="80984" y="103106"/>
                  </a:lnTo>
                  <a:lnTo>
                    <a:pt x="76104" y="96951"/>
                  </a:lnTo>
                  <a:lnTo>
                    <a:pt x="72025" y="94064"/>
                  </a:lnTo>
                  <a:lnTo>
                    <a:pt x="66877" y="107099"/>
                  </a:lnTo>
                  <a:lnTo>
                    <a:pt x="60231" y="119147"/>
                  </a:lnTo>
                  <a:lnTo>
                    <a:pt x="60090" y="124626"/>
                  </a:lnTo>
                  <a:lnTo>
                    <a:pt x="51257" y="122369"/>
                  </a:lnTo>
                  <a:lnTo>
                    <a:pt x="48135" y="123259"/>
                  </a:lnTo>
                  <a:lnTo>
                    <a:pt x="45791" y="123927"/>
                  </a:lnTo>
                  <a:lnTo>
                    <a:pt x="40628" y="135155"/>
                  </a:lnTo>
                  <a:lnTo>
                    <a:pt x="33491" y="147316"/>
                  </a:lnTo>
                  <a:lnTo>
                    <a:pt x="31899" y="150020"/>
                  </a:lnTo>
                  <a:lnTo>
                    <a:pt x="25952" y="155916"/>
                  </a:lnTo>
                  <a:lnTo>
                    <a:pt x="20499" y="164199"/>
                  </a:lnTo>
                  <a:lnTo>
                    <a:pt x="14992" y="168672"/>
                  </a:lnTo>
                  <a:close/>
                </a:path>
              </a:pathLst>
            </a:custGeom>
            <a:solidFill>
              <a:srgbClr val="FF2510">
                <a:alpha val="100000"/>
              </a:srgbClr>
            </a:solidFill>
            <a:ln w="10840" cap="rnd">
              <a:solidFill>
                <a:srgbClr val="000000">
                  <a:alpha val="100000"/>
                </a:srgbClr>
              </a:solidFill>
              <a:prstDash val="solid"/>
              <a:round/>
            </a:ln>
          </p:spPr>
          <p:txBody>
            <a:bodyPr/>
            <a:lstStyle/>
            <a:p/>
          </p:txBody>
        </p:sp>
        <p:sp>
          <p:nvSpPr>
            <p:cNvPr id="39" name="pg38"/>
            <p:cNvSpPr/>
            <p:nvPr/>
          </p:nvSpPr>
          <p:spPr>
            <a:xfrm>
              <a:off x="6366483" y="2684673"/>
              <a:ext cx="353946" cy="192952"/>
            </a:xfrm>
            <a:custGeom>
              <a:avLst/>
              <a:pathLst>
                <a:path w="353946" h="192952">
                  <a:moveTo>
                    <a:pt x="5304" y="188926"/>
                  </a:moveTo>
                  <a:lnTo>
                    <a:pt x="3227" y="151890"/>
                  </a:lnTo>
                  <a:lnTo>
                    <a:pt x="2627" y="141584"/>
                  </a:lnTo>
                  <a:lnTo>
                    <a:pt x="1930" y="129820"/>
                  </a:lnTo>
                  <a:lnTo>
                    <a:pt x="939" y="112707"/>
                  </a:lnTo>
                  <a:lnTo>
                    <a:pt x="0" y="96902"/>
                  </a:lnTo>
                  <a:lnTo>
                    <a:pt x="11259" y="93342"/>
                  </a:lnTo>
                  <a:lnTo>
                    <a:pt x="22238" y="89851"/>
                  </a:lnTo>
                  <a:lnTo>
                    <a:pt x="22640" y="89723"/>
                  </a:lnTo>
                  <a:lnTo>
                    <a:pt x="30758" y="87129"/>
                  </a:lnTo>
                  <a:lnTo>
                    <a:pt x="36815" y="85187"/>
                  </a:lnTo>
                  <a:lnTo>
                    <a:pt x="41879" y="83559"/>
                  </a:lnTo>
                  <a:lnTo>
                    <a:pt x="68787" y="75139"/>
                  </a:lnTo>
                  <a:lnTo>
                    <a:pt x="74138" y="73452"/>
                  </a:lnTo>
                  <a:lnTo>
                    <a:pt x="74811" y="73239"/>
                  </a:lnTo>
                  <a:lnTo>
                    <a:pt x="78411" y="72100"/>
                  </a:lnTo>
                  <a:lnTo>
                    <a:pt x="90264" y="68335"/>
                  </a:lnTo>
                  <a:lnTo>
                    <a:pt x="97558" y="66007"/>
                  </a:lnTo>
                  <a:lnTo>
                    <a:pt x="104819" y="63682"/>
                  </a:lnTo>
                  <a:lnTo>
                    <a:pt x="108779" y="62408"/>
                  </a:lnTo>
                  <a:lnTo>
                    <a:pt x="122752" y="57895"/>
                  </a:lnTo>
                  <a:lnTo>
                    <a:pt x="125527" y="56995"/>
                  </a:lnTo>
                  <a:lnTo>
                    <a:pt x="134086" y="54212"/>
                  </a:lnTo>
                  <a:lnTo>
                    <a:pt x="139545" y="52431"/>
                  </a:lnTo>
                  <a:lnTo>
                    <a:pt x="149557" y="49067"/>
                  </a:lnTo>
                  <a:lnTo>
                    <a:pt x="175528" y="40341"/>
                  </a:lnTo>
                  <a:lnTo>
                    <a:pt x="180782" y="38534"/>
                  </a:lnTo>
                  <a:lnTo>
                    <a:pt x="182521" y="32203"/>
                  </a:lnTo>
                  <a:lnTo>
                    <a:pt x="183390" y="31853"/>
                  </a:lnTo>
                  <a:lnTo>
                    <a:pt x="189070" y="29559"/>
                  </a:lnTo>
                  <a:lnTo>
                    <a:pt x="186270" y="22967"/>
                  </a:lnTo>
                  <a:lnTo>
                    <a:pt x="188416" y="18581"/>
                  </a:lnTo>
                  <a:lnTo>
                    <a:pt x="191576" y="17901"/>
                  </a:lnTo>
                  <a:lnTo>
                    <a:pt x="196522" y="16832"/>
                  </a:lnTo>
                  <a:lnTo>
                    <a:pt x="196782" y="13161"/>
                  </a:lnTo>
                  <a:lnTo>
                    <a:pt x="197074" y="9008"/>
                  </a:lnTo>
                  <a:lnTo>
                    <a:pt x="202429" y="5539"/>
                  </a:lnTo>
                  <a:lnTo>
                    <a:pt x="204916" y="2339"/>
                  </a:lnTo>
                  <a:lnTo>
                    <a:pt x="211498" y="1889"/>
                  </a:lnTo>
                  <a:lnTo>
                    <a:pt x="215660" y="0"/>
                  </a:lnTo>
                  <a:lnTo>
                    <a:pt x="220911" y="11053"/>
                  </a:lnTo>
                  <a:lnTo>
                    <a:pt x="227128" y="18881"/>
                  </a:lnTo>
                  <a:lnTo>
                    <a:pt x="232854" y="22668"/>
                  </a:lnTo>
                  <a:lnTo>
                    <a:pt x="237524" y="21918"/>
                  </a:lnTo>
                  <a:lnTo>
                    <a:pt x="239553" y="17222"/>
                  </a:lnTo>
                  <a:lnTo>
                    <a:pt x="243922" y="17228"/>
                  </a:lnTo>
                  <a:lnTo>
                    <a:pt x="246660" y="22338"/>
                  </a:lnTo>
                  <a:lnTo>
                    <a:pt x="243638" y="31137"/>
                  </a:lnTo>
                  <a:lnTo>
                    <a:pt x="239914" y="33272"/>
                  </a:lnTo>
                  <a:lnTo>
                    <a:pt x="231136" y="38927"/>
                  </a:lnTo>
                  <a:lnTo>
                    <a:pt x="227656" y="41906"/>
                  </a:lnTo>
                  <a:lnTo>
                    <a:pt x="231519" y="49044"/>
                  </a:lnTo>
                  <a:lnTo>
                    <a:pt x="227889" y="53362"/>
                  </a:lnTo>
                  <a:lnTo>
                    <a:pt x="227665" y="56374"/>
                  </a:lnTo>
                  <a:lnTo>
                    <a:pt x="227546" y="57972"/>
                  </a:lnTo>
                  <a:lnTo>
                    <a:pt x="227419" y="59673"/>
                  </a:lnTo>
                  <a:lnTo>
                    <a:pt x="223722" y="61404"/>
                  </a:lnTo>
                  <a:lnTo>
                    <a:pt x="221277" y="62548"/>
                  </a:lnTo>
                  <a:lnTo>
                    <a:pt x="221489" y="63011"/>
                  </a:lnTo>
                  <a:lnTo>
                    <a:pt x="225112" y="70916"/>
                  </a:lnTo>
                  <a:lnTo>
                    <a:pt x="225091" y="71141"/>
                  </a:lnTo>
                  <a:lnTo>
                    <a:pt x="224934" y="72769"/>
                  </a:lnTo>
                  <a:lnTo>
                    <a:pt x="224611" y="76101"/>
                  </a:lnTo>
                  <a:lnTo>
                    <a:pt x="225421" y="76992"/>
                  </a:lnTo>
                  <a:lnTo>
                    <a:pt x="229785" y="81781"/>
                  </a:lnTo>
                  <a:lnTo>
                    <a:pt x="230849" y="79330"/>
                  </a:lnTo>
                  <a:lnTo>
                    <a:pt x="232596" y="75300"/>
                  </a:lnTo>
                  <a:lnTo>
                    <a:pt x="236108" y="74684"/>
                  </a:lnTo>
                  <a:lnTo>
                    <a:pt x="240317" y="77750"/>
                  </a:lnTo>
                  <a:lnTo>
                    <a:pt x="241858" y="77667"/>
                  </a:lnTo>
                  <a:lnTo>
                    <a:pt x="246623" y="77408"/>
                  </a:lnTo>
                  <a:lnTo>
                    <a:pt x="247513" y="77830"/>
                  </a:lnTo>
                  <a:lnTo>
                    <a:pt x="253861" y="80837"/>
                  </a:lnTo>
                  <a:lnTo>
                    <a:pt x="261533" y="89141"/>
                  </a:lnTo>
                  <a:lnTo>
                    <a:pt x="262391" y="89775"/>
                  </a:lnTo>
                  <a:lnTo>
                    <a:pt x="268142" y="94028"/>
                  </a:lnTo>
                  <a:lnTo>
                    <a:pt x="269247" y="98758"/>
                  </a:lnTo>
                  <a:lnTo>
                    <a:pt x="267965" y="105083"/>
                  </a:lnTo>
                  <a:lnTo>
                    <a:pt x="271505" y="110209"/>
                  </a:lnTo>
                  <a:lnTo>
                    <a:pt x="277357" y="110829"/>
                  </a:lnTo>
                  <a:lnTo>
                    <a:pt x="279167" y="108787"/>
                  </a:lnTo>
                  <a:lnTo>
                    <a:pt x="284076" y="111698"/>
                  </a:lnTo>
                  <a:lnTo>
                    <a:pt x="288634" y="118322"/>
                  </a:lnTo>
                  <a:lnTo>
                    <a:pt x="289198" y="124314"/>
                  </a:lnTo>
                  <a:lnTo>
                    <a:pt x="289808" y="124674"/>
                  </a:lnTo>
                  <a:lnTo>
                    <a:pt x="295401" y="127968"/>
                  </a:lnTo>
                  <a:lnTo>
                    <a:pt x="301136" y="128782"/>
                  </a:lnTo>
                  <a:lnTo>
                    <a:pt x="312657" y="126743"/>
                  </a:lnTo>
                  <a:lnTo>
                    <a:pt x="318032" y="126777"/>
                  </a:lnTo>
                  <a:lnTo>
                    <a:pt x="322152" y="122038"/>
                  </a:lnTo>
                  <a:lnTo>
                    <a:pt x="329981" y="116675"/>
                  </a:lnTo>
                  <a:lnTo>
                    <a:pt x="337496" y="109588"/>
                  </a:lnTo>
                  <a:lnTo>
                    <a:pt x="338408" y="106163"/>
                  </a:lnTo>
                  <a:lnTo>
                    <a:pt x="336153" y="100691"/>
                  </a:lnTo>
                  <a:lnTo>
                    <a:pt x="328926" y="98823"/>
                  </a:lnTo>
                  <a:lnTo>
                    <a:pt x="325967" y="92201"/>
                  </a:lnTo>
                  <a:lnTo>
                    <a:pt x="324835" y="89851"/>
                  </a:lnTo>
                  <a:lnTo>
                    <a:pt x="321657" y="83260"/>
                  </a:lnTo>
                  <a:lnTo>
                    <a:pt x="314912" y="83805"/>
                  </a:lnTo>
                  <a:lnTo>
                    <a:pt x="311586" y="86057"/>
                  </a:lnTo>
                  <a:lnTo>
                    <a:pt x="304612" y="82458"/>
                  </a:lnTo>
                  <a:lnTo>
                    <a:pt x="308825" y="78114"/>
                  </a:lnTo>
                  <a:lnTo>
                    <a:pt x="312890" y="74988"/>
                  </a:lnTo>
                  <a:lnTo>
                    <a:pt x="322311" y="75372"/>
                  </a:lnTo>
                  <a:lnTo>
                    <a:pt x="330373" y="81679"/>
                  </a:lnTo>
                  <a:lnTo>
                    <a:pt x="334125" y="87922"/>
                  </a:lnTo>
                  <a:lnTo>
                    <a:pt x="335596" y="90369"/>
                  </a:lnTo>
                  <a:lnTo>
                    <a:pt x="344531" y="103615"/>
                  </a:lnTo>
                  <a:lnTo>
                    <a:pt x="350734" y="118235"/>
                  </a:lnTo>
                  <a:lnTo>
                    <a:pt x="353696" y="127075"/>
                  </a:lnTo>
                  <a:lnTo>
                    <a:pt x="353946" y="137349"/>
                  </a:lnTo>
                  <a:lnTo>
                    <a:pt x="350061" y="139920"/>
                  </a:lnTo>
                  <a:lnTo>
                    <a:pt x="346465" y="130342"/>
                  </a:lnTo>
                  <a:lnTo>
                    <a:pt x="344505" y="123609"/>
                  </a:lnTo>
                  <a:lnTo>
                    <a:pt x="340400" y="126201"/>
                  </a:lnTo>
                  <a:lnTo>
                    <a:pt x="331674" y="131711"/>
                  </a:lnTo>
                  <a:lnTo>
                    <a:pt x="323053" y="139807"/>
                  </a:lnTo>
                  <a:lnTo>
                    <a:pt x="317728" y="140038"/>
                  </a:lnTo>
                  <a:lnTo>
                    <a:pt x="311624" y="145898"/>
                  </a:lnTo>
                  <a:lnTo>
                    <a:pt x="308207" y="149328"/>
                  </a:lnTo>
                  <a:lnTo>
                    <a:pt x="306902" y="154647"/>
                  </a:lnTo>
                  <a:lnTo>
                    <a:pt x="299732" y="158884"/>
                  </a:lnTo>
                  <a:lnTo>
                    <a:pt x="292420" y="165926"/>
                  </a:lnTo>
                  <a:lnTo>
                    <a:pt x="291327" y="167226"/>
                  </a:lnTo>
                  <a:lnTo>
                    <a:pt x="286552" y="172892"/>
                  </a:lnTo>
                  <a:lnTo>
                    <a:pt x="283228" y="179931"/>
                  </a:lnTo>
                  <a:lnTo>
                    <a:pt x="277980" y="184898"/>
                  </a:lnTo>
                  <a:lnTo>
                    <a:pt x="270370" y="190177"/>
                  </a:lnTo>
                  <a:lnTo>
                    <a:pt x="269557" y="183928"/>
                  </a:lnTo>
                  <a:lnTo>
                    <a:pt x="279386" y="174007"/>
                  </a:lnTo>
                  <a:lnTo>
                    <a:pt x="284723" y="165383"/>
                  </a:lnTo>
                  <a:lnTo>
                    <a:pt x="286562" y="162403"/>
                  </a:lnTo>
                  <a:lnTo>
                    <a:pt x="284838" y="156780"/>
                  </a:lnTo>
                  <a:lnTo>
                    <a:pt x="282432" y="156047"/>
                  </a:lnTo>
                  <a:lnTo>
                    <a:pt x="277083" y="154414"/>
                  </a:lnTo>
                  <a:lnTo>
                    <a:pt x="276651" y="154282"/>
                  </a:lnTo>
                  <a:lnTo>
                    <a:pt x="274944" y="160713"/>
                  </a:lnTo>
                  <a:lnTo>
                    <a:pt x="274146" y="163711"/>
                  </a:lnTo>
                  <a:lnTo>
                    <a:pt x="271083" y="164232"/>
                  </a:lnTo>
                  <a:lnTo>
                    <a:pt x="270707" y="164492"/>
                  </a:lnTo>
                  <a:lnTo>
                    <a:pt x="266317" y="167523"/>
                  </a:lnTo>
                  <a:lnTo>
                    <a:pt x="265084" y="173317"/>
                  </a:lnTo>
                  <a:lnTo>
                    <a:pt x="262773" y="178523"/>
                  </a:lnTo>
                  <a:lnTo>
                    <a:pt x="259582" y="180870"/>
                  </a:lnTo>
                  <a:lnTo>
                    <a:pt x="258326" y="181793"/>
                  </a:lnTo>
                  <a:lnTo>
                    <a:pt x="253258" y="182232"/>
                  </a:lnTo>
                  <a:lnTo>
                    <a:pt x="250581" y="184946"/>
                  </a:lnTo>
                  <a:lnTo>
                    <a:pt x="244318" y="172175"/>
                  </a:lnTo>
                  <a:lnTo>
                    <a:pt x="242160" y="164705"/>
                  </a:lnTo>
                  <a:lnTo>
                    <a:pt x="235734" y="164966"/>
                  </a:lnTo>
                  <a:lnTo>
                    <a:pt x="234914" y="164314"/>
                  </a:lnTo>
                  <a:lnTo>
                    <a:pt x="233865" y="163479"/>
                  </a:lnTo>
                  <a:lnTo>
                    <a:pt x="226253" y="157417"/>
                  </a:lnTo>
                  <a:lnTo>
                    <a:pt x="220007" y="156167"/>
                  </a:lnTo>
                  <a:lnTo>
                    <a:pt x="218670" y="155899"/>
                  </a:lnTo>
                  <a:lnTo>
                    <a:pt x="215530" y="149969"/>
                  </a:lnTo>
                  <a:lnTo>
                    <a:pt x="212815" y="142154"/>
                  </a:lnTo>
                  <a:lnTo>
                    <a:pt x="208946" y="143630"/>
                  </a:lnTo>
                  <a:lnTo>
                    <a:pt x="206337" y="136129"/>
                  </a:lnTo>
                  <a:lnTo>
                    <a:pt x="204869" y="131940"/>
                  </a:lnTo>
                  <a:lnTo>
                    <a:pt x="203365" y="127654"/>
                  </a:lnTo>
                  <a:lnTo>
                    <a:pt x="196450" y="130510"/>
                  </a:lnTo>
                  <a:lnTo>
                    <a:pt x="192829" y="132003"/>
                  </a:lnTo>
                  <a:lnTo>
                    <a:pt x="187305" y="134276"/>
                  </a:lnTo>
                  <a:lnTo>
                    <a:pt x="184450" y="135454"/>
                  </a:lnTo>
                  <a:lnTo>
                    <a:pt x="183086" y="136016"/>
                  </a:lnTo>
                  <a:lnTo>
                    <a:pt x="165657" y="143172"/>
                  </a:lnTo>
                  <a:lnTo>
                    <a:pt x="164845" y="141246"/>
                  </a:lnTo>
                  <a:lnTo>
                    <a:pt x="157091" y="143877"/>
                  </a:lnTo>
                  <a:lnTo>
                    <a:pt x="147614" y="147080"/>
                  </a:lnTo>
                  <a:lnTo>
                    <a:pt x="137019" y="150685"/>
                  </a:lnTo>
                  <a:lnTo>
                    <a:pt x="133921" y="151736"/>
                  </a:lnTo>
                  <a:lnTo>
                    <a:pt x="128094" y="153708"/>
                  </a:lnTo>
                  <a:lnTo>
                    <a:pt x="117167" y="157392"/>
                  </a:lnTo>
                  <a:lnTo>
                    <a:pt x="109757" y="159924"/>
                  </a:lnTo>
                  <a:lnTo>
                    <a:pt x="99449" y="163433"/>
                  </a:lnTo>
                  <a:lnTo>
                    <a:pt x="97699" y="164027"/>
                  </a:lnTo>
                  <a:lnTo>
                    <a:pt x="90519" y="167084"/>
                  </a:lnTo>
                  <a:lnTo>
                    <a:pt x="78555" y="170527"/>
                  </a:lnTo>
                  <a:lnTo>
                    <a:pt x="77104" y="175807"/>
                  </a:lnTo>
                  <a:lnTo>
                    <a:pt x="76403" y="176178"/>
                  </a:lnTo>
                  <a:lnTo>
                    <a:pt x="73315" y="177812"/>
                  </a:lnTo>
                  <a:lnTo>
                    <a:pt x="68266" y="174088"/>
                  </a:lnTo>
                  <a:lnTo>
                    <a:pt x="54166" y="178786"/>
                  </a:lnTo>
                  <a:lnTo>
                    <a:pt x="53307" y="179050"/>
                  </a:lnTo>
                  <a:lnTo>
                    <a:pt x="49149" y="180331"/>
                  </a:lnTo>
                  <a:lnTo>
                    <a:pt x="42261" y="182445"/>
                  </a:lnTo>
                  <a:lnTo>
                    <a:pt x="32575" y="185407"/>
                  </a:lnTo>
                  <a:lnTo>
                    <a:pt x="8745" y="192952"/>
                  </a:lnTo>
                  <a:lnTo>
                    <a:pt x="8354" y="192495"/>
                  </a:lnTo>
                  <a:close/>
                </a:path>
              </a:pathLst>
            </a:custGeom>
            <a:solidFill>
              <a:srgbClr val="FF3B20">
                <a:alpha val="100000"/>
              </a:srgbClr>
            </a:solidFill>
            <a:ln w="10840" cap="rnd">
              <a:solidFill>
                <a:srgbClr val="000000">
                  <a:alpha val="100000"/>
                </a:srgbClr>
              </a:solidFill>
              <a:prstDash val="solid"/>
              <a:round/>
            </a:ln>
          </p:spPr>
          <p:txBody>
            <a:bodyPr/>
            <a:lstStyle/>
            <a:p/>
          </p:txBody>
        </p:sp>
        <p:sp>
          <p:nvSpPr>
            <p:cNvPr id="40" name="pg39"/>
            <p:cNvSpPr/>
            <p:nvPr/>
          </p:nvSpPr>
          <p:spPr>
            <a:xfrm>
              <a:off x="5095160" y="2668809"/>
              <a:ext cx="414132" cy="563690"/>
            </a:xfrm>
            <a:custGeom>
              <a:avLst/>
              <a:pathLst>
                <a:path w="414132" h="563690">
                  <a:moveTo>
                    <a:pt x="30342" y="551697"/>
                  </a:moveTo>
                  <a:lnTo>
                    <a:pt x="37891" y="539254"/>
                  </a:lnTo>
                  <a:lnTo>
                    <a:pt x="43758" y="515814"/>
                  </a:lnTo>
                  <a:lnTo>
                    <a:pt x="46096" y="508683"/>
                  </a:lnTo>
                  <a:lnTo>
                    <a:pt x="53440" y="492754"/>
                  </a:lnTo>
                  <a:lnTo>
                    <a:pt x="54185" y="491133"/>
                  </a:lnTo>
                  <a:lnTo>
                    <a:pt x="58084" y="471487"/>
                  </a:lnTo>
                  <a:lnTo>
                    <a:pt x="58267" y="468109"/>
                  </a:lnTo>
                  <a:lnTo>
                    <a:pt x="59144" y="451636"/>
                  </a:lnTo>
                  <a:lnTo>
                    <a:pt x="58340" y="439665"/>
                  </a:lnTo>
                  <a:lnTo>
                    <a:pt x="58201" y="437604"/>
                  </a:lnTo>
                  <a:lnTo>
                    <a:pt x="57381" y="421799"/>
                  </a:lnTo>
                  <a:lnTo>
                    <a:pt x="57255" y="421178"/>
                  </a:lnTo>
                  <a:lnTo>
                    <a:pt x="54175" y="406010"/>
                  </a:lnTo>
                  <a:lnTo>
                    <a:pt x="50714" y="392433"/>
                  </a:lnTo>
                  <a:lnTo>
                    <a:pt x="45922" y="380384"/>
                  </a:lnTo>
                  <a:lnTo>
                    <a:pt x="43317" y="376099"/>
                  </a:lnTo>
                  <a:lnTo>
                    <a:pt x="37604" y="366691"/>
                  </a:lnTo>
                  <a:lnTo>
                    <a:pt x="25768" y="349313"/>
                  </a:lnTo>
                  <a:lnTo>
                    <a:pt x="19850" y="337658"/>
                  </a:lnTo>
                  <a:lnTo>
                    <a:pt x="17573" y="332590"/>
                  </a:lnTo>
                  <a:lnTo>
                    <a:pt x="15146" y="327183"/>
                  </a:lnTo>
                  <a:lnTo>
                    <a:pt x="8697" y="317702"/>
                  </a:lnTo>
                  <a:lnTo>
                    <a:pt x="6523" y="311153"/>
                  </a:lnTo>
                  <a:lnTo>
                    <a:pt x="8232" y="303561"/>
                  </a:lnTo>
                  <a:lnTo>
                    <a:pt x="12798" y="292927"/>
                  </a:lnTo>
                  <a:lnTo>
                    <a:pt x="12661" y="286477"/>
                  </a:lnTo>
                  <a:lnTo>
                    <a:pt x="12600" y="283608"/>
                  </a:lnTo>
                  <a:lnTo>
                    <a:pt x="9334" y="273695"/>
                  </a:lnTo>
                  <a:lnTo>
                    <a:pt x="6738" y="266969"/>
                  </a:lnTo>
                  <a:lnTo>
                    <a:pt x="2006" y="260890"/>
                  </a:lnTo>
                  <a:lnTo>
                    <a:pt x="0" y="256332"/>
                  </a:lnTo>
                  <a:lnTo>
                    <a:pt x="4415" y="250019"/>
                  </a:lnTo>
                  <a:lnTo>
                    <a:pt x="6610" y="246876"/>
                  </a:lnTo>
                  <a:lnTo>
                    <a:pt x="9029" y="239172"/>
                  </a:lnTo>
                  <a:lnTo>
                    <a:pt x="9253" y="238458"/>
                  </a:lnTo>
                  <a:lnTo>
                    <a:pt x="11521" y="231208"/>
                  </a:lnTo>
                  <a:lnTo>
                    <a:pt x="16700" y="214640"/>
                  </a:lnTo>
                  <a:lnTo>
                    <a:pt x="17024" y="207052"/>
                  </a:lnTo>
                  <a:lnTo>
                    <a:pt x="15473" y="196218"/>
                  </a:lnTo>
                  <a:lnTo>
                    <a:pt x="15791" y="191387"/>
                  </a:lnTo>
                  <a:lnTo>
                    <a:pt x="16224" y="184755"/>
                  </a:lnTo>
                  <a:lnTo>
                    <a:pt x="11312" y="174592"/>
                  </a:lnTo>
                  <a:lnTo>
                    <a:pt x="10678" y="167803"/>
                  </a:lnTo>
                  <a:lnTo>
                    <a:pt x="18204" y="162558"/>
                  </a:lnTo>
                  <a:lnTo>
                    <a:pt x="24491" y="159664"/>
                  </a:lnTo>
                  <a:lnTo>
                    <a:pt x="24645" y="154649"/>
                  </a:lnTo>
                  <a:lnTo>
                    <a:pt x="24824" y="148769"/>
                  </a:lnTo>
                  <a:lnTo>
                    <a:pt x="23443" y="136892"/>
                  </a:lnTo>
                  <a:lnTo>
                    <a:pt x="30820" y="136259"/>
                  </a:lnTo>
                  <a:lnTo>
                    <a:pt x="33870" y="127235"/>
                  </a:lnTo>
                  <a:lnTo>
                    <a:pt x="41709" y="129999"/>
                  </a:lnTo>
                  <a:lnTo>
                    <a:pt x="47601" y="123559"/>
                  </a:lnTo>
                  <a:lnTo>
                    <a:pt x="49026" y="113370"/>
                  </a:lnTo>
                  <a:lnTo>
                    <a:pt x="54070" y="106844"/>
                  </a:lnTo>
                  <a:lnTo>
                    <a:pt x="56642" y="95778"/>
                  </a:lnTo>
                  <a:lnTo>
                    <a:pt x="63234" y="89182"/>
                  </a:lnTo>
                  <a:lnTo>
                    <a:pt x="65829" y="93253"/>
                  </a:lnTo>
                  <a:lnTo>
                    <a:pt x="65805" y="111378"/>
                  </a:lnTo>
                  <a:lnTo>
                    <a:pt x="67208" y="113374"/>
                  </a:lnTo>
                  <a:lnTo>
                    <a:pt x="71697" y="119752"/>
                  </a:lnTo>
                  <a:lnTo>
                    <a:pt x="75423" y="116760"/>
                  </a:lnTo>
                  <a:lnTo>
                    <a:pt x="78846" y="112662"/>
                  </a:lnTo>
                  <a:lnTo>
                    <a:pt x="82808" y="107910"/>
                  </a:lnTo>
                  <a:lnTo>
                    <a:pt x="82763" y="100419"/>
                  </a:lnTo>
                  <a:lnTo>
                    <a:pt x="79603" y="90242"/>
                  </a:lnTo>
                  <a:lnTo>
                    <a:pt x="79204" y="86683"/>
                  </a:lnTo>
                  <a:lnTo>
                    <a:pt x="78259" y="78283"/>
                  </a:lnTo>
                  <a:lnTo>
                    <a:pt x="84189" y="71004"/>
                  </a:lnTo>
                  <a:lnTo>
                    <a:pt x="92096" y="63531"/>
                  </a:lnTo>
                  <a:lnTo>
                    <a:pt x="101237" y="61489"/>
                  </a:lnTo>
                  <a:lnTo>
                    <a:pt x="104983" y="60649"/>
                  </a:lnTo>
                  <a:lnTo>
                    <a:pt x="113432" y="57439"/>
                  </a:lnTo>
                  <a:lnTo>
                    <a:pt x="116811" y="52206"/>
                  </a:lnTo>
                  <a:lnTo>
                    <a:pt x="110119" y="50811"/>
                  </a:lnTo>
                  <a:lnTo>
                    <a:pt x="104464" y="50885"/>
                  </a:lnTo>
                  <a:lnTo>
                    <a:pt x="96147" y="40915"/>
                  </a:lnTo>
                  <a:lnTo>
                    <a:pt x="94030" y="34875"/>
                  </a:lnTo>
                  <a:lnTo>
                    <a:pt x="97599" y="24633"/>
                  </a:lnTo>
                  <a:lnTo>
                    <a:pt x="104670" y="16935"/>
                  </a:lnTo>
                  <a:lnTo>
                    <a:pt x="98882" y="7978"/>
                  </a:lnTo>
                  <a:lnTo>
                    <a:pt x="112472" y="6519"/>
                  </a:lnTo>
                  <a:lnTo>
                    <a:pt x="120080" y="0"/>
                  </a:lnTo>
                  <a:lnTo>
                    <a:pt x="123973" y="447"/>
                  </a:lnTo>
                  <a:lnTo>
                    <a:pt x="125255" y="593"/>
                  </a:lnTo>
                  <a:lnTo>
                    <a:pt x="142273" y="8040"/>
                  </a:lnTo>
                  <a:lnTo>
                    <a:pt x="151767" y="12462"/>
                  </a:lnTo>
                  <a:lnTo>
                    <a:pt x="155689" y="9375"/>
                  </a:lnTo>
                  <a:lnTo>
                    <a:pt x="163448" y="8530"/>
                  </a:lnTo>
                  <a:lnTo>
                    <a:pt x="175200" y="11388"/>
                  </a:lnTo>
                  <a:lnTo>
                    <a:pt x="176672" y="11745"/>
                  </a:lnTo>
                  <a:lnTo>
                    <a:pt x="184674" y="18974"/>
                  </a:lnTo>
                  <a:lnTo>
                    <a:pt x="189008" y="26183"/>
                  </a:lnTo>
                  <a:lnTo>
                    <a:pt x="198037" y="25200"/>
                  </a:lnTo>
                  <a:lnTo>
                    <a:pt x="206256" y="24266"/>
                  </a:lnTo>
                  <a:lnTo>
                    <a:pt x="213771" y="29617"/>
                  </a:lnTo>
                  <a:lnTo>
                    <a:pt x="227929" y="32037"/>
                  </a:lnTo>
                  <a:lnTo>
                    <a:pt x="238023" y="35909"/>
                  </a:lnTo>
                  <a:lnTo>
                    <a:pt x="247982" y="33385"/>
                  </a:lnTo>
                  <a:lnTo>
                    <a:pt x="259642" y="42091"/>
                  </a:lnTo>
                  <a:lnTo>
                    <a:pt x="259027" y="48641"/>
                  </a:lnTo>
                  <a:lnTo>
                    <a:pt x="261460" y="50868"/>
                  </a:lnTo>
                  <a:lnTo>
                    <a:pt x="269611" y="58316"/>
                  </a:lnTo>
                  <a:lnTo>
                    <a:pt x="277274" y="72148"/>
                  </a:lnTo>
                  <a:lnTo>
                    <a:pt x="270074" y="71660"/>
                  </a:lnTo>
                  <a:lnTo>
                    <a:pt x="263897" y="69023"/>
                  </a:lnTo>
                  <a:lnTo>
                    <a:pt x="260508" y="72369"/>
                  </a:lnTo>
                  <a:lnTo>
                    <a:pt x="262460" y="78927"/>
                  </a:lnTo>
                  <a:lnTo>
                    <a:pt x="263783" y="86726"/>
                  </a:lnTo>
                  <a:lnTo>
                    <a:pt x="273152" y="92226"/>
                  </a:lnTo>
                  <a:lnTo>
                    <a:pt x="276266" y="92334"/>
                  </a:lnTo>
                  <a:lnTo>
                    <a:pt x="277253" y="95128"/>
                  </a:lnTo>
                  <a:lnTo>
                    <a:pt x="281749" y="107847"/>
                  </a:lnTo>
                  <a:lnTo>
                    <a:pt x="285482" y="116501"/>
                  </a:lnTo>
                  <a:lnTo>
                    <a:pt x="284205" y="127778"/>
                  </a:lnTo>
                  <a:lnTo>
                    <a:pt x="286610" y="140521"/>
                  </a:lnTo>
                  <a:lnTo>
                    <a:pt x="287245" y="143886"/>
                  </a:lnTo>
                  <a:lnTo>
                    <a:pt x="289595" y="164297"/>
                  </a:lnTo>
                  <a:lnTo>
                    <a:pt x="284428" y="169622"/>
                  </a:lnTo>
                  <a:lnTo>
                    <a:pt x="281616" y="175186"/>
                  </a:lnTo>
                  <a:lnTo>
                    <a:pt x="274106" y="177266"/>
                  </a:lnTo>
                  <a:lnTo>
                    <a:pt x="273019" y="190863"/>
                  </a:lnTo>
                  <a:lnTo>
                    <a:pt x="272934" y="191921"/>
                  </a:lnTo>
                  <a:lnTo>
                    <a:pt x="274044" y="205215"/>
                  </a:lnTo>
                  <a:lnTo>
                    <a:pt x="265684" y="209714"/>
                  </a:lnTo>
                  <a:lnTo>
                    <a:pt x="265673" y="216205"/>
                  </a:lnTo>
                  <a:lnTo>
                    <a:pt x="256939" y="218465"/>
                  </a:lnTo>
                  <a:lnTo>
                    <a:pt x="249972" y="223226"/>
                  </a:lnTo>
                  <a:lnTo>
                    <a:pt x="248350" y="230679"/>
                  </a:lnTo>
                  <a:lnTo>
                    <a:pt x="247877" y="232846"/>
                  </a:lnTo>
                  <a:lnTo>
                    <a:pt x="249128" y="248414"/>
                  </a:lnTo>
                  <a:lnTo>
                    <a:pt x="248491" y="254253"/>
                  </a:lnTo>
                  <a:lnTo>
                    <a:pt x="253694" y="261724"/>
                  </a:lnTo>
                  <a:lnTo>
                    <a:pt x="262254" y="259833"/>
                  </a:lnTo>
                  <a:lnTo>
                    <a:pt x="271718" y="264779"/>
                  </a:lnTo>
                  <a:lnTo>
                    <a:pt x="275250" y="267020"/>
                  </a:lnTo>
                  <a:lnTo>
                    <a:pt x="277048" y="268159"/>
                  </a:lnTo>
                  <a:lnTo>
                    <a:pt x="288069" y="248349"/>
                  </a:lnTo>
                  <a:lnTo>
                    <a:pt x="289305" y="246118"/>
                  </a:lnTo>
                  <a:lnTo>
                    <a:pt x="289587" y="244500"/>
                  </a:lnTo>
                  <a:lnTo>
                    <a:pt x="290780" y="237642"/>
                  </a:lnTo>
                  <a:lnTo>
                    <a:pt x="292725" y="224734"/>
                  </a:lnTo>
                  <a:lnTo>
                    <a:pt x="294177" y="219719"/>
                  </a:lnTo>
                  <a:lnTo>
                    <a:pt x="305326" y="214898"/>
                  </a:lnTo>
                  <a:lnTo>
                    <a:pt x="306305" y="209847"/>
                  </a:lnTo>
                  <a:lnTo>
                    <a:pt x="317563" y="204788"/>
                  </a:lnTo>
                  <a:lnTo>
                    <a:pt x="325162" y="200089"/>
                  </a:lnTo>
                  <a:lnTo>
                    <a:pt x="326398" y="195799"/>
                  </a:lnTo>
                  <a:lnTo>
                    <a:pt x="334626" y="190727"/>
                  </a:lnTo>
                  <a:lnTo>
                    <a:pt x="348506" y="194038"/>
                  </a:lnTo>
                  <a:lnTo>
                    <a:pt x="358342" y="202161"/>
                  </a:lnTo>
                  <a:lnTo>
                    <a:pt x="368700" y="215904"/>
                  </a:lnTo>
                  <a:lnTo>
                    <a:pt x="373252" y="227419"/>
                  </a:lnTo>
                  <a:lnTo>
                    <a:pt x="375167" y="233747"/>
                  </a:lnTo>
                  <a:lnTo>
                    <a:pt x="379397" y="247730"/>
                  </a:lnTo>
                  <a:lnTo>
                    <a:pt x="388885" y="267415"/>
                  </a:lnTo>
                  <a:lnTo>
                    <a:pt x="395969" y="292815"/>
                  </a:lnTo>
                  <a:lnTo>
                    <a:pt x="399151" y="299851"/>
                  </a:lnTo>
                  <a:lnTo>
                    <a:pt x="402887" y="308107"/>
                  </a:lnTo>
                  <a:lnTo>
                    <a:pt x="412210" y="319316"/>
                  </a:lnTo>
                  <a:lnTo>
                    <a:pt x="412512" y="326578"/>
                  </a:lnTo>
                  <a:lnTo>
                    <a:pt x="410407" y="335873"/>
                  </a:lnTo>
                  <a:lnTo>
                    <a:pt x="414132" y="352231"/>
                  </a:lnTo>
                  <a:lnTo>
                    <a:pt x="413562" y="369403"/>
                  </a:lnTo>
                  <a:lnTo>
                    <a:pt x="408819" y="381826"/>
                  </a:lnTo>
                  <a:lnTo>
                    <a:pt x="400643" y="387955"/>
                  </a:lnTo>
                  <a:lnTo>
                    <a:pt x="395334" y="375587"/>
                  </a:lnTo>
                  <a:lnTo>
                    <a:pt x="400571" y="368965"/>
                  </a:lnTo>
                  <a:lnTo>
                    <a:pt x="393700" y="368506"/>
                  </a:lnTo>
                  <a:lnTo>
                    <a:pt x="386102" y="376427"/>
                  </a:lnTo>
                  <a:lnTo>
                    <a:pt x="390237" y="379566"/>
                  </a:lnTo>
                  <a:lnTo>
                    <a:pt x="392169" y="384019"/>
                  </a:lnTo>
                  <a:lnTo>
                    <a:pt x="382933" y="389078"/>
                  </a:lnTo>
                  <a:lnTo>
                    <a:pt x="382950" y="389222"/>
                  </a:lnTo>
                  <a:lnTo>
                    <a:pt x="383048" y="390062"/>
                  </a:lnTo>
                  <a:lnTo>
                    <a:pt x="383988" y="398116"/>
                  </a:lnTo>
                  <a:lnTo>
                    <a:pt x="384348" y="401213"/>
                  </a:lnTo>
                  <a:lnTo>
                    <a:pt x="381895" y="415235"/>
                  </a:lnTo>
                  <a:lnTo>
                    <a:pt x="379648" y="416780"/>
                  </a:lnTo>
                  <a:lnTo>
                    <a:pt x="376242" y="419120"/>
                  </a:lnTo>
                  <a:lnTo>
                    <a:pt x="367047" y="426842"/>
                  </a:lnTo>
                  <a:lnTo>
                    <a:pt x="367029" y="427409"/>
                  </a:lnTo>
                  <a:lnTo>
                    <a:pt x="366786" y="434966"/>
                  </a:lnTo>
                  <a:lnTo>
                    <a:pt x="366533" y="442700"/>
                  </a:lnTo>
                  <a:lnTo>
                    <a:pt x="368870" y="454026"/>
                  </a:lnTo>
                  <a:lnTo>
                    <a:pt x="364822" y="459775"/>
                  </a:lnTo>
                  <a:lnTo>
                    <a:pt x="364421" y="462470"/>
                  </a:lnTo>
                  <a:lnTo>
                    <a:pt x="363485" y="468743"/>
                  </a:lnTo>
                  <a:lnTo>
                    <a:pt x="359719" y="476285"/>
                  </a:lnTo>
                  <a:lnTo>
                    <a:pt x="354644" y="479261"/>
                  </a:lnTo>
                  <a:lnTo>
                    <a:pt x="354322" y="485465"/>
                  </a:lnTo>
                  <a:lnTo>
                    <a:pt x="349752" y="490092"/>
                  </a:lnTo>
                  <a:lnTo>
                    <a:pt x="346515" y="496802"/>
                  </a:lnTo>
                  <a:lnTo>
                    <a:pt x="349977" y="505345"/>
                  </a:lnTo>
                  <a:lnTo>
                    <a:pt x="347309" y="506997"/>
                  </a:lnTo>
                  <a:lnTo>
                    <a:pt x="334666" y="510118"/>
                  </a:lnTo>
                  <a:lnTo>
                    <a:pt x="317607" y="514292"/>
                  </a:lnTo>
                  <a:lnTo>
                    <a:pt x="306336" y="517015"/>
                  </a:lnTo>
                  <a:lnTo>
                    <a:pt x="281899" y="522859"/>
                  </a:lnTo>
                  <a:lnTo>
                    <a:pt x="260125" y="527929"/>
                  </a:lnTo>
                  <a:lnTo>
                    <a:pt x="256353" y="528801"/>
                  </a:lnTo>
                  <a:lnTo>
                    <a:pt x="252640" y="529658"/>
                  </a:lnTo>
                  <a:lnTo>
                    <a:pt x="217112" y="537631"/>
                  </a:lnTo>
                  <a:lnTo>
                    <a:pt x="215605" y="529209"/>
                  </a:lnTo>
                  <a:lnTo>
                    <a:pt x="213737" y="529563"/>
                  </a:lnTo>
                  <a:lnTo>
                    <a:pt x="177646" y="536312"/>
                  </a:lnTo>
                  <a:lnTo>
                    <a:pt x="174142" y="536958"/>
                  </a:lnTo>
                  <a:lnTo>
                    <a:pt x="168376" y="538022"/>
                  </a:lnTo>
                  <a:lnTo>
                    <a:pt x="132638" y="544518"/>
                  </a:lnTo>
                  <a:lnTo>
                    <a:pt x="119833" y="546805"/>
                  </a:lnTo>
                  <a:lnTo>
                    <a:pt x="93411" y="551322"/>
                  </a:lnTo>
                  <a:lnTo>
                    <a:pt x="77470" y="554002"/>
                  </a:lnTo>
                  <a:lnTo>
                    <a:pt x="50604" y="558591"/>
                  </a:lnTo>
                  <a:lnTo>
                    <a:pt x="48415" y="558953"/>
                  </a:lnTo>
                  <a:lnTo>
                    <a:pt x="36990" y="560832"/>
                  </a:lnTo>
                  <a:lnTo>
                    <a:pt x="19072" y="563690"/>
                  </a:lnTo>
                  <a:close/>
                </a:path>
              </a:pathLst>
            </a:custGeom>
            <a:solidFill>
              <a:srgbClr val="FF4D2E">
                <a:alpha val="100000"/>
              </a:srgbClr>
            </a:solidFill>
            <a:ln w="10840" cap="rnd">
              <a:solidFill>
                <a:srgbClr val="000000">
                  <a:alpha val="100000"/>
                </a:srgbClr>
              </a:solidFill>
              <a:prstDash val="solid"/>
              <a:round/>
            </a:ln>
          </p:spPr>
          <p:txBody>
            <a:bodyPr/>
            <a:lstStyle/>
            <a:p/>
          </p:txBody>
        </p:sp>
        <p:sp>
          <p:nvSpPr>
            <p:cNvPr id="41" name="pg40"/>
            <p:cNvSpPr/>
            <p:nvPr/>
          </p:nvSpPr>
          <p:spPr>
            <a:xfrm>
              <a:off x="4687491" y="2494547"/>
              <a:ext cx="638955" cy="310258"/>
            </a:xfrm>
            <a:custGeom>
              <a:avLst/>
              <a:pathLst>
                <a:path w="638955" h="310258">
                  <a:moveTo>
                    <a:pt x="0" y="151785"/>
                  </a:moveTo>
                  <a:lnTo>
                    <a:pt x="7523" y="145293"/>
                  </a:lnTo>
                  <a:lnTo>
                    <a:pt x="15395" y="142089"/>
                  </a:lnTo>
                  <a:lnTo>
                    <a:pt x="32046" y="134157"/>
                  </a:lnTo>
                  <a:lnTo>
                    <a:pt x="42298" y="123200"/>
                  </a:lnTo>
                  <a:lnTo>
                    <a:pt x="44951" y="119488"/>
                  </a:lnTo>
                  <a:lnTo>
                    <a:pt x="49015" y="113792"/>
                  </a:lnTo>
                  <a:lnTo>
                    <a:pt x="58619" y="109021"/>
                  </a:lnTo>
                  <a:lnTo>
                    <a:pt x="65730" y="108781"/>
                  </a:lnTo>
                  <a:lnTo>
                    <a:pt x="72136" y="107070"/>
                  </a:lnTo>
                  <a:lnTo>
                    <a:pt x="78328" y="104945"/>
                  </a:lnTo>
                  <a:lnTo>
                    <a:pt x="85835" y="103634"/>
                  </a:lnTo>
                  <a:lnTo>
                    <a:pt x="101425" y="92273"/>
                  </a:lnTo>
                  <a:lnTo>
                    <a:pt x="107773" y="81745"/>
                  </a:lnTo>
                  <a:lnTo>
                    <a:pt x="117662" y="78199"/>
                  </a:lnTo>
                  <a:lnTo>
                    <a:pt x="123754" y="76366"/>
                  </a:lnTo>
                  <a:lnTo>
                    <a:pt x="125619" y="72731"/>
                  </a:lnTo>
                  <a:lnTo>
                    <a:pt x="126255" y="71491"/>
                  </a:lnTo>
                  <a:lnTo>
                    <a:pt x="128327" y="63344"/>
                  </a:lnTo>
                  <a:lnTo>
                    <a:pt x="134202" y="57028"/>
                  </a:lnTo>
                  <a:lnTo>
                    <a:pt x="143281" y="47208"/>
                  </a:lnTo>
                  <a:lnTo>
                    <a:pt x="152793" y="40796"/>
                  </a:lnTo>
                  <a:lnTo>
                    <a:pt x="158358" y="34105"/>
                  </a:lnTo>
                  <a:lnTo>
                    <a:pt x="159298" y="32973"/>
                  </a:lnTo>
                  <a:lnTo>
                    <a:pt x="165087" y="21671"/>
                  </a:lnTo>
                  <a:lnTo>
                    <a:pt x="175933" y="13182"/>
                  </a:lnTo>
                  <a:lnTo>
                    <a:pt x="181387" y="8824"/>
                  </a:lnTo>
                  <a:lnTo>
                    <a:pt x="192736" y="4403"/>
                  </a:lnTo>
                  <a:lnTo>
                    <a:pt x="206357" y="1022"/>
                  </a:lnTo>
                  <a:lnTo>
                    <a:pt x="217813" y="0"/>
                  </a:lnTo>
                  <a:lnTo>
                    <a:pt x="228903" y="658"/>
                  </a:lnTo>
                  <a:lnTo>
                    <a:pt x="237407" y="3588"/>
                  </a:lnTo>
                  <a:lnTo>
                    <a:pt x="236980" y="8443"/>
                  </a:lnTo>
                  <a:lnTo>
                    <a:pt x="219563" y="10673"/>
                  </a:lnTo>
                  <a:lnTo>
                    <a:pt x="207069" y="12866"/>
                  </a:lnTo>
                  <a:lnTo>
                    <a:pt x="208016" y="20025"/>
                  </a:lnTo>
                  <a:lnTo>
                    <a:pt x="202120" y="24912"/>
                  </a:lnTo>
                  <a:lnTo>
                    <a:pt x="195877" y="31907"/>
                  </a:lnTo>
                  <a:lnTo>
                    <a:pt x="188250" y="40068"/>
                  </a:lnTo>
                  <a:lnTo>
                    <a:pt x="187884" y="41406"/>
                  </a:lnTo>
                  <a:lnTo>
                    <a:pt x="185562" y="49871"/>
                  </a:lnTo>
                  <a:lnTo>
                    <a:pt x="177782" y="58958"/>
                  </a:lnTo>
                  <a:lnTo>
                    <a:pt x="175196" y="69568"/>
                  </a:lnTo>
                  <a:lnTo>
                    <a:pt x="171600" y="78514"/>
                  </a:lnTo>
                  <a:lnTo>
                    <a:pt x="170525" y="81183"/>
                  </a:lnTo>
                  <a:lnTo>
                    <a:pt x="169912" y="91068"/>
                  </a:lnTo>
                  <a:lnTo>
                    <a:pt x="178933" y="86830"/>
                  </a:lnTo>
                  <a:lnTo>
                    <a:pt x="189302" y="77582"/>
                  </a:lnTo>
                  <a:lnTo>
                    <a:pt x="197587" y="71358"/>
                  </a:lnTo>
                  <a:lnTo>
                    <a:pt x="205573" y="76644"/>
                  </a:lnTo>
                  <a:lnTo>
                    <a:pt x="207446" y="76512"/>
                  </a:lnTo>
                  <a:lnTo>
                    <a:pt x="220512" y="75579"/>
                  </a:lnTo>
                  <a:lnTo>
                    <a:pt x="232234" y="78227"/>
                  </a:lnTo>
                  <a:lnTo>
                    <a:pt x="240994" y="81591"/>
                  </a:lnTo>
                  <a:lnTo>
                    <a:pt x="250444" y="88051"/>
                  </a:lnTo>
                  <a:lnTo>
                    <a:pt x="253726" y="95967"/>
                  </a:lnTo>
                  <a:lnTo>
                    <a:pt x="261550" y="104585"/>
                  </a:lnTo>
                  <a:lnTo>
                    <a:pt x="273879" y="111737"/>
                  </a:lnTo>
                  <a:lnTo>
                    <a:pt x="276752" y="121102"/>
                  </a:lnTo>
                  <a:lnTo>
                    <a:pt x="294225" y="119618"/>
                  </a:lnTo>
                  <a:lnTo>
                    <a:pt x="299326" y="117630"/>
                  </a:lnTo>
                  <a:lnTo>
                    <a:pt x="311428" y="112895"/>
                  </a:lnTo>
                  <a:lnTo>
                    <a:pt x="319334" y="119762"/>
                  </a:lnTo>
                  <a:lnTo>
                    <a:pt x="328049" y="120546"/>
                  </a:lnTo>
                  <a:lnTo>
                    <a:pt x="332874" y="115761"/>
                  </a:lnTo>
                  <a:lnTo>
                    <a:pt x="336093" y="104957"/>
                  </a:lnTo>
                  <a:lnTo>
                    <a:pt x="342701" y="106728"/>
                  </a:lnTo>
                  <a:lnTo>
                    <a:pt x="349997" y="111754"/>
                  </a:lnTo>
                  <a:lnTo>
                    <a:pt x="357333" y="101780"/>
                  </a:lnTo>
                  <a:lnTo>
                    <a:pt x="379384" y="84156"/>
                  </a:lnTo>
                  <a:lnTo>
                    <a:pt x="383399" y="80891"/>
                  </a:lnTo>
                  <a:lnTo>
                    <a:pt x="396202" y="78536"/>
                  </a:lnTo>
                  <a:lnTo>
                    <a:pt x="407566" y="74768"/>
                  </a:lnTo>
                  <a:lnTo>
                    <a:pt x="409616" y="74086"/>
                  </a:lnTo>
                  <a:lnTo>
                    <a:pt x="441901" y="69378"/>
                  </a:lnTo>
                  <a:lnTo>
                    <a:pt x="460217" y="56085"/>
                  </a:lnTo>
                  <a:lnTo>
                    <a:pt x="461853" y="55464"/>
                  </a:lnTo>
                  <a:lnTo>
                    <a:pt x="467435" y="53341"/>
                  </a:lnTo>
                  <a:lnTo>
                    <a:pt x="485768" y="48621"/>
                  </a:lnTo>
                  <a:lnTo>
                    <a:pt x="482547" y="62511"/>
                  </a:lnTo>
                  <a:lnTo>
                    <a:pt x="485663" y="78408"/>
                  </a:lnTo>
                  <a:lnTo>
                    <a:pt x="492783" y="87581"/>
                  </a:lnTo>
                  <a:lnTo>
                    <a:pt x="503903" y="87637"/>
                  </a:lnTo>
                  <a:lnTo>
                    <a:pt x="518539" y="81081"/>
                  </a:lnTo>
                  <a:lnTo>
                    <a:pt x="525636" y="83909"/>
                  </a:lnTo>
                  <a:lnTo>
                    <a:pt x="536307" y="84056"/>
                  </a:lnTo>
                  <a:lnTo>
                    <a:pt x="538453" y="80061"/>
                  </a:lnTo>
                  <a:lnTo>
                    <a:pt x="541272" y="74808"/>
                  </a:lnTo>
                  <a:lnTo>
                    <a:pt x="552857" y="73637"/>
                  </a:lnTo>
                  <a:lnTo>
                    <a:pt x="560483" y="65696"/>
                  </a:lnTo>
                  <a:lnTo>
                    <a:pt x="567836" y="67255"/>
                  </a:lnTo>
                  <a:lnTo>
                    <a:pt x="568458" y="73598"/>
                  </a:lnTo>
                  <a:lnTo>
                    <a:pt x="569804" y="86666"/>
                  </a:lnTo>
                  <a:lnTo>
                    <a:pt x="576544" y="101072"/>
                  </a:lnTo>
                  <a:lnTo>
                    <a:pt x="576022" y="103258"/>
                  </a:lnTo>
                  <a:lnTo>
                    <a:pt x="577178" y="112169"/>
                  </a:lnTo>
                  <a:lnTo>
                    <a:pt x="586241" y="116126"/>
                  </a:lnTo>
                  <a:lnTo>
                    <a:pt x="592291" y="121726"/>
                  </a:lnTo>
                  <a:lnTo>
                    <a:pt x="601591" y="125214"/>
                  </a:lnTo>
                  <a:lnTo>
                    <a:pt x="605787" y="115294"/>
                  </a:lnTo>
                  <a:lnTo>
                    <a:pt x="614615" y="114499"/>
                  </a:lnTo>
                  <a:lnTo>
                    <a:pt x="625793" y="113676"/>
                  </a:lnTo>
                  <a:lnTo>
                    <a:pt x="638955" y="123746"/>
                  </a:lnTo>
                  <a:lnTo>
                    <a:pt x="636958" y="134746"/>
                  </a:lnTo>
                  <a:lnTo>
                    <a:pt x="631925" y="136166"/>
                  </a:lnTo>
                  <a:lnTo>
                    <a:pt x="624405" y="133696"/>
                  </a:lnTo>
                  <a:lnTo>
                    <a:pt x="611702" y="137390"/>
                  </a:lnTo>
                  <a:lnTo>
                    <a:pt x="601061" y="135744"/>
                  </a:lnTo>
                  <a:lnTo>
                    <a:pt x="585674" y="138153"/>
                  </a:lnTo>
                  <a:lnTo>
                    <a:pt x="582638" y="139161"/>
                  </a:lnTo>
                  <a:lnTo>
                    <a:pt x="570292" y="143245"/>
                  </a:lnTo>
                  <a:lnTo>
                    <a:pt x="559956" y="148577"/>
                  </a:lnTo>
                  <a:lnTo>
                    <a:pt x="549389" y="144425"/>
                  </a:lnTo>
                  <a:lnTo>
                    <a:pt x="542301" y="149902"/>
                  </a:lnTo>
                  <a:lnTo>
                    <a:pt x="536314" y="150618"/>
                  </a:lnTo>
                  <a:lnTo>
                    <a:pt x="528289" y="158153"/>
                  </a:lnTo>
                  <a:lnTo>
                    <a:pt x="532262" y="165322"/>
                  </a:lnTo>
                  <a:lnTo>
                    <a:pt x="524191" y="165512"/>
                  </a:lnTo>
                  <a:lnTo>
                    <a:pt x="511105" y="158233"/>
                  </a:lnTo>
                  <a:lnTo>
                    <a:pt x="501443" y="149815"/>
                  </a:lnTo>
                  <a:lnTo>
                    <a:pt x="486936" y="146493"/>
                  </a:lnTo>
                  <a:lnTo>
                    <a:pt x="476241" y="146446"/>
                  </a:lnTo>
                  <a:lnTo>
                    <a:pt x="465460" y="146236"/>
                  </a:lnTo>
                  <a:lnTo>
                    <a:pt x="451116" y="149203"/>
                  </a:lnTo>
                  <a:lnTo>
                    <a:pt x="443664" y="163561"/>
                  </a:lnTo>
                  <a:lnTo>
                    <a:pt x="439820" y="167447"/>
                  </a:lnTo>
                  <a:lnTo>
                    <a:pt x="429092" y="166672"/>
                  </a:lnTo>
                  <a:lnTo>
                    <a:pt x="424836" y="171838"/>
                  </a:lnTo>
                  <a:lnTo>
                    <a:pt x="421147" y="176306"/>
                  </a:lnTo>
                  <a:lnTo>
                    <a:pt x="405728" y="172813"/>
                  </a:lnTo>
                  <a:lnTo>
                    <a:pt x="387579" y="179121"/>
                  </a:lnTo>
                  <a:lnTo>
                    <a:pt x="383561" y="194417"/>
                  </a:lnTo>
                  <a:lnTo>
                    <a:pt x="376974" y="205489"/>
                  </a:lnTo>
                  <a:lnTo>
                    <a:pt x="375366" y="207176"/>
                  </a:lnTo>
                  <a:lnTo>
                    <a:pt x="368871" y="213976"/>
                  </a:lnTo>
                  <a:lnTo>
                    <a:pt x="363915" y="226650"/>
                  </a:lnTo>
                  <a:lnTo>
                    <a:pt x="363825" y="237285"/>
                  </a:lnTo>
                  <a:lnTo>
                    <a:pt x="355412" y="229378"/>
                  </a:lnTo>
                  <a:lnTo>
                    <a:pt x="354311" y="218750"/>
                  </a:lnTo>
                  <a:lnTo>
                    <a:pt x="358672" y="212379"/>
                  </a:lnTo>
                  <a:lnTo>
                    <a:pt x="345462" y="203936"/>
                  </a:lnTo>
                  <a:lnTo>
                    <a:pt x="341436" y="216644"/>
                  </a:lnTo>
                  <a:lnTo>
                    <a:pt x="331046" y="225049"/>
                  </a:lnTo>
                  <a:lnTo>
                    <a:pt x="320362" y="220573"/>
                  </a:lnTo>
                  <a:lnTo>
                    <a:pt x="312273" y="229578"/>
                  </a:lnTo>
                  <a:lnTo>
                    <a:pt x="307196" y="245472"/>
                  </a:lnTo>
                  <a:lnTo>
                    <a:pt x="304979" y="252375"/>
                  </a:lnTo>
                  <a:lnTo>
                    <a:pt x="301236" y="265641"/>
                  </a:lnTo>
                  <a:lnTo>
                    <a:pt x="293497" y="284999"/>
                  </a:lnTo>
                  <a:lnTo>
                    <a:pt x="287451" y="296976"/>
                  </a:lnTo>
                  <a:lnTo>
                    <a:pt x="285605" y="310258"/>
                  </a:lnTo>
                  <a:lnTo>
                    <a:pt x="280019" y="309625"/>
                  </a:lnTo>
                  <a:lnTo>
                    <a:pt x="274796" y="304475"/>
                  </a:lnTo>
                  <a:lnTo>
                    <a:pt x="269541" y="299007"/>
                  </a:lnTo>
                  <a:lnTo>
                    <a:pt x="271368" y="292231"/>
                  </a:lnTo>
                  <a:lnTo>
                    <a:pt x="273990" y="282233"/>
                  </a:lnTo>
                  <a:lnTo>
                    <a:pt x="273855" y="275187"/>
                  </a:lnTo>
                  <a:lnTo>
                    <a:pt x="269002" y="273902"/>
                  </a:lnTo>
                  <a:lnTo>
                    <a:pt x="265519" y="278320"/>
                  </a:lnTo>
                  <a:lnTo>
                    <a:pt x="260987" y="279206"/>
                  </a:lnTo>
                  <a:lnTo>
                    <a:pt x="255195" y="280167"/>
                  </a:lnTo>
                  <a:lnTo>
                    <a:pt x="255008" y="274791"/>
                  </a:lnTo>
                  <a:lnTo>
                    <a:pt x="254851" y="267930"/>
                  </a:lnTo>
                  <a:lnTo>
                    <a:pt x="258099" y="263530"/>
                  </a:lnTo>
                  <a:lnTo>
                    <a:pt x="257207" y="256717"/>
                  </a:lnTo>
                  <a:lnTo>
                    <a:pt x="257748" y="249861"/>
                  </a:lnTo>
                  <a:lnTo>
                    <a:pt x="257939" y="245207"/>
                  </a:lnTo>
                  <a:lnTo>
                    <a:pt x="252746" y="240067"/>
                  </a:lnTo>
                  <a:lnTo>
                    <a:pt x="256328" y="236725"/>
                  </a:lnTo>
                  <a:lnTo>
                    <a:pt x="253527" y="233160"/>
                  </a:lnTo>
                  <a:lnTo>
                    <a:pt x="250582" y="231021"/>
                  </a:lnTo>
                  <a:lnTo>
                    <a:pt x="245661" y="227443"/>
                  </a:lnTo>
                  <a:lnTo>
                    <a:pt x="237508" y="227440"/>
                  </a:lnTo>
                  <a:lnTo>
                    <a:pt x="234242" y="223698"/>
                  </a:lnTo>
                  <a:lnTo>
                    <a:pt x="229685" y="226119"/>
                  </a:lnTo>
                  <a:lnTo>
                    <a:pt x="228861" y="225915"/>
                  </a:lnTo>
                  <a:lnTo>
                    <a:pt x="224153" y="224750"/>
                  </a:lnTo>
                  <a:lnTo>
                    <a:pt x="221003" y="222140"/>
                  </a:lnTo>
                  <a:lnTo>
                    <a:pt x="225524" y="214203"/>
                  </a:lnTo>
                  <a:lnTo>
                    <a:pt x="220827" y="208622"/>
                  </a:lnTo>
                  <a:lnTo>
                    <a:pt x="220678" y="208564"/>
                  </a:lnTo>
                  <a:lnTo>
                    <a:pt x="214624" y="206190"/>
                  </a:lnTo>
                  <a:lnTo>
                    <a:pt x="208086" y="205018"/>
                  </a:lnTo>
                  <a:lnTo>
                    <a:pt x="202393" y="206341"/>
                  </a:lnTo>
                  <a:lnTo>
                    <a:pt x="195327" y="203025"/>
                  </a:lnTo>
                  <a:lnTo>
                    <a:pt x="192852" y="204997"/>
                  </a:lnTo>
                  <a:lnTo>
                    <a:pt x="181417" y="201111"/>
                  </a:lnTo>
                  <a:lnTo>
                    <a:pt x="175402" y="202740"/>
                  </a:lnTo>
                  <a:lnTo>
                    <a:pt x="174114" y="206222"/>
                  </a:lnTo>
                  <a:lnTo>
                    <a:pt x="170063" y="206979"/>
                  </a:lnTo>
                  <a:lnTo>
                    <a:pt x="167658" y="204057"/>
                  </a:lnTo>
                  <a:lnTo>
                    <a:pt x="167267" y="203988"/>
                  </a:lnTo>
                  <a:lnTo>
                    <a:pt x="161852" y="203025"/>
                  </a:lnTo>
                  <a:lnTo>
                    <a:pt x="155397" y="204700"/>
                  </a:lnTo>
                  <a:lnTo>
                    <a:pt x="143451" y="199572"/>
                  </a:lnTo>
                  <a:lnTo>
                    <a:pt x="137678" y="197085"/>
                  </a:lnTo>
                  <a:lnTo>
                    <a:pt x="127769" y="192802"/>
                  </a:lnTo>
                  <a:lnTo>
                    <a:pt x="76142" y="185528"/>
                  </a:lnTo>
                  <a:lnTo>
                    <a:pt x="48746" y="181499"/>
                  </a:lnTo>
                  <a:lnTo>
                    <a:pt x="30732" y="178791"/>
                  </a:lnTo>
                  <a:lnTo>
                    <a:pt x="25928" y="168163"/>
                  </a:lnTo>
                  <a:lnTo>
                    <a:pt x="19489" y="158294"/>
                  </a:lnTo>
                  <a:lnTo>
                    <a:pt x="12760" y="156580"/>
                  </a:lnTo>
                  <a:lnTo>
                    <a:pt x="8018" y="152538"/>
                  </a:lnTo>
                  <a:lnTo>
                    <a:pt x="3320" y="155735"/>
                  </a:lnTo>
                  <a:close/>
                </a:path>
              </a:pathLst>
            </a:custGeom>
            <a:solidFill>
              <a:srgbClr val="FF4D2E">
                <a:alpha val="100000"/>
              </a:srgbClr>
            </a:solidFill>
            <a:ln w="10840" cap="rnd">
              <a:solidFill>
                <a:srgbClr val="000000">
                  <a:alpha val="100000"/>
                </a:srgbClr>
              </a:solidFill>
              <a:prstDash val="solid"/>
              <a:round/>
            </a:ln>
          </p:spPr>
          <p:txBody>
            <a:bodyPr/>
            <a:lstStyle/>
            <a:p/>
          </p:txBody>
        </p:sp>
        <p:sp>
          <p:nvSpPr>
            <p:cNvPr id="42" name="pg41"/>
            <p:cNvSpPr/>
            <p:nvPr/>
          </p:nvSpPr>
          <p:spPr>
            <a:xfrm>
              <a:off x="4768991" y="2405683"/>
              <a:ext cx="67199" cy="60084"/>
            </a:xfrm>
            <a:custGeom>
              <a:avLst/>
              <a:pathLst>
                <a:path w="67199" h="60084">
                  <a:moveTo>
                    <a:pt x="2400" y="49761"/>
                  </a:moveTo>
                  <a:lnTo>
                    <a:pt x="5620" y="45698"/>
                  </a:lnTo>
                  <a:lnTo>
                    <a:pt x="18708" y="36167"/>
                  </a:lnTo>
                  <a:lnTo>
                    <a:pt x="25005" y="31651"/>
                  </a:lnTo>
                  <a:lnTo>
                    <a:pt x="28864" y="29069"/>
                  </a:lnTo>
                  <a:lnTo>
                    <a:pt x="35257" y="25177"/>
                  </a:lnTo>
                  <a:lnTo>
                    <a:pt x="42109" y="18163"/>
                  </a:lnTo>
                  <a:lnTo>
                    <a:pt x="49653" y="10841"/>
                  </a:lnTo>
                  <a:lnTo>
                    <a:pt x="56567" y="6265"/>
                  </a:lnTo>
                  <a:lnTo>
                    <a:pt x="66527" y="0"/>
                  </a:lnTo>
                  <a:lnTo>
                    <a:pt x="67199" y="5810"/>
                  </a:lnTo>
                  <a:lnTo>
                    <a:pt x="57689" y="15899"/>
                  </a:lnTo>
                  <a:lnTo>
                    <a:pt x="56363" y="24348"/>
                  </a:lnTo>
                  <a:lnTo>
                    <a:pt x="45005" y="32118"/>
                  </a:lnTo>
                  <a:lnTo>
                    <a:pt x="33762" y="37722"/>
                  </a:lnTo>
                  <a:lnTo>
                    <a:pt x="30931" y="46814"/>
                  </a:lnTo>
                  <a:lnTo>
                    <a:pt x="18955" y="54524"/>
                  </a:lnTo>
                  <a:lnTo>
                    <a:pt x="9551" y="60084"/>
                  </a:lnTo>
                  <a:lnTo>
                    <a:pt x="5181" y="57155"/>
                  </a:lnTo>
                  <a:lnTo>
                    <a:pt x="0" y="54384"/>
                  </a:lnTo>
                  <a:close/>
                </a:path>
              </a:pathLst>
            </a:custGeom>
            <a:solidFill>
              <a:srgbClr val="FF4D2E">
                <a:alpha val="100000"/>
              </a:srgbClr>
            </a:solidFill>
            <a:ln w="10840" cap="rnd">
              <a:solidFill>
                <a:srgbClr val="000000">
                  <a:alpha val="100000"/>
                </a:srgbClr>
              </a:solidFill>
              <a:prstDash val="solid"/>
              <a:round/>
            </a:ln>
          </p:spPr>
          <p:txBody>
            <a:bodyPr/>
            <a:lstStyle/>
            <a:p/>
          </p:txBody>
        </p:sp>
        <p:sp>
          <p:nvSpPr>
            <p:cNvPr id="43" name="pg42"/>
            <p:cNvSpPr/>
            <p:nvPr/>
          </p:nvSpPr>
          <p:spPr>
            <a:xfrm>
              <a:off x="4056107" y="2311185"/>
              <a:ext cx="689771" cy="787278"/>
            </a:xfrm>
            <a:custGeom>
              <a:avLst/>
              <a:pathLst>
                <a:path w="689771" h="787278">
                  <a:moveTo>
                    <a:pt x="0" y="59544"/>
                  </a:moveTo>
                  <a:lnTo>
                    <a:pt x="25989" y="58684"/>
                  </a:lnTo>
                  <a:lnTo>
                    <a:pt x="71795" y="56766"/>
                  </a:lnTo>
                  <a:lnTo>
                    <a:pt x="109262" y="54972"/>
                  </a:lnTo>
                  <a:lnTo>
                    <a:pt x="164524" y="52119"/>
                  </a:lnTo>
                  <a:lnTo>
                    <a:pt x="166359" y="52009"/>
                  </a:lnTo>
                  <a:lnTo>
                    <a:pt x="180825" y="51123"/>
                  </a:lnTo>
                  <a:lnTo>
                    <a:pt x="179304" y="26455"/>
                  </a:lnTo>
                  <a:lnTo>
                    <a:pt x="178259" y="9955"/>
                  </a:lnTo>
                  <a:lnTo>
                    <a:pt x="177630" y="0"/>
                  </a:lnTo>
                  <a:lnTo>
                    <a:pt x="186096" y="3630"/>
                  </a:lnTo>
                  <a:lnTo>
                    <a:pt x="191965" y="1167"/>
                  </a:lnTo>
                  <a:lnTo>
                    <a:pt x="195147" y="995"/>
                  </a:lnTo>
                  <a:lnTo>
                    <a:pt x="201825" y="5292"/>
                  </a:lnTo>
                  <a:lnTo>
                    <a:pt x="207314" y="6561"/>
                  </a:lnTo>
                  <a:lnTo>
                    <a:pt x="209916" y="20602"/>
                  </a:lnTo>
                  <a:lnTo>
                    <a:pt x="212716" y="32310"/>
                  </a:lnTo>
                  <a:lnTo>
                    <a:pt x="215029" y="35518"/>
                  </a:lnTo>
                  <a:lnTo>
                    <a:pt x="218655" y="48568"/>
                  </a:lnTo>
                  <a:lnTo>
                    <a:pt x="222839" y="63749"/>
                  </a:lnTo>
                  <a:lnTo>
                    <a:pt x="223012" y="69574"/>
                  </a:lnTo>
                  <a:lnTo>
                    <a:pt x="222722" y="76356"/>
                  </a:lnTo>
                  <a:lnTo>
                    <a:pt x="229782" y="82806"/>
                  </a:lnTo>
                  <a:lnTo>
                    <a:pt x="239764" y="87055"/>
                  </a:lnTo>
                  <a:lnTo>
                    <a:pt x="245283" y="87666"/>
                  </a:lnTo>
                  <a:lnTo>
                    <a:pt x="246667" y="86849"/>
                  </a:lnTo>
                  <a:lnTo>
                    <a:pt x="250154" y="84786"/>
                  </a:lnTo>
                  <a:lnTo>
                    <a:pt x="259583" y="85006"/>
                  </a:lnTo>
                  <a:lnTo>
                    <a:pt x="262477" y="87695"/>
                  </a:lnTo>
                  <a:lnTo>
                    <a:pt x="262831" y="91294"/>
                  </a:lnTo>
                  <a:lnTo>
                    <a:pt x="276876" y="91951"/>
                  </a:lnTo>
                  <a:lnTo>
                    <a:pt x="291385" y="92518"/>
                  </a:lnTo>
                  <a:lnTo>
                    <a:pt x="298672" y="92201"/>
                  </a:lnTo>
                  <a:lnTo>
                    <a:pt x="302692" y="99769"/>
                  </a:lnTo>
                  <a:lnTo>
                    <a:pt x="302288" y="105640"/>
                  </a:lnTo>
                  <a:lnTo>
                    <a:pt x="314734" y="106024"/>
                  </a:lnTo>
                  <a:lnTo>
                    <a:pt x="324465" y="103562"/>
                  </a:lnTo>
                  <a:lnTo>
                    <a:pt x="332570" y="100664"/>
                  </a:lnTo>
                  <a:lnTo>
                    <a:pt x="332333" y="94529"/>
                  </a:lnTo>
                  <a:lnTo>
                    <a:pt x="340340" y="92093"/>
                  </a:lnTo>
                  <a:lnTo>
                    <a:pt x="342163" y="89067"/>
                  </a:lnTo>
                  <a:lnTo>
                    <a:pt x="354240" y="85930"/>
                  </a:lnTo>
                  <a:lnTo>
                    <a:pt x="360130" y="87766"/>
                  </a:lnTo>
                  <a:lnTo>
                    <a:pt x="364829" y="87107"/>
                  </a:lnTo>
                  <a:lnTo>
                    <a:pt x="376457" y="85460"/>
                  </a:lnTo>
                  <a:lnTo>
                    <a:pt x="382166" y="89835"/>
                  </a:lnTo>
                  <a:lnTo>
                    <a:pt x="397441" y="95881"/>
                  </a:lnTo>
                  <a:lnTo>
                    <a:pt x="405551" y="94655"/>
                  </a:lnTo>
                  <a:lnTo>
                    <a:pt x="406322" y="99208"/>
                  </a:lnTo>
                  <a:lnTo>
                    <a:pt x="404565" y="104892"/>
                  </a:lnTo>
                  <a:lnTo>
                    <a:pt x="412041" y="107682"/>
                  </a:lnTo>
                  <a:lnTo>
                    <a:pt x="417273" y="106191"/>
                  </a:lnTo>
                  <a:lnTo>
                    <a:pt x="422852" y="110220"/>
                  </a:lnTo>
                  <a:lnTo>
                    <a:pt x="422460" y="118590"/>
                  </a:lnTo>
                  <a:lnTo>
                    <a:pt x="427906" y="125605"/>
                  </a:lnTo>
                  <a:lnTo>
                    <a:pt x="433030" y="135162"/>
                  </a:lnTo>
                  <a:lnTo>
                    <a:pt x="437565" y="132018"/>
                  </a:lnTo>
                  <a:lnTo>
                    <a:pt x="438743" y="126880"/>
                  </a:lnTo>
                  <a:lnTo>
                    <a:pt x="438162" y="120811"/>
                  </a:lnTo>
                  <a:lnTo>
                    <a:pt x="440664" y="116428"/>
                  </a:lnTo>
                  <a:lnTo>
                    <a:pt x="449346" y="114461"/>
                  </a:lnTo>
                  <a:lnTo>
                    <a:pt x="458791" y="114067"/>
                  </a:lnTo>
                  <a:lnTo>
                    <a:pt x="464146" y="118591"/>
                  </a:lnTo>
                  <a:lnTo>
                    <a:pt x="466855" y="128152"/>
                  </a:lnTo>
                  <a:lnTo>
                    <a:pt x="474675" y="128710"/>
                  </a:lnTo>
                  <a:lnTo>
                    <a:pt x="483585" y="132065"/>
                  </a:lnTo>
                  <a:lnTo>
                    <a:pt x="485078" y="132625"/>
                  </a:lnTo>
                  <a:lnTo>
                    <a:pt x="490928" y="132192"/>
                  </a:lnTo>
                  <a:lnTo>
                    <a:pt x="494045" y="142541"/>
                  </a:lnTo>
                  <a:lnTo>
                    <a:pt x="505937" y="142768"/>
                  </a:lnTo>
                  <a:lnTo>
                    <a:pt x="508207" y="149886"/>
                  </a:lnTo>
                  <a:lnTo>
                    <a:pt x="514807" y="147374"/>
                  </a:lnTo>
                  <a:lnTo>
                    <a:pt x="526137" y="145765"/>
                  </a:lnTo>
                  <a:lnTo>
                    <a:pt x="533547" y="143018"/>
                  </a:lnTo>
                  <a:lnTo>
                    <a:pt x="540983" y="134644"/>
                  </a:lnTo>
                  <a:lnTo>
                    <a:pt x="550847" y="126979"/>
                  </a:lnTo>
                  <a:lnTo>
                    <a:pt x="551095" y="126801"/>
                  </a:lnTo>
                  <a:lnTo>
                    <a:pt x="561423" y="119362"/>
                  </a:lnTo>
                  <a:lnTo>
                    <a:pt x="566878" y="117900"/>
                  </a:lnTo>
                  <a:lnTo>
                    <a:pt x="571371" y="126188"/>
                  </a:lnTo>
                  <a:lnTo>
                    <a:pt x="574729" y="133248"/>
                  </a:lnTo>
                  <a:lnTo>
                    <a:pt x="581504" y="135971"/>
                  </a:lnTo>
                  <a:lnTo>
                    <a:pt x="593189" y="131026"/>
                  </a:lnTo>
                  <a:lnTo>
                    <a:pt x="601824" y="132212"/>
                  </a:lnTo>
                  <a:lnTo>
                    <a:pt x="615392" y="130875"/>
                  </a:lnTo>
                  <a:lnTo>
                    <a:pt x="631175" y="127810"/>
                  </a:lnTo>
                  <a:lnTo>
                    <a:pt x="640961" y="129880"/>
                  </a:lnTo>
                  <a:lnTo>
                    <a:pt x="647051" y="138135"/>
                  </a:lnTo>
                  <a:lnTo>
                    <a:pt x="656846" y="140977"/>
                  </a:lnTo>
                  <a:lnTo>
                    <a:pt x="666730" y="135219"/>
                  </a:lnTo>
                  <a:lnTo>
                    <a:pt x="677870" y="135355"/>
                  </a:lnTo>
                  <a:lnTo>
                    <a:pt x="689771" y="133382"/>
                  </a:lnTo>
                  <a:lnTo>
                    <a:pt x="684688" y="139384"/>
                  </a:lnTo>
                  <a:lnTo>
                    <a:pt x="675804" y="143722"/>
                  </a:lnTo>
                  <a:lnTo>
                    <a:pt x="669601" y="148964"/>
                  </a:lnTo>
                  <a:lnTo>
                    <a:pt x="665128" y="153142"/>
                  </a:lnTo>
                  <a:lnTo>
                    <a:pt x="654147" y="158478"/>
                  </a:lnTo>
                  <a:lnTo>
                    <a:pt x="650211" y="163211"/>
                  </a:lnTo>
                  <a:lnTo>
                    <a:pt x="641900" y="166860"/>
                  </a:lnTo>
                  <a:lnTo>
                    <a:pt x="632225" y="172486"/>
                  </a:lnTo>
                  <a:lnTo>
                    <a:pt x="620604" y="177179"/>
                  </a:lnTo>
                  <a:lnTo>
                    <a:pt x="612231" y="180691"/>
                  </a:lnTo>
                  <a:lnTo>
                    <a:pt x="602491" y="186161"/>
                  </a:lnTo>
                  <a:lnTo>
                    <a:pt x="593413" y="193519"/>
                  </a:lnTo>
                  <a:lnTo>
                    <a:pt x="586091" y="198642"/>
                  </a:lnTo>
                  <a:lnTo>
                    <a:pt x="575373" y="208918"/>
                  </a:lnTo>
                  <a:lnTo>
                    <a:pt x="562987" y="222642"/>
                  </a:lnTo>
                  <a:lnTo>
                    <a:pt x="553193" y="234921"/>
                  </a:lnTo>
                  <a:lnTo>
                    <a:pt x="544377" y="249575"/>
                  </a:lnTo>
                  <a:lnTo>
                    <a:pt x="534566" y="262958"/>
                  </a:lnTo>
                  <a:lnTo>
                    <a:pt x="528985" y="270002"/>
                  </a:lnTo>
                  <a:lnTo>
                    <a:pt x="519191" y="277633"/>
                  </a:lnTo>
                  <a:lnTo>
                    <a:pt x="513723" y="286694"/>
                  </a:lnTo>
                  <a:lnTo>
                    <a:pt x="506000" y="293336"/>
                  </a:lnTo>
                  <a:lnTo>
                    <a:pt x="501427" y="299169"/>
                  </a:lnTo>
                  <a:lnTo>
                    <a:pt x="500392" y="300486"/>
                  </a:lnTo>
                  <a:lnTo>
                    <a:pt x="491984" y="307026"/>
                  </a:lnTo>
                  <a:lnTo>
                    <a:pt x="483103" y="315611"/>
                  </a:lnTo>
                  <a:lnTo>
                    <a:pt x="479098" y="319979"/>
                  </a:lnTo>
                  <a:lnTo>
                    <a:pt x="484636" y="332475"/>
                  </a:lnTo>
                  <a:lnTo>
                    <a:pt x="481364" y="332260"/>
                  </a:lnTo>
                  <a:lnTo>
                    <a:pt x="476568" y="329535"/>
                  </a:lnTo>
                  <a:lnTo>
                    <a:pt x="472704" y="330297"/>
                  </a:lnTo>
                  <a:lnTo>
                    <a:pt x="469580" y="335463"/>
                  </a:lnTo>
                  <a:lnTo>
                    <a:pt x="467948" y="339700"/>
                  </a:lnTo>
                  <a:lnTo>
                    <a:pt x="460104" y="340660"/>
                  </a:lnTo>
                  <a:lnTo>
                    <a:pt x="462249" y="362865"/>
                  </a:lnTo>
                  <a:lnTo>
                    <a:pt x="463223" y="373246"/>
                  </a:lnTo>
                  <a:lnTo>
                    <a:pt x="465370" y="396189"/>
                  </a:lnTo>
                  <a:lnTo>
                    <a:pt x="466463" y="407676"/>
                  </a:lnTo>
                  <a:lnTo>
                    <a:pt x="467507" y="418664"/>
                  </a:lnTo>
                  <a:lnTo>
                    <a:pt x="463737" y="421996"/>
                  </a:lnTo>
                  <a:lnTo>
                    <a:pt x="462960" y="426944"/>
                  </a:lnTo>
                  <a:lnTo>
                    <a:pt x="459155" y="426790"/>
                  </a:lnTo>
                  <a:lnTo>
                    <a:pt x="454145" y="429574"/>
                  </a:lnTo>
                  <a:lnTo>
                    <a:pt x="452387" y="433654"/>
                  </a:lnTo>
                  <a:lnTo>
                    <a:pt x="445722" y="434655"/>
                  </a:lnTo>
                  <a:lnTo>
                    <a:pt x="442810" y="438113"/>
                  </a:lnTo>
                  <a:lnTo>
                    <a:pt x="436129" y="441641"/>
                  </a:lnTo>
                  <a:lnTo>
                    <a:pt x="430640" y="447570"/>
                  </a:lnTo>
                  <a:lnTo>
                    <a:pt x="427693" y="454310"/>
                  </a:lnTo>
                  <a:lnTo>
                    <a:pt x="426666" y="460457"/>
                  </a:lnTo>
                  <a:lnTo>
                    <a:pt x="422733" y="467938"/>
                  </a:lnTo>
                  <a:lnTo>
                    <a:pt x="421459" y="469020"/>
                  </a:lnTo>
                  <a:lnTo>
                    <a:pt x="418955" y="471146"/>
                  </a:lnTo>
                  <a:lnTo>
                    <a:pt x="418219" y="480694"/>
                  </a:lnTo>
                  <a:lnTo>
                    <a:pt x="418166" y="481385"/>
                  </a:lnTo>
                  <a:lnTo>
                    <a:pt x="419565" y="490023"/>
                  </a:lnTo>
                  <a:lnTo>
                    <a:pt x="427064" y="490766"/>
                  </a:lnTo>
                  <a:lnTo>
                    <a:pt x="431257" y="491105"/>
                  </a:lnTo>
                  <a:lnTo>
                    <a:pt x="434314" y="495084"/>
                  </a:lnTo>
                  <a:lnTo>
                    <a:pt x="438778" y="501811"/>
                  </a:lnTo>
                  <a:lnTo>
                    <a:pt x="442906" y="506023"/>
                  </a:lnTo>
                  <a:lnTo>
                    <a:pt x="442325" y="511670"/>
                  </a:lnTo>
                  <a:lnTo>
                    <a:pt x="439284" y="519920"/>
                  </a:lnTo>
                  <a:lnTo>
                    <a:pt x="435182" y="525676"/>
                  </a:lnTo>
                  <a:lnTo>
                    <a:pt x="434049" y="527264"/>
                  </a:lnTo>
                  <a:lnTo>
                    <a:pt x="434548" y="537226"/>
                  </a:lnTo>
                  <a:lnTo>
                    <a:pt x="434647" y="539209"/>
                  </a:lnTo>
                  <a:lnTo>
                    <a:pt x="437652" y="548486"/>
                  </a:lnTo>
                  <a:lnTo>
                    <a:pt x="438084" y="549816"/>
                  </a:lnTo>
                  <a:lnTo>
                    <a:pt x="432826" y="556699"/>
                  </a:lnTo>
                  <a:lnTo>
                    <a:pt x="437167" y="562046"/>
                  </a:lnTo>
                  <a:lnTo>
                    <a:pt x="439166" y="572673"/>
                  </a:lnTo>
                  <a:lnTo>
                    <a:pt x="438586" y="583418"/>
                  </a:lnTo>
                  <a:lnTo>
                    <a:pt x="438534" y="584378"/>
                  </a:lnTo>
                  <a:lnTo>
                    <a:pt x="436104" y="596083"/>
                  </a:lnTo>
                  <a:lnTo>
                    <a:pt x="437428" y="597218"/>
                  </a:lnTo>
                  <a:lnTo>
                    <a:pt x="443655" y="602545"/>
                  </a:lnTo>
                  <a:lnTo>
                    <a:pt x="447261" y="605625"/>
                  </a:lnTo>
                  <a:lnTo>
                    <a:pt x="455560" y="615100"/>
                  </a:lnTo>
                  <a:lnTo>
                    <a:pt x="462458" y="619165"/>
                  </a:lnTo>
                  <a:lnTo>
                    <a:pt x="476823" y="620421"/>
                  </a:lnTo>
                  <a:lnTo>
                    <a:pt x="480372" y="620001"/>
                  </a:lnTo>
                  <a:lnTo>
                    <a:pt x="484817" y="622207"/>
                  </a:lnTo>
                  <a:lnTo>
                    <a:pt x="485102" y="622348"/>
                  </a:lnTo>
                  <a:lnTo>
                    <a:pt x="487935" y="629103"/>
                  </a:lnTo>
                  <a:lnTo>
                    <a:pt x="492633" y="632826"/>
                  </a:lnTo>
                  <a:lnTo>
                    <a:pt x="493960" y="633877"/>
                  </a:lnTo>
                  <a:lnTo>
                    <a:pt x="505816" y="636938"/>
                  </a:lnTo>
                  <a:lnTo>
                    <a:pt x="508443" y="637929"/>
                  </a:lnTo>
                  <a:lnTo>
                    <a:pt x="520412" y="642431"/>
                  </a:lnTo>
                  <a:lnTo>
                    <a:pt x="525468" y="647814"/>
                  </a:lnTo>
                  <a:lnTo>
                    <a:pt x="528833" y="659111"/>
                  </a:lnTo>
                  <a:lnTo>
                    <a:pt x="532896" y="663234"/>
                  </a:lnTo>
                  <a:lnTo>
                    <a:pt x="536856" y="667246"/>
                  </a:lnTo>
                  <a:lnTo>
                    <a:pt x="546635" y="670984"/>
                  </a:lnTo>
                  <a:lnTo>
                    <a:pt x="554262" y="678862"/>
                  </a:lnTo>
                  <a:lnTo>
                    <a:pt x="561846" y="683054"/>
                  </a:lnTo>
                  <a:lnTo>
                    <a:pt x="563218" y="683271"/>
                  </a:lnTo>
                  <a:lnTo>
                    <a:pt x="574798" y="685093"/>
                  </a:lnTo>
                  <a:lnTo>
                    <a:pt x="576648" y="687199"/>
                  </a:lnTo>
                  <a:lnTo>
                    <a:pt x="583867" y="695408"/>
                  </a:lnTo>
                  <a:lnTo>
                    <a:pt x="591089" y="703267"/>
                  </a:lnTo>
                  <a:lnTo>
                    <a:pt x="591487" y="703983"/>
                  </a:lnTo>
                  <a:lnTo>
                    <a:pt x="596692" y="713330"/>
                  </a:lnTo>
                  <a:lnTo>
                    <a:pt x="596116" y="719736"/>
                  </a:lnTo>
                  <a:lnTo>
                    <a:pt x="595396" y="727717"/>
                  </a:lnTo>
                  <a:lnTo>
                    <a:pt x="598269" y="736277"/>
                  </a:lnTo>
                  <a:lnTo>
                    <a:pt x="600693" y="740770"/>
                  </a:lnTo>
                  <a:lnTo>
                    <a:pt x="603045" y="749122"/>
                  </a:lnTo>
                  <a:lnTo>
                    <a:pt x="576872" y="751895"/>
                  </a:lnTo>
                  <a:lnTo>
                    <a:pt x="565399" y="753091"/>
                  </a:lnTo>
                  <a:lnTo>
                    <a:pt x="553963" y="754265"/>
                  </a:lnTo>
                  <a:lnTo>
                    <a:pt x="544896" y="755185"/>
                  </a:lnTo>
                  <a:lnTo>
                    <a:pt x="520462" y="757606"/>
                  </a:lnTo>
                  <a:lnTo>
                    <a:pt x="510966" y="758526"/>
                  </a:lnTo>
                  <a:lnTo>
                    <a:pt x="485072" y="761018"/>
                  </a:lnTo>
                  <a:lnTo>
                    <a:pt x="475078" y="761956"/>
                  </a:lnTo>
                  <a:lnTo>
                    <a:pt x="444662" y="764786"/>
                  </a:lnTo>
                  <a:lnTo>
                    <a:pt x="429876" y="766069"/>
                  </a:lnTo>
                  <a:lnTo>
                    <a:pt x="427491" y="766273"/>
                  </a:lnTo>
                  <a:lnTo>
                    <a:pt x="410243" y="767728"/>
                  </a:lnTo>
                  <a:lnTo>
                    <a:pt x="384462" y="769839"/>
                  </a:lnTo>
                  <a:lnTo>
                    <a:pt x="376838" y="770446"/>
                  </a:lnTo>
                  <a:lnTo>
                    <a:pt x="369941" y="770986"/>
                  </a:lnTo>
                  <a:lnTo>
                    <a:pt x="338982" y="773334"/>
                  </a:lnTo>
                  <a:lnTo>
                    <a:pt x="312335" y="775188"/>
                  </a:lnTo>
                  <a:lnTo>
                    <a:pt x="298621" y="776107"/>
                  </a:lnTo>
                  <a:lnTo>
                    <a:pt x="293597" y="776450"/>
                  </a:lnTo>
                  <a:lnTo>
                    <a:pt x="254006" y="779044"/>
                  </a:lnTo>
                  <a:lnTo>
                    <a:pt x="252113" y="779163"/>
                  </a:lnTo>
                  <a:lnTo>
                    <a:pt x="248229" y="779401"/>
                  </a:lnTo>
                  <a:lnTo>
                    <a:pt x="219336" y="781115"/>
                  </a:lnTo>
                  <a:lnTo>
                    <a:pt x="202707" y="782128"/>
                  </a:lnTo>
                  <a:lnTo>
                    <a:pt x="196295" y="782510"/>
                  </a:lnTo>
                  <a:lnTo>
                    <a:pt x="193180" y="782693"/>
                  </a:lnTo>
                  <a:lnTo>
                    <a:pt x="159723" y="784513"/>
                  </a:lnTo>
                  <a:lnTo>
                    <a:pt x="157170" y="784640"/>
                  </a:lnTo>
                  <a:lnTo>
                    <a:pt x="138663" y="785532"/>
                  </a:lnTo>
                  <a:lnTo>
                    <a:pt x="124670" y="786178"/>
                  </a:lnTo>
                  <a:lnTo>
                    <a:pt x="100134" y="787278"/>
                  </a:lnTo>
                  <a:lnTo>
                    <a:pt x="99833" y="780384"/>
                  </a:lnTo>
                  <a:lnTo>
                    <a:pt x="98172" y="740908"/>
                  </a:lnTo>
                  <a:lnTo>
                    <a:pt x="96223" y="694779"/>
                  </a:lnTo>
                  <a:lnTo>
                    <a:pt x="95303" y="673083"/>
                  </a:lnTo>
                  <a:lnTo>
                    <a:pt x="94141" y="648716"/>
                  </a:lnTo>
                  <a:lnTo>
                    <a:pt x="93585" y="637070"/>
                  </a:lnTo>
                  <a:lnTo>
                    <a:pt x="92479" y="613935"/>
                  </a:lnTo>
                  <a:lnTo>
                    <a:pt x="91386" y="591121"/>
                  </a:lnTo>
                  <a:lnTo>
                    <a:pt x="89529" y="552404"/>
                  </a:lnTo>
                  <a:lnTo>
                    <a:pt x="89282" y="547263"/>
                  </a:lnTo>
                  <a:lnTo>
                    <a:pt x="88022" y="544765"/>
                  </a:lnTo>
                  <a:lnTo>
                    <a:pt x="86745" y="542229"/>
                  </a:lnTo>
                  <a:lnTo>
                    <a:pt x="82916" y="538486"/>
                  </a:lnTo>
                  <a:lnTo>
                    <a:pt x="79093" y="537260"/>
                  </a:lnTo>
                  <a:lnTo>
                    <a:pt x="73787" y="534556"/>
                  </a:lnTo>
                  <a:lnTo>
                    <a:pt x="68395" y="534497"/>
                  </a:lnTo>
                  <a:lnTo>
                    <a:pt x="64956" y="531084"/>
                  </a:lnTo>
                  <a:lnTo>
                    <a:pt x="61776" y="525652"/>
                  </a:lnTo>
                  <a:lnTo>
                    <a:pt x="57885" y="518191"/>
                  </a:lnTo>
                  <a:lnTo>
                    <a:pt x="52564" y="511728"/>
                  </a:lnTo>
                  <a:lnTo>
                    <a:pt x="51730" y="510713"/>
                  </a:lnTo>
                  <a:lnTo>
                    <a:pt x="50885" y="507366"/>
                  </a:lnTo>
                  <a:lnTo>
                    <a:pt x="53068" y="502657"/>
                  </a:lnTo>
                  <a:lnTo>
                    <a:pt x="60337" y="496060"/>
                  </a:lnTo>
                  <a:lnTo>
                    <a:pt x="66884" y="491700"/>
                  </a:lnTo>
                  <a:lnTo>
                    <a:pt x="70518" y="485053"/>
                  </a:lnTo>
                  <a:lnTo>
                    <a:pt x="74339" y="480197"/>
                  </a:lnTo>
                  <a:lnTo>
                    <a:pt x="75432" y="472779"/>
                  </a:lnTo>
                  <a:lnTo>
                    <a:pt x="75829" y="464326"/>
                  </a:lnTo>
                  <a:lnTo>
                    <a:pt x="74388" y="453570"/>
                  </a:lnTo>
                  <a:lnTo>
                    <a:pt x="74502" y="452853"/>
                  </a:lnTo>
                  <a:lnTo>
                    <a:pt x="75823" y="444536"/>
                  </a:lnTo>
                  <a:lnTo>
                    <a:pt x="71263" y="426651"/>
                  </a:lnTo>
                  <a:lnTo>
                    <a:pt x="70204" y="413429"/>
                  </a:lnTo>
                  <a:lnTo>
                    <a:pt x="65745" y="408435"/>
                  </a:lnTo>
                  <a:lnTo>
                    <a:pt x="59659" y="398468"/>
                  </a:lnTo>
                  <a:lnTo>
                    <a:pt x="55714" y="381245"/>
                  </a:lnTo>
                  <a:lnTo>
                    <a:pt x="51596" y="372945"/>
                  </a:lnTo>
                  <a:lnTo>
                    <a:pt x="51198" y="372142"/>
                  </a:lnTo>
                  <a:lnTo>
                    <a:pt x="51125" y="371994"/>
                  </a:lnTo>
                  <a:lnTo>
                    <a:pt x="51159" y="364553"/>
                  </a:lnTo>
                  <a:lnTo>
                    <a:pt x="50524" y="353301"/>
                  </a:lnTo>
                  <a:lnTo>
                    <a:pt x="52049" y="335290"/>
                  </a:lnTo>
                  <a:lnTo>
                    <a:pt x="45222" y="322578"/>
                  </a:lnTo>
                  <a:lnTo>
                    <a:pt x="46148" y="313091"/>
                  </a:lnTo>
                  <a:lnTo>
                    <a:pt x="45099" y="303902"/>
                  </a:lnTo>
                  <a:lnTo>
                    <a:pt x="43780" y="292323"/>
                  </a:lnTo>
                  <a:lnTo>
                    <a:pt x="43192" y="287158"/>
                  </a:lnTo>
                  <a:lnTo>
                    <a:pt x="40768" y="265508"/>
                  </a:lnTo>
                  <a:lnTo>
                    <a:pt x="40592" y="257705"/>
                  </a:lnTo>
                  <a:lnTo>
                    <a:pt x="40373" y="248026"/>
                  </a:lnTo>
                  <a:lnTo>
                    <a:pt x="37430" y="237897"/>
                  </a:lnTo>
                  <a:lnTo>
                    <a:pt x="36313" y="234868"/>
                  </a:lnTo>
                  <a:lnTo>
                    <a:pt x="32802" y="225327"/>
                  </a:lnTo>
                  <a:lnTo>
                    <a:pt x="26233" y="212341"/>
                  </a:lnTo>
                  <a:lnTo>
                    <a:pt x="22131" y="200674"/>
                  </a:lnTo>
                  <a:lnTo>
                    <a:pt x="18851" y="188429"/>
                  </a:lnTo>
                  <a:lnTo>
                    <a:pt x="15275" y="179903"/>
                  </a:lnTo>
                  <a:lnTo>
                    <a:pt x="11249" y="169783"/>
                  </a:lnTo>
                  <a:lnTo>
                    <a:pt x="11306" y="169160"/>
                  </a:lnTo>
                  <a:lnTo>
                    <a:pt x="11555" y="166438"/>
                  </a:lnTo>
                  <a:lnTo>
                    <a:pt x="12337" y="157875"/>
                  </a:lnTo>
                  <a:lnTo>
                    <a:pt x="11171" y="146379"/>
                  </a:lnTo>
                  <a:lnTo>
                    <a:pt x="10638" y="134971"/>
                  </a:lnTo>
                  <a:lnTo>
                    <a:pt x="9264" y="121488"/>
                  </a:lnTo>
                  <a:lnTo>
                    <a:pt x="9312" y="120364"/>
                  </a:lnTo>
                  <a:lnTo>
                    <a:pt x="9330" y="119945"/>
                  </a:lnTo>
                  <a:lnTo>
                    <a:pt x="9558" y="114640"/>
                  </a:lnTo>
                  <a:lnTo>
                    <a:pt x="12910" y="103324"/>
                  </a:lnTo>
                  <a:lnTo>
                    <a:pt x="10820" y="97328"/>
                  </a:lnTo>
                  <a:lnTo>
                    <a:pt x="7784" y="89592"/>
                  </a:lnTo>
                  <a:lnTo>
                    <a:pt x="4278" y="77087"/>
                  </a:lnTo>
                  <a:lnTo>
                    <a:pt x="365" y="66820"/>
                  </a:lnTo>
                  <a:close/>
                </a:path>
              </a:pathLst>
            </a:custGeom>
            <a:solidFill>
              <a:srgbClr val="FFC0AB">
                <a:alpha val="100000"/>
              </a:srgbClr>
            </a:solidFill>
            <a:ln w="10840" cap="rnd">
              <a:solidFill>
                <a:srgbClr val="000000">
                  <a:alpha val="100000"/>
                </a:srgbClr>
              </a:solidFill>
              <a:prstDash val="solid"/>
              <a:round/>
            </a:ln>
          </p:spPr>
          <p:txBody>
            <a:bodyPr/>
            <a:lstStyle/>
            <a:p/>
          </p:txBody>
        </p:sp>
        <p:sp>
          <p:nvSpPr>
            <p:cNvPr id="44" name="pg43"/>
            <p:cNvSpPr/>
            <p:nvPr/>
          </p:nvSpPr>
          <p:spPr>
            <a:xfrm>
              <a:off x="4769076" y="4144877"/>
              <a:ext cx="382158" cy="652594"/>
            </a:xfrm>
            <a:custGeom>
              <a:avLst/>
              <a:pathLst>
                <a:path w="382158" h="652594">
                  <a:moveTo>
                    <a:pt x="2244" y="535987"/>
                  </a:moveTo>
                  <a:lnTo>
                    <a:pt x="8817" y="536162"/>
                  </a:lnTo>
                  <a:lnTo>
                    <a:pt x="14772" y="531590"/>
                  </a:lnTo>
                  <a:lnTo>
                    <a:pt x="11151" y="525747"/>
                  </a:lnTo>
                  <a:lnTo>
                    <a:pt x="10988" y="518871"/>
                  </a:lnTo>
                  <a:lnTo>
                    <a:pt x="12933" y="512219"/>
                  </a:lnTo>
                  <a:lnTo>
                    <a:pt x="11488" y="504466"/>
                  </a:lnTo>
                  <a:lnTo>
                    <a:pt x="14201" y="499433"/>
                  </a:lnTo>
                  <a:lnTo>
                    <a:pt x="19961" y="497279"/>
                  </a:lnTo>
                  <a:lnTo>
                    <a:pt x="17231" y="492053"/>
                  </a:lnTo>
                  <a:lnTo>
                    <a:pt x="16142" y="487806"/>
                  </a:lnTo>
                  <a:lnTo>
                    <a:pt x="23581" y="483900"/>
                  </a:lnTo>
                  <a:lnTo>
                    <a:pt x="24323" y="472074"/>
                  </a:lnTo>
                  <a:lnTo>
                    <a:pt x="31136" y="469700"/>
                  </a:lnTo>
                  <a:lnTo>
                    <a:pt x="30894" y="469394"/>
                  </a:lnTo>
                  <a:lnTo>
                    <a:pt x="25879" y="463052"/>
                  </a:lnTo>
                  <a:lnTo>
                    <a:pt x="26932" y="457166"/>
                  </a:lnTo>
                  <a:lnTo>
                    <a:pt x="33317" y="457740"/>
                  </a:lnTo>
                  <a:lnTo>
                    <a:pt x="38101" y="452458"/>
                  </a:lnTo>
                  <a:lnTo>
                    <a:pt x="39046" y="451413"/>
                  </a:lnTo>
                  <a:lnTo>
                    <a:pt x="44605" y="445101"/>
                  </a:lnTo>
                  <a:lnTo>
                    <a:pt x="44390" y="438052"/>
                  </a:lnTo>
                  <a:lnTo>
                    <a:pt x="50989" y="435534"/>
                  </a:lnTo>
                  <a:lnTo>
                    <a:pt x="54677" y="430311"/>
                  </a:lnTo>
                  <a:lnTo>
                    <a:pt x="54545" y="426762"/>
                  </a:lnTo>
                  <a:lnTo>
                    <a:pt x="58930" y="419549"/>
                  </a:lnTo>
                  <a:lnTo>
                    <a:pt x="58310" y="418694"/>
                  </a:lnTo>
                  <a:lnTo>
                    <a:pt x="49334" y="406313"/>
                  </a:lnTo>
                  <a:lnTo>
                    <a:pt x="62439" y="404072"/>
                  </a:lnTo>
                  <a:lnTo>
                    <a:pt x="66471" y="394492"/>
                  </a:lnTo>
                  <a:lnTo>
                    <a:pt x="68744" y="386457"/>
                  </a:lnTo>
                  <a:lnTo>
                    <a:pt x="61275" y="385961"/>
                  </a:lnTo>
                  <a:lnTo>
                    <a:pt x="62699" y="376094"/>
                  </a:lnTo>
                  <a:lnTo>
                    <a:pt x="52789" y="375326"/>
                  </a:lnTo>
                  <a:lnTo>
                    <a:pt x="51036" y="365678"/>
                  </a:lnTo>
                  <a:lnTo>
                    <a:pt x="56499" y="364540"/>
                  </a:lnTo>
                  <a:lnTo>
                    <a:pt x="51544" y="357476"/>
                  </a:lnTo>
                  <a:lnTo>
                    <a:pt x="50810" y="356840"/>
                  </a:lnTo>
                  <a:lnTo>
                    <a:pt x="47836" y="354266"/>
                  </a:lnTo>
                  <a:lnTo>
                    <a:pt x="44654" y="343343"/>
                  </a:lnTo>
                  <a:lnTo>
                    <a:pt x="48829" y="337546"/>
                  </a:lnTo>
                  <a:lnTo>
                    <a:pt x="42326" y="336312"/>
                  </a:lnTo>
                  <a:lnTo>
                    <a:pt x="36979" y="332072"/>
                  </a:lnTo>
                  <a:lnTo>
                    <a:pt x="36085" y="327318"/>
                  </a:lnTo>
                  <a:lnTo>
                    <a:pt x="38296" y="322231"/>
                  </a:lnTo>
                  <a:lnTo>
                    <a:pt x="45317" y="316216"/>
                  </a:lnTo>
                  <a:lnTo>
                    <a:pt x="44551" y="309753"/>
                  </a:lnTo>
                  <a:lnTo>
                    <a:pt x="37085" y="304853"/>
                  </a:lnTo>
                  <a:lnTo>
                    <a:pt x="33273" y="302113"/>
                  </a:lnTo>
                  <a:lnTo>
                    <a:pt x="33907" y="301098"/>
                  </a:lnTo>
                  <a:lnTo>
                    <a:pt x="37746" y="294937"/>
                  </a:lnTo>
                  <a:lnTo>
                    <a:pt x="30487" y="289860"/>
                  </a:lnTo>
                  <a:lnTo>
                    <a:pt x="33135" y="284697"/>
                  </a:lnTo>
                  <a:lnTo>
                    <a:pt x="38591" y="284592"/>
                  </a:lnTo>
                  <a:lnTo>
                    <a:pt x="40204" y="277867"/>
                  </a:lnTo>
                  <a:lnTo>
                    <a:pt x="41303" y="270820"/>
                  </a:lnTo>
                  <a:lnTo>
                    <a:pt x="38867" y="265656"/>
                  </a:lnTo>
                  <a:lnTo>
                    <a:pt x="34414" y="265244"/>
                  </a:lnTo>
                  <a:lnTo>
                    <a:pt x="31723" y="256376"/>
                  </a:lnTo>
                  <a:lnTo>
                    <a:pt x="34336" y="250228"/>
                  </a:lnTo>
                  <a:lnTo>
                    <a:pt x="30163" y="246132"/>
                  </a:lnTo>
                  <a:lnTo>
                    <a:pt x="27060" y="241773"/>
                  </a:lnTo>
                  <a:lnTo>
                    <a:pt x="24740" y="237933"/>
                  </a:lnTo>
                  <a:lnTo>
                    <a:pt x="21387" y="233433"/>
                  </a:lnTo>
                  <a:lnTo>
                    <a:pt x="22282" y="231003"/>
                  </a:lnTo>
                  <a:lnTo>
                    <a:pt x="23773" y="226955"/>
                  </a:lnTo>
                  <a:lnTo>
                    <a:pt x="29763" y="221711"/>
                  </a:lnTo>
                  <a:lnTo>
                    <a:pt x="24032" y="216958"/>
                  </a:lnTo>
                  <a:lnTo>
                    <a:pt x="32457" y="214820"/>
                  </a:lnTo>
                  <a:lnTo>
                    <a:pt x="34615" y="207422"/>
                  </a:lnTo>
                  <a:lnTo>
                    <a:pt x="26719" y="203891"/>
                  </a:lnTo>
                  <a:lnTo>
                    <a:pt x="29887" y="199907"/>
                  </a:lnTo>
                  <a:lnTo>
                    <a:pt x="32730" y="199363"/>
                  </a:lnTo>
                  <a:lnTo>
                    <a:pt x="39365" y="200363"/>
                  </a:lnTo>
                  <a:lnTo>
                    <a:pt x="39014" y="194765"/>
                  </a:lnTo>
                  <a:lnTo>
                    <a:pt x="35740" y="192683"/>
                  </a:lnTo>
                  <a:lnTo>
                    <a:pt x="34148" y="185749"/>
                  </a:lnTo>
                  <a:lnTo>
                    <a:pt x="37606" y="181324"/>
                  </a:lnTo>
                  <a:lnTo>
                    <a:pt x="36104" y="176718"/>
                  </a:lnTo>
                  <a:lnTo>
                    <a:pt x="30083" y="175013"/>
                  </a:lnTo>
                  <a:lnTo>
                    <a:pt x="34223" y="171413"/>
                  </a:lnTo>
                  <a:lnTo>
                    <a:pt x="39096" y="171971"/>
                  </a:lnTo>
                  <a:lnTo>
                    <a:pt x="41558" y="168632"/>
                  </a:lnTo>
                  <a:lnTo>
                    <a:pt x="45430" y="165827"/>
                  </a:lnTo>
                  <a:lnTo>
                    <a:pt x="50840" y="164072"/>
                  </a:lnTo>
                  <a:lnTo>
                    <a:pt x="52228" y="157902"/>
                  </a:lnTo>
                  <a:lnTo>
                    <a:pt x="49021" y="155233"/>
                  </a:lnTo>
                  <a:lnTo>
                    <a:pt x="43872" y="153826"/>
                  </a:lnTo>
                  <a:lnTo>
                    <a:pt x="43948" y="152848"/>
                  </a:lnTo>
                  <a:lnTo>
                    <a:pt x="43983" y="152390"/>
                  </a:lnTo>
                  <a:lnTo>
                    <a:pt x="44280" y="148535"/>
                  </a:lnTo>
                  <a:lnTo>
                    <a:pt x="48917" y="146411"/>
                  </a:lnTo>
                  <a:lnTo>
                    <a:pt x="49900" y="143186"/>
                  </a:lnTo>
                  <a:lnTo>
                    <a:pt x="48089" y="138048"/>
                  </a:lnTo>
                  <a:lnTo>
                    <a:pt x="53921" y="135854"/>
                  </a:lnTo>
                  <a:lnTo>
                    <a:pt x="56338" y="129817"/>
                  </a:lnTo>
                  <a:lnTo>
                    <a:pt x="62798" y="127802"/>
                  </a:lnTo>
                  <a:lnTo>
                    <a:pt x="60736" y="120889"/>
                  </a:lnTo>
                  <a:lnTo>
                    <a:pt x="64401" y="117635"/>
                  </a:lnTo>
                  <a:lnTo>
                    <a:pt x="72292" y="120558"/>
                  </a:lnTo>
                  <a:lnTo>
                    <a:pt x="73739" y="113983"/>
                  </a:lnTo>
                  <a:lnTo>
                    <a:pt x="80548" y="109054"/>
                  </a:lnTo>
                  <a:lnTo>
                    <a:pt x="79054" y="103396"/>
                  </a:lnTo>
                  <a:lnTo>
                    <a:pt x="79747" y="94511"/>
                  </a:lnTo>
                  <a:lnTo>
                    <a:pt x="81366" y="88564"/>
                  </a:lnTo>
                  <a:lnTo>
                    <a:pt x="76591" y="82745"/>
                  </a:lnTo>
                  <a:lnTo>
                    <a:pt x="77872" y="80209"/>
                  </a:lnTo>
                  <a:lnTo>
                    <a:pt x="79996" y="76000"/>
                  </a:lnTo>
                  <a:lnTo>
                    <a:pt x="79927" y="70854"/>
                  </a:lnTo>
                  <a:lnTo>
                    <a:pt x="83505" y="62115"/>
                  </a:lnTo>
                  <a:lnTo>
                    <a:pt x="86656" y="58521"/>
                  </a:lnTo>
                  <a:lnTo>
                    <a:pt x="87093" y="52323"/>
                  </a:lnTo>
                  <a:lnTo>
                    <a:pt x="93153" y="51588"/>
                  </a:lnTo>
                  <a:lnTo>
                    <a:pt x="93843" y="51505"/>
                  </a:lnTo>
                  <a:lnTo>
                    <a:pt x="102923" y="45607"/>
                  </a:lnTo>
                  <a:lnTo>
                    <a:pt x="103130" y="45430"/>
                  </a:lnTo>
                  <a:lnTo>
                    <a:pt x="109313" y="40115"/>
                  </a:lnTo>
                  <a:lnTo>
                    <a:pt x="109505" y="36051"/>
                  </a:lnTo>
                  <a:lnTo>
                    <a:pt x="101674" y="29201"/>
                  </a:lnTo>
                  <a:lnTo>
                    <a:pt x="157410" y="22794"/>
                  </a:lnTo>
                  <a:lnTo>
                    <a:pt x="161264" y="22332"/>
                  </a:lnTo>
                  <a:lnTo>
                    <a:pt x="165088" y="21872"/>
                  </a:lnTo>
                  <a:lnTo>
                    <a:pt x="173757" y="20824"/>
                  </a:lnTo>
                  <a:lnTo>
                    <a:pt x="196428" y="18043"/>
                  </a:lnTo>
                  <a:lnTo>
                    <a:pt x="205330" y="16886"/>
                  </a:lnTo>
                  <a:lnTo>
                    <a:pt x="222032" y="14693"/>
                  </a:lnTo>
                  <a:lnTo>
                    <a:pt x="240606" y="12216"/>
                  </a:lnTo>
                  <a:lnTo>
                    <a:pt x="241624" y="12081"/>
                  </a:lnTo>
                  <a:lnTo>
                    <a:pt x="262610" y="9279"/>
                  </a:lnTo>
                  <a:lnTo>
                    <a:pt x="266549" y="8747"/>
                  </a:lnTo>
                  <a:lnTo>
                    <a:pt x="300772" y="4003"/>
                  </a:lnTo>
                  <a:lnTo>
                    <a:pt x="310433" y="2701"/>
                  </a:lnTo>
                  <a:lnTo>
                    <a:pt x="312266" y="2453"/>
                  </a:lnTo>
                  <a:lnTo>
                    <a:pt x="323658" y="902"/>
                  </a:lnTo>
                  <a:lnTo>
                    <a:pt x="329925" y="0"/>
                  </a:lnTo>
                  <a:lnTo>
                    <a:pt x="336062" y="8949"/>
                  </a:lnTo>
                  <a:lnTo>
                    <a:pt x="342702" y="12055"/>
                  </a:lnTo>
                  <a:lnTo>
                    <a:pt x="343287" y="48092"/>
                  </a:lnTo>
                  <a:lnTo>
                    <a:pt x="343397" y="53564"/>
                  </a:lnTo>
                  <a:lnTo>
                    <a:pt x="343710" y="69417"/>
                  </a:lnTo>
                  <a:lnTo>
                    <a:pt x="344072" y="88385"/>
                  </a:lnTo>
                  <a:lnTo>
                    <a:pt x="344641" y="119710"/>
                  </a:lnTo>
                  <a:lnTo>
                    <a:pt x="344707" y="123476"/>
                  </a:lnTo>
                  <a:lnTo>
                    <a:pt x="345339" y="165344"/>
                  </a:lnTo>
                  <a:lnTo>
                    <a:pt x="345427" y="171506"/>
                  </a:lnTo>
                  <a:lnTo>
                    <a:pt x="345902" y="193490"/>
                  </a:lnTo>
                  <a:lnTo>
                    <a:pt x="346579" y="226264"/>
                  </a:lnTo>
                  <a:lnTo>
                    <a:pt x="346855" y="240163"/>
                  </a:lnTo>
                  <a:lnTo>
                    <a:pt x="347409" y="265877"/>
                  </a:lnTo>
                  <a:lnTo>
                    <a:pt x="347583" y="274174"/>
                  </a:lnTo>
                  <a:lnTo>
                    <a:pt x="348173" y="303130"/>
                  </a:lnTo>
                  <a:lnTo>
                    <a:pt x="348521" y="320952"/>
                  </a:lnTo>
                  <a:lnTo>
                    <a:pt x="349192" y="356862"/>
                  </a:lnTo>
                  <a:lnTo>
                    <a:pt x="349332" y="364663"/>
                  </a:lnTo>
                  <a:lnTo>
                    <a:pt x="349364" y="367665"/>
                  </a:lnTo>
                  <a:lnTo>
                    <a:pt x="349603" y="390951"/>
                  </a:lnTo>
                  <a:lnTo>
                    <a:pt x="349756" y="406938"/>
                  </a:lnTo>
                  <a:lnTo>
                    <a:pt x="350366" y="412105"/>
                  </a:lnTo>
                  <a:lnTo>
                    <a:pt x="351966" y="425658"/>
                  </a:lnTo>
                  <a:lnTo>
                    <a:pt x="353972" y="437772"/>
                  </a:lnTo>
                  <a:lnTo>
                    <a:pt x="355620" y="447733"/>
                  </a:lnTo>
                  <a:lnTo>
                    <a:pt x="359624" y="471991"/>
                  </a:lnTo>
                  <a:lnTo>
                    <a:pt x="359937" y="473891"/>
                  </a:lnTo>
                  <a:lnTo>
                    <a:pt x="366551" y="513956"/>
                  </a:lnTo>
                  <a:lnTo>
                    <a:pt x="369013" y="529099"/>
                  </a:lnTo>
                  <a:lnTo>
                    <a:pt x="374579" y="563381"/>
                  </a:lnTo>
                  <a:lnTo>
                    <a:pt x="374660" y="563880"/>
                  </a:lnTo>
                  <a:lnTo>
                    <a:pt x="378490" y="588484"/>
                  </a:lnTo>
                  <a:lnTo>
                    <a:pt x="382158" y="611175"/>
                  </a:lnTo>
                  <a:lnTo>
                    <a:pt x="380869" y="614989"/>
                  </a:lnTo>
                  <a:lnTo>
                    <a:pt x="376600" y="614814"/>
                  </a:lnTo>
                  <a:lnTo>
                    <a:pt x="374116" y="618845"/>
                  </a:lnTo>
                  <a:lnTo>
                    <a:pt x="368022" y="616988"/>
                  </a:lnTo>
                  <a:lnTo>
                    <a:pt x="361356" y="619081"/>
                  </a:lnTo>
                  <a:lnTo>
                    <a:pt x="357458" y="616548"/>
                  </a:lnTo>
                  <a:lnTo>
                    <a:pt x="351523" y="616250"/>
                  </a:lnTo>
                  <a:lnTo>
                    <a:pt x="347589" y="619222"/>
                  </a:lnTo>
                  <a:lnTo>
                    <a:pt x="342225" y="619404"/>
                  </a:lnTo>
                  <a:lnTo>
                    <a:pt x="335971" y="618938"/>
                  </a:lnTo>
                  <a:lnTo>
                    <a:pt x="333814" y="618776"/>
                  </a:lnTo>
                  <a:lnTo>
                    <a:pt x="324733" y="615587"/>
                  </a:lnTo>
                  <a:lnTo>
                    <a:pt x="315925" y="617070"/>
                  </a:lnTo>
                  <a:lnTo>
                    <a:pt x="303430" y="621691"/>
                  </a:lnTo>
                  <a:lnTo>
                    <a:pt x="292090" y="628038"/>
                  </a:lnTo>
                  <a:lnTo>
                    <a:pt x="280092" y="632683"/>
                  </a:lnTo>
                  <a:lnTo>
                    <a:pt x="278701" y="633335"/>
                  </a:lnTo>
                  <a:lnTo>
                    <a:pt x="274528" y="635291"/>
                  </a:lnTo>
                  <a:lnTo>
                    <a:pt x="266031" y="642701"/>
                  </a:lnTo>
                  <a:lnTo>
                    <a:pt x="263967" y="648315"/>
                  </a:lnTo>
                  <a:lnTo>
                    <a:pt x="260898" y="650492"/>
                  </a:lnTo>
                  <a:lnTo>
                    <a:pt x="255457" y="652594"/>
                  </a:lnTo>
                  <a:lnTo>
                    <a:pt x="245414" y="648980"/>
                  </a:lnTo>
                  <a:lnTo>
                    <a:pt x="241129" y="637375"/>
                  </a:lnTo>
                  <a:lnTo>
                    <a:pt x="234616" y="624095"/>
                  </a:lnTo>
                  <a:lnTo>
                    <a:pt x="231620" y="619131"/>
                  </a:lnTo>
                  <a:lnTo>
                    <a:pt x="229865" y="616220"/>
                  </a:lnTo>
                  <a:lnTo>
                    <a:pt x="219807" y="607577"/>
                  </a:lnTo>
                  <a:lnTo>
                    <a:pt x="215112" y="595833"/>
                  </a:lnTo>
                  <a:lnTo>
                    <a:pt x="214286" y="592632"/>
                  </a:lnTo>
                  <a:lnTo>
                    <a:pt x="212344" y="585099"/>
                  </a:lnTo>
                  <a:lnTo>
                    <a:pt x="216177" y="572247"/>
                  </a:lnTo>
                  <a:lnTo>
                    <a:pt x="219674" y="559517"/>
                  </a:lnTo>
                  <a:lnTo>
                    <a:pt x="220953" y="547453"/>
                  </a:lnTo>
                  <a:lnTo>
                    <a:pt x="208694" y="548960"/>
                  </a:lnTo>
                  <a:lnTo>
                    <a:pt x="201685" y="549814"/>
                  </a:lnTo>
                  <a:lnTo>
                    <a:pt x="160481" y="554752"/>
                  </a:lnTo>
                  <a:lnTo>
                    <a:pt x="150638" y="555906"/>
                  </a:lnTo>
                  <a:lnTo>
                    <a:pt x="150497" y="555922"/>
                  </a:lnTo>
                  <a:lnTo>
                    <a:pt x="127679" y="558515"/>
                  </a:lnTo>
                  <a:lnTo>
                    <a:pt x="125443" y="558766"/>
                  </a:lnTo>
                  <a:lnTo>
                    <a:pt x="103615" y="561191"/>
                  </a:lnTo>
                  <a:lnTo>
                    <a:pt x="95972" y="562019"/>
                  </a:lnTo>
                  <a:lnTo>
                    <a:pt x="69261" y="564866"/>
                  </a:lnTo>
                  <a:lnTo>
                    <a:pt x="56032" y="566249"/>
                  </a:lnTo>
                  <a:lnTo>
                    <a:pt x="50566" y="566815"/>
                  </a:lnTo>
                  <a:lnTo>
                    <a:pt x="3456" y="571487"/>
                  </a:lnTo>
                  <a:lnTo>
                    <a:pt x="4384" y="570642"/>
                  </a:lnTo>
                  <a:lnTo>
                    <a:pt x="11634" y="564039"/>
                  </a:lnTo>
                  <a:lnTo>
                    <a:pt x="7251" y="558904"/>
                  </a:lnTo>
                  <a:lnTo>
                    <a:pt x="3669" y="553226"/>
                  </a:lnTo>
                  <a:lnTo>
                    <a:pt x="6548" y="545628"/>
                  </a:lnTo>
                  <a:lnTo>
                    <a:pt x="6636" y="545394"/>
                  </a:lnTo>
                  <a:lnTo>
                    <a:pt x="0" y="540638"/>
                  </a:lnTo>
                  <a:close/>
                </a:path>
              </a:pathLst>
            </a:custGeom>
            <a:solidFill>
              <a:srgbClr val="FF9374">
                <a:alpha val="100000"/>
              </a:srgbClr>
            </a:solidFill>
            <a:ln w="10840" cap="rnd">
              <a:solidFill>
                <a:srgbClr val="000000">
                  <a:alpha val="100000"/>
                </a:srgbClr>
              </a:solidFill>
              <a:prstDash val="solid"/>
              <a:round/>
            </a:ln>
          </p:spPr>
          <p:txBody>
            <a:bodyPr/>
            <a:lstStyle/>
            <a:p/>
          </p:txBody>
        </p:sp>
        <p:sp>
          <p:nvSpPr>
            <p:cNvPr id="45" name="pg44"/>
            <p:cNvSpPr/>
            <p:nvPr/>
          </p:nvSpPr>
          <p:spPr>
            <a:xfrm>
              <a:off x="4241902" y="3447665"/>
              <a:ext cx="729139" cy="595192"/>
            </a:xfrm>
            <a:custGeom>
              <a:avLst/>
              <a:pathLst>
                <a:path w="729139" h="595192">
                  <a:moveTo>
                    <a:pt x="0" y="34608"/>
                  </a:moveTo>
                  <a:lnTo>
                    <a:pt x="23462" y="33764"/>
                  </a:lnTo>
                  <a:lnTo>
                    <a:pt x="39534" y="33133"/>
                  </a:lnTo>
                  <a:lnTo>
                    <a:pt x="43403" y="32977"/>
                  </a:lnTo>
                  <a:lnTo>
                    <a:pt x="56855" y="32404"/>
                  </a:lnTo>
                  <a:lnTo>
                    <a:pt x="70309" y="31809"/>
                  </a:lnTo>
                  <a:lnTo>
                    <a:pt x="85850" y="31126"/>
                  </a:lnTo>
                  <a:lnTo>
                    <a:pt x="95426" y="30691"/>
                  </a:lnTo>
                  <a:lnTo>
                    <a:pt x="114384" y="29738"/>
                  </a:lnTo>
                  <a:lnTo>
                    <a:pt x="124283" y="29224"/>
                  </a:lnTo>
                  <a:lnTo>
                    <a:pt x="130596" y="28773"/>
                  </a:lnTo>
                  <a:lnTo>
                    <a:pt x="146759" y="27598"/>
                  </a:lnTo>
                  <a:lnTo>
                    <a:pt x="154661" y="26983"/>
                  </a:lnTo>
                  <a:lnTo>
                    <a:pt x="168871" y="25859"/>
                  </a:lnTo>
                  <a:lnTo>
                    <a:pt x="176473" y="25153"/>
                  </a:lnTo>
                  <a:lnTo>
                    <a:pt x="194025" y="23498"/>
                  </a:lnTo>
                  <a:lnTo>
                    <a:pt x="200721" y="22896"/>
                  </a:lnTo>
                  <a:lnTo>
                    <a:pt x="218518" y="21269"/>
                  </a:lnTo>
                  <a:lnTo>
                    <a:pt x="222588" y="20930"/>
                  </a:lnTo>
                  <a:lnTo>
                    <a:pt x="240947" y="19375"/>
                  </a:lnTo>
                  <a:lnTo>
                    <a:pt x="243858" y="19124"/>
                  </a:lnTo>
                  <a:lnTo>
                    <a:pt x="264924" y="17082"/>
                  </a:lnTo>
                  <a:lnTo>
                    <a:pt x="268787" y="16630"/>
                  </a:lnTo>
                  <a:lnTo>
                    <a:pt x="284403" y="14783"/>
                  </a:lnTo>
                  <a:lnTo>
                    <a:pt x="307205" y="12549"/>
                  </a:lnTo>
                  <a:lnTo>
                    <a:pt x="310007" y="12271"/>
                  </a:lnTo>
                  <a:lnTo>
                    <a:pt x="314898" y="11681"/>
                  </a:lnTo>
                  <a:lnTo>
                    <a:pt x="333355" y="9430"/>
                  </a:lnTo>
                  <a:lnTo>
                    <a:pt x="343674" y="8214"/>
                  </a:lnTo>
                  <a:lnTo>
                    <a:pt x="360814" y="6164"/>
                  </a:lnTo>
                  <a:lnTo>
                    <a:pt x="384509" y="3137"/>
                  </a:lnTo>
                  <a:lnTo>
                    <a:pt x="384892" y="3087"/>
                  </a:lnTo>
                  <a:lnTo>
                    <a:pt x="405893" y="0"/>
                  </a:lnTo>
                  <a:lnTo>
                    <a:pt x="407269" y="1184"/>
                  </a:lnTo>
                  <a:lnTo>
                    <a:pt x="410727" y="4156"/>
                  </a:lnTo>
                  <a:lnTo>
                    <a:pt x="412530" y="7709"/>
                  </a:lnTo>
                  <a:lnTo>
                    <a:pt x="417905" y="8747"/>
                  </a:lnTo>
                  <a:lnTo>
                    <a:pt x="419480" y="13805"/>
                  </a:lnTo>
                  <a:lnTo>
                    <a:pt x="424461" y="18516"/>
                  </a:lnTo>
                  <a:lnTo>
                    <a:pt x="429324" y="21780"/>
                  </a:lnTo>
                  <a:lnTo>
                    <a:pt x="431845" y="25650"/>
                  </a:lnTo>
                  <a:lnTo>
                    <a:pt x="440074" y="27959"/>
                  </a:lnTo>
                  <a:lnTo>
                    <a:pt x="435750" y="35876"/>
                  </a:lnTo>
                  <a:lnTo>
                    <a:pt x="434095" y="43064"/>
                  </a:lnTo>
                  <a:lnTo>
                    <a:pt x="433962" y="45914"/>
                  </a:lnTo>
                  <a:lnTo>
                    <a:pt x="433660" y="52370"/>
                  </a:lnTo>
                  <a:lnTo>
                    <a:pt x="433469" y="56427"/>
                  </a:lnTo>
                  <a:lnTo>
                    <a:pt x="436114" y="68476"/>
                  </a:lnTo>
                  <a:lnTo>
                    <a:pt x="438258" y="76131"/>
                  </a:lnTo>
                  <a:lnTo>
                    <a:pt x="443968" y="85285"/>
                  </a:lnTo>
                  <a:lnTo>
                    <a:pt x="444008" y="85438"/>
                  </a:lnTo>
                  <a:lnTo>
                    <a:pt x="445299" y="90318"/>
                  </a:lnTo>
                  <a:lnTo>
                    <a:pt x="445394" y="98625"/>
                  </a:lnTo>
                  <a:lnTo>
                    <a:pt x="449590" y="101448"/>
                  </a:lnTo>
                  <a:lnTo>
                    <a:pt x="453715" y="105505"/>
                  </a:lnTo>
                  <a:lnTo>
                    <a:pt x="453786" y="109351"/>
                  </a:lnTo>
                  <a:lnTo>
                    <a:pt x="453858" y="113312"/>
                  </a:lnTo>
                  <a:lnTo>
                    <a:pt x="460726" y="118314"/>
                  </a:lnTo>
                  <a:lnTo>
                    <a:pt x="464010" y="120702"/>
                  </a:lnTo>
                  <a:lnTo>
                    <a:pt x="474403" y="128624"/>
                  </a:lnTo>
                  <a:lnTo>
                    <a:pt x="475367" y="129358"/>
                  </a:lnTo>
                  <a:lnTo>
                    <a:pt x="478632" y="135182"/>
                  </a:lnTo>
                  <a:lnTo>
                    <a:pt x="483615" y="135595"/>
                  </a:lnTo>
                  <a:lnTo>
                    <a:pt x="487881" y="141025"/>
                  </a:lnTo>
                  <a:lnTo>
                    <a:pt x="491164" y="146848"/>
                  </a:lnTo>
                  <a:lnTo>
                    <a:pt x="502107" y="152023"/>
                  </a:lnTo>
                  <a:lnTo>
                    <a:pt x="502336" y="152169"/>
                  </a:lnTo>
                  <a:lnTo>
                    <a:pt x="512878" y="158907"/>
                  </a:lnTo>
                  <a:lnTo>
                    <a:pt x="525315" y="168828"/>
                  </a:lnTo>
                  <a:lnTo>
                    <a:pt x="526444" y="172954"/>
                  </a:lnTo>
                  <a:lnTo>
                    <a:pt x="529047" y="182460"/>
                  </a:lnTo>
                  <a:lnTo>
                    <a:pt x="532501" y="188796"/>
                  </a:lnTo>
                  <a:lnTo>
                    <a:pt x="529819" y="195333"/>
                  </a:lnTo>
                  <a:lnTo>
                    <a:pt x="534620" y="204141"/>
                  </a:lnTo>
                  <a:lnTo>
                    <a:pt x="536836" y="210498"/>
                  </a:lnTo>
                  <a:lnTo>
                    <a:pt x="537484" y="212356"/>
                  </a:lnTo>
                  <a:lnTo>
                    <a:pt x="544484" y="217611"/>
                  </a:lnTo>
                  <a:lnTo>
                    <a:pt x="548622" y="217710"/>
                  </a:lnTo>
                  <a:lnTo>
                    <a:pt x="553769" y="211819"/>
                  </a:lnTo>
                  <a:lnTo>
                    <a:pt x="556352" y="204643"/>
                  </a:lnTo>
                  <a:lnTo>
                    <a:pt x="558084" y="204498"/>
                  </a:lnTo>
                  <a:lnTo>
                    <a:pt x="563765" y="204022"/>
                  </a:lnTo>
                  <a:lnTo>
                    <a:pt x="574267" y="207699"/>
                  </a:lnTo>
                  <a:lnTo>
                    <a:pt x="576598" y="207968"/>
                  </a:lnTo>
                  <a:lnTo>
                    <a:pt x="581472" y="208528"/>
                  </a:lnTo>
                  <a:lnTo>
                    <a:pt x="584018" y="209850"/>
                  </a:lnTo>
                  <a:lnTo>
                    <a:pt x="594402" y="215230"/>
                  </a:lnTo>
                  <a:lnTo>
                    <a:pt x="594600" y="221039"/>
                  </a:lnTo>
                  <a:lnTo>
                    <a:pt x="590065" y="226038"/>
                  </a:lnTo>
                  <a:lnTo>
                    <a:pt x="586291" y="232697"/>
                  </a:lnTo>
                  <a:lnTo>
                    <a:pt x="588371" y="237604"/>
                  </a:lnTo>
                  <a:lnTo>
                    <a:pt x="590236" y="241131"/>
                  </a:lnTo>
                  <a:lnTo>
                    <a:pt x="590592" y="247514"/>
                  </a:lnTo>
                  <a:lnTo>
                    <a:pt x="584926" y="257125"/>
                  </a:lnTo>
                  <a:lnTo>
                    <a:pt x="584470" y="259035"/>
                  </a:lnTo>
                  <a:lnTo>
                    <a:pt x="584063" y="260736"/>
                  </a:lnTo>
                  <a:lnTo>
                    <a:pt x="583323" y="263831"/>
                  </a:lnTo>
                  <a:lnTo>
                    <a:pt x="582352" y="271653"/>
                  </a:lnTo>
                  <a:lnTo>
                    <a:pt x="577775" y="279061"/>
                  </a:lnTo>
                  <a:lnTo>
                    <a:pt x="577537" y="279446"/>
                  </a:lnTo>
                  <a:lnTo>
                    <a:pt x="576929" y="280429"/>
                  </a:lnTo>
                  <a:lnTo>
                    <a:pt x="575352" y="287872"/>
                  </a:lnTo>
                  <a:lnTo>
                    <a:pt x="577493" y="299262"/>
                  </a:lnTo>
                  <a:lnTo>
                    <a:pt x="579058" y="301329"/>
                  </a:lnTo>
                  <a:lnTo>
                    <a:pt x="582594" y="305994"/>
                  </a:lnTo>
                  <a:lnTo>
                    <a:pt x="590630" y="312281"/>
                  </a:lnTo>
                  <a:lnTo>
                    <a:pt x="594622" y="316254"/>
                  </a:lnTo>
                  <a:lnTo>
                    <a:pt x="596060" y="316905"/>
                  </a:lnTo>
                  <a:lnTo>
                    <a:pt x="604896" y="320897"/>
                  </a:lnTo>
                  <a:lnTo>
                    <a:pt x="610097" y="324979"/>
                  </a:lnTo>
                  <a:lnTo>
                    <a:pt x="618319" y="330048"/>
                  </a:lnTo>
                  <a:lnTo>
                    <a:pt x="623933" y="329843"/>
                  </a:lnTo>
                  <a:lnTo>
                    <a:pt x="622629" y="336349"/>
                  </a:lnTo>
                  <a:lnTo>
                    <a:pt x="627495" y="340996"/>
                  </a:lnTo>
                  <a:lnTo>
                    <a:pt x="628669" y="342115"/>
                  </a:lnTo>
                  <a:lnTo>
                    <a:pt x="635682" y="336801"/>
                  </a:lnTo>
                  <a:lnTo>
                    <a:pt x="643608" y="342374"/>
                  </a:lnTo>
                  <a:lnTo>
                    <a:pt x="653135" y="346652"/>
                  </a:lnTo>
                  <a:lnTo>
                    <a:pt x="654382" y="348898"/>
                  </a:lnTo>
                  <a:lnTo>
                    <a:pt x="656951" y="353523"/>
                  </a:lnTo>
                  <a:lnTo>
                    <a:pt x="665504" y="357260"/>
                  </a:lnTo>
                  <a:lnTo>
                    <a:pt x="673158" y="359929"/>
                  </a:lnTo>
                  <a:lnTo>
                    <a:pt x="675872" y="369153"/>
                  </a:lnTo>
                  <a:lnTo>
                    <a:pt x="677876" y="374918"/>
                  </a:lnTo>
                  <a:lnTo>
                    <a:pt x="677647" y="376304"/>
                  </a:lnTo>
                  <a:lnTo>
                    <a:pt x="677396" y="377821"/>
                  </a:lnTo>
                  <a:lnTo>
                    <a:pt x="676737" y="381800"/>
                  </a:lnTo>
                  <a:lnTo>
                    <a:pt x="682030" y="389613"/>
                  </a:lnTo>
                  <a:lnTo>
                    <a:pt x="687687" y="396797"/>
                  </a:lnTo>
                  <a:lnTo>
                    <a:pt x="688250" y="403598"/>
                  </a:lnTo>
                  <a:lnTo>
                    <a:pt x="683810" y="407015"/>
                  </a:lnTo>
                  <a:lnTo>
                    <a:pt x="681712" y="408628"/>
                  </a:lnTo>
                  <a:lnTo>
                    <a:pt x="680078" y="414575"/>
                  </a:lnTo>
                  <a:lnTo>
                    <a:pt x="683986" y="416890"/>
                  </a:lnTo>
                  <a:lnTo>
                    <a:pt x="685402" y="417727"/>
                  </a:lnTo>
                  <a:lnTo>
                    <a:pt x="687926" y="426144"/>
                  </a:lnTo>
                  <a:lnTo>
                    <a:pt x="696807" y="436377"/>
                  </a:lnTo>
                  <a:lnTo>
                    <a:pt x="700353" y="444048"/>
                  </a:lnTo>
                  <a:lnTo>
                    <a:pt x="706047" y="445173"/>
                  </a:lnTo>
                  <a:lnTo>
                    <a:pt x="711502" y="446246"/>
                  </a:lnTo>
                  <a:lnTo>
                    <a:pt x="718498" y="448787"/>
                  </a:lnTo>
                  <a:lnTo>
                    <a:pt x="725164" y="448951"/>
                  </a:lnTo>
                  <a:lnTo>
                    <a:pt x="729139" y="451675"/>
                  </a:lnTo>
                  <a:lnTo>
                    <a:pt x="728895" y="453460"/>
                  </a:lnTo>
                  <a:lnTo>
                    <a:pt x="727909" y="460672"/>
                  </a:lnTo>
                  <a:lnTo>
                    <a:pt x="725749" y="466948"/>
                  </a:lnTo>
                  <a:lnTo>
                    <a:pt x="725800" y="474714"/>
                  </a:lnTo>
                  <a:lnTo>
                    <a:pt x="725835" y="475089"/>
                  </a:lnTo>
                  <a:lnTo>
                    <a:pt x="726208" y="479102"/>
                  </a:lnTo>
                  <a:lnTo>
                    <a:pt x="722017" y="484918"/>
                  </a:lnTo>
                  <a:lnTo>
                    <a:pt x="726786" y="491556"/>
                  </a:lnTo>
                  <a:lnTo>
                    <a:pt x="725886" y="493161"/>
                  </a:lnTo>
                  <a:lnTo>
                    <a:pt x="723804" y="496869"/>
                  </a:lnTo>
                  <a:lnTo>
                    <a:pt x="721702" y="504677"/>
                  </a:lnTo>
                  <a:lnTo>
                    <a:pt x="716103" y="504285"/>
                  </a:lnTo>
                  <a:lnTo>
                    <a:pt x="710539" y="498795"/>
                  </a:lnTo>
                  <a:lnTo>
                    <a:pt x="710258" y="498842"/>
                  </a:lnTo>
                  <a:lnTo>
                    <a:pt x="704843" y="499755"/>
                  </a:lnTo>
                  <a:lnTo>
                    <a:pt x="702673" y="508057"/>
                  </a:lnTo>
                  <a:lnTo>
                    <a:pt x="695040" y="508500"/>
                  </a:lnTo>
                  <a:lnTo>
                    <a:pt x="688014" y="508278"/>
                  </a:lnTo>
                  <a:lnTo>
                    <a:pt x="685698" y="513443"/>
                  </a:lnTo>
                  <a:lnTo>
                    <a:pt x="689729" y="518311"/>
                  </a:lnTo>
                  <a:lnTo>
                    <a:pt x="692209" y="522818"/>
                  </a:lnTo>
                  <a:lnTo>
                    <a:pt x="690581" y="528620"/>
                  </a:lnTo>
                  <a:lnTo>
                    <a:pt x="694611" y="533701"/>
                  </a:lnTo>
                  <a:lnTo>
                    <a:pt x="693811" y="538293"/>
                  </a:lnTo>
                  <a:lnTo>
                    <a:pt x="691444" y="538659"/>
                  </a:lnTo>
                  <a:lnTo>
                    <a:pt x="685559" y="539566"/>
                  </a:lnTo>
                  <a:lnTo>
                    <a:pt x="684870" y="544187"/>
                  </a:lnTo>
                  <a:lnTo>
                    <a:pt x="691465" y="547557"/>
                  </a:lnTo>
                  <a:lnTo>
                    <a:pt x="686943" y="553426"/>
                  </a:lnTo>
                  <a:lnTo>
                    <a:pt x="678731" y="553083"/>
                  </a:lnTo>
                  <a:lnTo>
                    <a:pt x="677525" y="556351"/>
                  </a:lnTo>
                  <a:lnTo>
                    <a:pt x="685041" y="560705"/>
                  </a:lnTo>
                  <a:lnTo>
                    <a:pt x="685485" y="560962"/>
                  </a:lnTo>
                  <a:lnTo>
                    <a:pt x="689578" y="566806"/>
                  </a:lnTo>
                  <a:lnTo>
                    <a:pt x="684626" y="571704"/>
                  </a:lnTo>
                  <a:lnTo>
                    <a:pt x="680991" y="574979"/>
                  </a:lnTo>
                  <a:lnTo>
                    <a:pt x="680588" y="583319"/>
                  </a:lnTo>
                  <a:lnTo>
                    <a:pt x="676539" y="586478"/>
                  </a:lnTo>
                  <a:lnTo>
                    <a:pt x="658589" y="588829"/>
                  </a:lnTo>
                  <a:lnTo>
                    <a:pt x="652372" y="589624"/>
                  </a:lnTo>
                  <a:lnTo>
                    <a:pt x="636936" y="591580"/>
                  </a:lnTo>
                  <a:lnTo>
                    <a:pt x="617159" y="594114"/>
                  </a:lnTo>
                  <a:lnTo>
                    <a:pt x="608633" y="595192"/>
                  </a:lnTo>
                  <a:lnTo>
                    <a:pt x="611062" y="588059"/>
                  </a:lnTo>
                  <a:lnTo>
                    <a:pt x="614936" y="578815"/>
                  </a:lnTo>
                  <a:lnTo>
                    <a:pt x="620854" y="574583"/>
                  </a:lnTo>
                  <a:lnTo>
                    <a:pt x="621832" y="568416"/>
                  </a:lnTo>
                  <a:lnTo>
                    <a:pt x="624970" y="566148"/>
                  </a:lnTo>
                  <a:lnTo>
                    <a:pt x="628297" y="563741"/>
                  </a:lnTo>
                  <a:lnTo>
                    <a:pt x="631934" y="556426"/>
                  </a:lnTo>
                  <a:lnTo>
                    <a:pt x="636824" y="550841"/>
                  </a:lnTo>
                  <a:lnTo>
                    <a:pt x="636097" y="543725"/>
                  </a:lnTo>
                  <a:lnTo>
                    <a:pt x="635396" y="539883"/>
                  </a:lnTo>
                  <a:lnTo>
                    <a:pt x="628079" y="536901"/>
                  </a:lnTo>
                  <a:lnTo>
                    <a:pt x="626336" y="531117"/>
                  </a:lnTo>
                  <a:lnTo>
                    <a:pt x="624503" y="526592"/>
                  </a:lnTo>
                  <a:lnTo>
                    <a:pt x="617389" y="527348"/>
                  </a:lnTo>
                  <a:lnTo>
                    <a:pt x="588254" y="530387"/>
                  </a:lnTo>
                  <a:lnTo>
                    <a:pt x="579579" y="531364"/>
                  </a:lnTo>
                  <a:lnTo>
                    <a:pt x="559429" y="533602"/>
                  </a:lnTo>
                  <a:lnTo>
                    <a:pt x="557454" y="533824"/>
                  </a:lnTo>
                  <a:lnTo>
                    <a:pt x="532597" y="536582"/>
                  </a:lnTo>
                  <a:lnTo>
                    <a:pt x="521050" y="537850"/>
                  </a:lnTo>
                  <a:lnTo>
                    <a:pt x="491430" y="541034"/>
                  </a:lnTo>
                  <a:lnTo>
                    <a:pt x="491193" y="541055"/>
                  </a:lnTo>
                  <a:lnTo>
                    <a:pt x="486625" y="541470"/>
                  </a:lnTo>
                  <a:lnTo>
                    <a:pt x="466097" y="543304"/>
                  </a:lnTo>
                  <a:lnTo>
                    <a:pt x="462930" y="543631"/>
                  </a:lnTo>
                  <a:lnTo>
                    <a:pt x="429550" y="546999"/>
                  </a:lnTo>
                  <a:lnTo>
                    <a:pt x="415208" y="548392"/>
                  </a:lnTo>
                  <a:lnTo>
                    <a:pt x="412025" y="548697"/>
                  </a:lnTo>
                  <a:lnTo>
                    <a:pt x="390716" y="550716"/>
                  </a:lnTo>
                  <a:lnTo>
                    <a:pt x="371643" y="552387"/>
                  </a:lnTo>
                  <a:lnTo>
                    <a:pt x="367900" y="552710"/>
                  </a:lnTo>
                  <a:lnTo>
                    <a:pt x="345710" y="554672"/>
                  </a:lnTo>
                  <a:lnTo>
                    <a:pt x="338613" y="555288"/>
                  </a:lnTo>
                  <a:lnTo>
                    <a:pt x="336995" y="555428"/>
                  </a:lnTo>
                  <a:lnTo>
                    <a:pt x="307987" y="557876"/>
                  </a:lnTo>
                  <a:lnTo>
                    <a:pt x="290111" y="559270"/>
                  </a:lnTo>
                  <a:lnTo>
                    <a:pt x="287775" y="559449"/>
                  </a:lnTo>
                  <a:lnTo>
                    <a:pt x="275855" y="560355"/>
                  </a:lnTo>
                  <a:lnTo>
                    <a:pt x="259061" y="561613"/>
                  </a:lnTo>
                  <a:lnTo>
                    <a:pt x="246686" y="562520"/>
                  </a:lnTo>
                  <a:lnTo>
                    <a:pt x="228900" y="563874"/>
                  </a:lnTo>
                  <a:lnTo>
                    <a:pt x="219030" y="564609"/>
                  </a:lnTo>
                  <a:lnTo>
                    <a:pt x="206435" y="565473"/>
                  </a:lnTo>
                  <a:lnTo>
                    <a:pt x="176078" y="567481"/>
                  </a:lnTo>
                  <a:lnTo>
                    <a:pt x="148648" y="569306"/>
                  </a:lnTo>
                  <a:lnTo>
                    <a:pt x="147773" y="554320"/>
                  </a:lnTo>
                  <a:lnTo>
                    <a:pt x="147321" y="546998"/>
                  </a:lnTo>
                  <a:lnTo>
                    <a:pt x="146513" y="533940"/>
                  </a:lnTo>
                  <a:lnTo>
                    <a:pt x="144722" y="503172"/>
                  </a:lnTo>
                  <a:lnTo>
                    <a:pt x="144251" y="495507"/>
                  </a:lnTo>
                  <a:lnTo>
                    <a:pt x="143408" y="481813"/>
                  </a:lnTo>
                  <a:lnTo>
                    <a:pt x="142062" y="458207"/>
                  </a:lnTo>
                  <a:lnTo>
                    <a:pt x="141867" y="454796"/>
                  </a:lnTo>
                  <a:lnTo>
                    <a:pt x="141513" y="448604"/>
                  </a:lnTo>
                  <a:lnTo>
                    <a:pt x="139550" y="416462"/>
                  </a:lnTo>
                  <a:lnTo>
                    <a:pt x="139392" y="413875"/>
                  </a:lnTo>
                  <a:lnTo>
                    <a:pt x="139318" y="412669"/>
                  </a:lnTo>
                  <a:lnTo>
                    <a:pt x="137237" y="372161"/>
                  </a:lnTo>
                  <a:lnTo>
                    <a:pt x="136881" y="365633"/>
                  </a:lnTo>
                  <a:lnTo>
                    <a:pt x="136714" y="362585"/>
                  </a:lnTo>
                  <a:lnTo>
                    <a:pt x="135425" y="339029"/>
                  </a:lnTo>
                  <a:lnTo>
                    <a:pt x="134194" y="319027"/>
                  </a:lnTo>
                  <a:lnTo>
                    <a:pt x="133468" y="307249"/>
                  </a:lnTo>
                  <a:lnTo>
                    <a:pt x="132997" y="297962"/>
                  </a:lnTo>
                  <a:lnTo>
                    <a:pt x="131712" y="272702"/>
                  </a:lnTo>
                  <a:lnTo>
                    <a:pt x="131695" y="272357"/>
                  </a:lnTo>
                  <a:lnTo>
                    <a:pt x="130882" y="258237"/>
                  </a:lnTo>
                  <a:lnTo>
                    <a:pt x="129854" y="240393"/>
                  </a:lnTo>
                  <a:lnTo>
                    <a:pt x="129395" y="232135"/>
                  </a:lnTo>
                  <a:lnTo>
                    <a:pt x="128883" y="222937"/>
                  </a:lnTo>
                  <a:lnTo>
                    <a:pt x="130131" y="217325"/>
                  </a:lnTo>
                  <a:lnTo>
                    <a:pt x="129097" y="217326"/>
                  </a:lnTo>
                  <a:lnTo>
                    <a:pt x="126824" y="217327"/>
                  </a:lnTo>
                  <a:lnTo>
                    <a:pt x="120796" y="214029"/>
                  </a:lnTo>
                  <a:lnTo>
                    <a:pt x="114569" y="216303"/>
                  </a:lnTo>
                  <a:lnTo>
                    <a:pt x="109172" y="212510"/>
                  </a:lnTo>
                  <a:lnTo>
                    <a:pt x="108346" y="211929"/>
                  </a:lnTo>
                  <a:lnTo>
                    <a:pt x="105391" y="207362"/>
                  </a:lnTo>
                  <a:lnTo>
                    <a:pt x="101912" y="203307"/>
                  </a:lnTo>
                  <a:lnTo>
                    <a:pt x="96286" y="197023"/>
                  </a:lnTo>
                  <a:lnTo>
                    <a:pt x="97714" y="187784"/>
                  </a:lnTo>
                  <a:lnTo>
                    <a:pt x="91739" y="187181"/>
                  </a:lnTo>
                  <a:lnTo>
                    <a:pt x="89613" y="184388"/>
                  </a:lnTo>
                  <a:lnTo>
                    <a:pt x="87787" y="181988"/>
                  </a:lnTo>
                  <a:lnTo>
                    <a:pt x="80440" y="175263"/>
                  </a:lnTo>
                  <a:lnTo>
                    <a:pt x="75890" y="170365"/>
                  </a:lnTo>
                  <a:lnTo>
                    <a:pt x="73469" y="167756"/>
                  </a:lnTo>
                  <a:lnTo>
                    <a:pt x="77073" y="164506"/>
                  </a:lnTo>
                  <a:lnTo>
                    <a:pt x="79956" y="161892"/>
                  </a:lnTo>
                  <a:lnTo>
                    <a:pt x="80135" y="159413"/>
                  </a:lnTo>
                  <a:lnTo>
                    <a:pt x="80512" y="154170"/>
                  </a:lnTo>
                  <a:lnTo>
                    <a:pt x="87016" y="149319"/>
                  </a:lnTo>
                  <a:lnTo>
                    <a:pt x="86759" y="144446"/>
                  </a:lnTo>
                  <a:lnTo>
                    <a:pt x="94079" y="143878"/>
                  </a:lnTo>
                  <a:lnTo>
                    <a:pt x="97856" y="140253"/>
                  </a:lnTo>
                  <a:lnTo>
                    <a:pt x="96573" y="137209"/>
                  </a:lnTo>
                  <a:lnTo>
                    <a:pt x="95521" y="130963"/>
                  </a:lnTo>
                  <a:lnTo>
                    <a:pt x="95386" y="130159"/>
                  </a:lnTo>
                  <a:lnTo>
                    <a:pt x="89924" y="123864"/>
                  </a:lnTo>
                  <a:lnTo>
                    <a:pt x="87387" y="120800"/>
                  </a:lnTo>
                  <a:lnTo>
                    <a:pt x="83142" y="121320"/>
                  </a:lnTo>
                  <a:lnTo>
                    <a:pt x="80567" y="121634"/>
                  </a:lnTo>
                  <a:lnTo>
                    <a:pt x="74440" y="126745"/>
                  </a:lnTo>
                  <a:lnTo>
                    <a:pt x="67982" y="122642"/>
                  </a:lnTo>
                  <a:lnTo>
                    <a:pt x="58598" y="116753"/>
                  </a:lnTo>
                  <a:lnTo>
                    <a:pt x="50338" y="109746"/>
                  </a:lnTo>
                  <a:lnTo>
                    <a:pt x="46011" y="106092"/>
                  </a:lnTo>
                  <a:lnTo>
                    <a:pt x="42551" y="106577"/>
                  </a:lnTo>
                  <a:lnTo>
                    <a:pt x="39020" y="101091"/>
                  </a:lnTo>
                  <a:lnTo>
                    <a:pt x="40833" y="95875"/>
                  </a:lnTo>
                  <a:lnTo>
                    <a:pt x="36750" y="91743"/>
                  </a:lnTo>
                  <a:lnTo>
                    <a:pt x="31461" y="85714"/>
                  </a:lnTo>
                  <a:lnTo>
                    <a:pt x="31990" y="79358"/>
                  </a:lnTo>
                  <a:lnTo>
                    <a:pt x="24269" y="76720"/>
                  </a:lnTo>
                  <a:lnTo>
                    <a:pt x="24172" y="76230"/>
                  </a:lnTo>
                  <a:lnTo>
                    <a:pt x="24129" y="76016"/>
                  </a:lnTo>
                  <a:lnTo>
                    <a:pt x="23429" y="72495"/>
                  </a:lnTo>
                  <a:lnTo>
                    <a:pt x="18707" y="70267"/>
                  </a:lnTo>
                  <a:lnTo>
                    <a:pt x="13045" y="68868"/>
                  </a:lnTo>
                  <a:lnTo>
                    <a:pt x="14037" y="62986"/>
                  </a:lnTo>
                  <a:lnTo>
                    <a:pt x="12989" y="59084"/>
                  </a:lnTo>
                  <a:lnTo>
                    <a:pt x="9008" y="50350"/>
                  </a:lnTo>
                  <a:lnTo>
                    <a:pt x="7760" y="46393"/>
                  </a:lnTo>
                  <a:lnTo>
                    <a:pt x="5788" y="42484"/>
                  </a:lnTo>
                  <a:lnTo>
                    <a:pt x="5562" y="42036"/>
                  </a:lnTo>
                  <a:lnTo>
                    <a:pt x="1248" y="42421"/>
                  </a:lnTo>
                  <a:close/>
                </a:path>
              </a:pathLst>
            </a:custGeom>
            <a:solidFill>
              <a:srgbClr val="FF482A">
                <a:alpha val="100000"/>
              </a:srgbClr>
            </a:solidFill>
            <a:ln w="10840" cap="rnd">
              <a:solidFill>
                <a:srgbClr val="000000">
                  <a:alpha val="100000"/>
                </a:srgbClr>
              </a:solidFill>
              <a:prstDash val="solid"/>
              <a:round/>
            </a:ln>
          </p:spPr>
          <p:txBody>
            <a:bodyPr/>
            <a:lstStyle/>
            <a:p/>
          </p:txBody>
        </p:sp>
        <p:sp>
          <p:nvSpPr>
            <p:cNvPr id="46" name="pg45"/>
            <p:cNvSpPr/>
            <p:nvPr/>
          </p:nvSpPr>
          <p:spPr>
            <a:xfrm>
              <a:off x="2398577" y="2234080"/>
              <a:ext cx="1062741" cy="671175"/>
            </a:xfrm>
            <a:custGeom>
              <a:avLst/>
              <a:pathLst>
                <a:path w="1062741" h="671175">
                  <a:moveTo>
                    <a:pt x="27434" y="0"/>
                  </a:moveTo>
                  <a:lnTo>
                    <a:pt x="74075" y="9466"/>
                  </a:lnTo>
                  <a:lnTo>
                    <a:pt x="99012" y="14571"/>
                  </a:lnTo>
                  <a:lnTo>
                    <a:pt x="140070" y="22252"/>
                  </a:lnTo>
                  <a:lnTo>
                    <a:pt x="144242" y="23018"/>
                  </a:lnTo>
                  <a:lnTo>
                    <a:pt x="170077" y="27726"/>
                  </a:lnTo>
                  <a:lnTo>
                    <a:pt x="186771" y="31000"/>
                  </a:lnTo>
                  <a:lnTo>
                    <a:pt x="196344" y="32774"/>
                  </a:lnTo>
                  <a:lnTo>
                    <a:pt x="210080" y="35295"/>
                  </a:lnTo>
                  <a:lnTo>
                    <a:pt x="228414" y="38690"/>
                  </a:lnTo>
                  <a:lnTo>
                    <a:pt x="255598" y="43256"/>
                  </a:lnTo>
                  <a:lnTo>
                    <a:pt x="277850" y="47026"/>
                  </a:lnTo>
                  <a:lnTo>
                    <a:pt x="357110" y="59736"/>
                  </a:lnTo>
                  <a:lnTo>
                    <a:pt x="361378" y="60393"/>
                  </a:lnTo>
                  <a:lnTo>
                    <a:pt x="386276" y="64305"/>
                  </a:lnTo>
                  <a:lnTo>
                    <a:pt x="416662" y="68961"/>
                  </a:lnTo>
                  <a:lnTo>
                    <a:pt x="436560" y="71801"/>
                  </a:lnTo>
                  <a:lnTo>
                    <a:pt x="459486" y="75000"/>
                  </a:lnTo>
                  <a:lnTo>
                    <a:pt x="481989" y="78040"/>
                  </a:lnTo>
                  <a:lnTo>
                    <a:pt x="500239" y="80449"/>
                  </a:lnTo>
                  <a:lnTo>
                    <a:pt x="508320" y="81416"/>
                  </a:lnTo>
                  <a:lnTo>
                    <a:pt x="531334" y="84411"/>
                  </a:lnTo>
                  <a:lnTo>
                    <a:pt x="589327" y="91475"/>
                  </a:lnTo>
                  <a:lnTo>
                    <a:pt x="590294" y="91593"/>
                  </a:lnTo>
                  <a:lnTo>
                    <a:pt x="610944" y="94096"/>
                  </a:lnTo>
                  <a:lnTo>
                    <a:pt x="632566" y="96695"/>
                  </a:lnTo>
                  <a:lnTo>
                    <a:pt x="672184" y="101069"/>
                  </a:lnTo>
                  <a:lnTo>
                    <a:pt x="698769" y="103862"/>
                  </a:lnTo>
                  <a:lnTo>
                    <a:pt x="744873" y="108459"/>
                  </a:lnTo>
                  <a:lnTo>
                    <a:pt x="767743" y="110712"/>
                  </a:lnTo>
                  <a:lnTo>
                    <a:pt x="774471" y="111253"/>
                  </a:lnTo>
                  <a:lnTo>
                    <a:pt x="790420" y="112730"/>
                  </a:lnTo>
                  <a:lnTo>
                    <a:pt x="839245" y="117020"/>
                  </a:lnTo>
                  <a:lnTo>
                    <a:pt x="872572" y="119740"/>
                  </a:lnTo>
                  <a:lnTo>
                    <a:pt x="883169" y="120583"/>
                  </a:lnTo>
                  <a:lnTo>
                    <a:pt x="888517" y="121003"/>
                  </a:lnTo>
                  <a:lnTo>
                    <a:pt x="912410" y="122725"/>
                  </a:lnTo>
                  <a:lnTo>
                    <a:pt x="948934" y="125321"/>
                  </a:lnTo>
                  <a:lnTo>
                    <a:pt x="956827" y="125830"/>
                  </a:lnTo>
                  <a:lnTo>
                    <a:pt x="974886" y="127039"/>
                  </a:lnTo>
                  <a:lnTo>
                    <a:pt x="990736" y="128061"/>
                  </a:lnTo>
                  <a:lnTo>
                    <a:pt x="1019636" y="129700"/>
                  </a:lnTo>
                  <a:lnTo>
                    <a:pt x="1062741" y="131984"/>
                  </a:lnTo>
                  <a:lnTo>
                    <a:pt x="1061663" y="152219"/>
                  </a:lnTo>
                  <a:lnTo>
                    <a:pt x="1060249" y="180539"/>
                  </a:lnTo>
                  <a:lnTo>
                    <a:pt x="1059324" y="199104"/>
                  </a:lnTo>
                  <a:lnTo>
                    <a:pt x="1058665" y="213022"/>
                  </a:lnTo>
                  <a:lnTo>
                    <a:pt x="1057738" y="232655"/>
                  </a:lnTo>
                  <a:lnTo>
                    <a:pt x="1056187" y="265223"/>
                  </a:lnTo>
                  <a:lnTo>
                    <a:pt x="1056032" y="268487"/>
                  </a:lnTo>
                  <a:lnTo>
                    <a:pt x="1055012" y="290828"/>
                  </a:lnTo>
                  <a:lnTo>
                    <a:pt x="1053503" y="317374"/>
                  </a:lnTo>
                  <a:lnTo>
                    <a:pt x="1051995" y="344737"/>
                  </a:lnTo>
                  <a:lnTo>
                    <a:pt x="1051520" y="353380"/>
                  </a:lnTo>
                  <a:lnTo>
                    <a:pt x="1051508" y="353622"/>
                  </a:lnTo>
                  <a:lnTo>
                    <a:pt x="1050171" y="380534"/>
                  </a:lnTo>
                  <a:lnTo>
                    <a:pt x="1048785" y="406226"/>
                  </a:lnTo>
                  <a:lnTo>
                    <a:pt x="1047288" y="435436"/>
                  </a:lnTo>
                  <a:lnTo>
                    <a:pt x="1046814" y="445047"/>
                  </a:lnTo>
                  <a:lnTo>
                    <a:pt x="1046157" y="458401"/>
                  </a:lnTo>
                  <a:lnTo>
                    <a:pt x="1045954" y="462536"/>
                  </a:lnTo>
                  <a:lnTo>
                    <a:pt x="1044663" y="487130"/>
                  </a:lnTo>
                  <a:lnTo>
                    <a:pt x="1044364" y="493020"/>
                  </a:lnTo>
                  <a:lnTo>
                    <a:pt x="1042112" y="537485"/>
                  </a:lnTo>
                  <a:lnTo>
                    <a:pt x="1041808" y="545901"/>
                  </a:lnTo>
                  <a:lnTo>
                    <a:pt x="1041725" y="548196"/>
                  </a:lnTo>
                  <a:lnTo>
                    <a:pt x="1041066" y="563433"/>
                  </a:lnTo>
                  <a:lnTo>
                    <a:pt x="1039843" y="588942"/>
                  </a:lnTo>
                  <a:lnTo>
                    <a:pt x="1039411" y="597857"/>
                  </a:lnTo>
                  <a:lnTo>
                    <a:pt x="1038510" y="618425"/>
                  </a:lnTo>
                  <a:lnTo>
                    <a:pt x="1037712" y="634766"/>
                  </a:lnTo>
                  <a:lnTo>
                    <a:pt x="1037143" y="646440"/>
                  </a:lnTo>
                  <a:lnTo>
                    <a:pt x="1036384" y="663238"/>
                  </a:lnTo>
                  <a:lnTo>
                    <a:pt x="1034635" y="663295"/>
                  </a:lnTo>
                  <a:lnTo>
                    <a:pt x="943896" y="657820"/>
                  </a:lnTo>
                  <a:lnTo>
                    <a:pt x="942678" y="657744"/>
                  </a:lnTo>
                  <a:lnTo>
                    <a:pt x="939083" y="657518"/>
                  </a:lnTo>
                  <a:lnTo>
                    <a:pt x="866784" y="652619"/>
                  </a:lnTo>
                  <a:lnTo>
                    <a:pt x="850194" y="651775"/>
                  </a:lnTo>
                  <a:lnTo>
                    <a:pt x="827788" y="650577"/>
                  </a:lnTo>
                  <a:lnTo>
                    <a:pt x="769301" y="645534"/>
                  </a:lnTo>
                  <a:lnTo>
                    <a:pt x="726090" y="640983"/>
                  </a:lnTo>
                  <a:lnTo>
                    <a:pt x="673746" y="636011"/>
                  </a:lnTo>
                  <a:lnTo>
                    <a:pt x="665728" y="635217"/>
                  </a:lnTo>
                  <a:lnTo>
                    <a:pt x="642258" y="632976"/>
                  </a:lnTo>
                  <a:lnTo>
                    <a:pt x="618704" y="630654"/>
                  </a:lnTo>
                  <a:lnTo>
                    <a:pt x="607429" y="629457"/>
                  </a:lnTo>
                  <a:lnTo>
                    <a:pt x="566310" y="624948"/>
                  </a:lnTo>
                  <a:lnTo>
                    <a:pt x="562564" y="623684"/>
                  </a:lnTo>
                  <a:lnTo>
                    <a:pt x="518629" y="619022"/>
                  </a:lnTo>
                  <a:lnTo>
                    <a:pt x="497755" y="616468"/>
                  </a:lnTo>
                  <a:lnTo>
                    <a:pt x="479458" y="614181"/>
                  </a:lnTo>
                  <a:lnTo>
                    <a:pt x="448738" y="610836"/>
                  </a:lnTo>
                  <a:lnTo>
                    <a:pt x="413202" y="607099"/>
                  </a:lnTo>
                  <a:lnTo>
                    <a:pt x="405977" y="604704"/>
                  </a:lnTo>
                  <a:lnTo>
                    <a:pt x="381846" y="601700"/>
                  </a:lnTo>
                  <a:lnTo>
                    <a:pt x="378250" y="619254"/>
                  </a:lnTo>
                  <a:lnTo>
                    <a:pt x="375826" y="637924"/>
                  </a:lnTo>
                  <a:lnTo>
                    <a:pt x="374778" y="645725"/>
                  </a:lnTo>
                  <a:lnTo>
                    <a:pt x="374044" y="651183"/>
                  </a:lnTo>
                  <a:lnTo>
                    <a:pt x="371913" y="671175"/>
                  </a:lnTo>
                  <a:lnTo>
                    <a:pt x="365361" y="667638"/>
                  </a:lnTo>
                  <a:lnTo>
                    <a:pt x="364165" y="661813"/>
                  </a:lnTo>
                  <a:lnTo>
                    <a:pt x="359473" y="655786"/>
                  </a:lnTo>
                  <a:lnTo>
                    <a:pt x="358222" y="649194"/>
                  </a:lnTo>
                  <a:lnTo>
                    <a:pt x="354879" y="642688"/>
                  </a:lnTo>
                  <a:lnTo>
                    <a:pt x="350788" y="634552"/>
                  </a:lnTo>
                  <a:lnTo>
                    <a:pt x="346297" y="630321"/>
                  </a:lnTo>
                  <a:lnTo>
                    <a:pt x="345636" y="629698"/>
                  </a:lnTo>
                  <a:lnTo>
                    <a:pt x="339977" y="633547"/>
                  </a:lnTo>
                  <a:lnTo>
                    <a:pt x="337818" y="636591"/>
                  </a:lnTo>
                  <a:lnTo>
                    <a:pt x="336404" y="638584"/>
                  </a:lnTo>
                  <a:lnTo>
                    <a:pt x="329900" y="650631"/>
                  </a:lnTo>
                  <a:lnTo>
                    <a:pt x="325295" y="653699"/>
                  </a:lnTo>
                  <a:lnTo>
                    <a:pt x="320255" y="652713"/>
                  </a:lnTo>
                  <a:lnTo>
                    <a:pt x="312169" y="651124"/>
                  </a:lnTo>
                  <a:lnTo>
                    <a:pt x="301546" y="656099"/>
                  </a:lnTo>
                  <a:lnTo>
                    <a:pt x="296703" y="648337"/>
                  </a:lnTo>
                  <a:lnTo>
                    <a:pt x="280902" y="649529"/>
                  </a:lnTo>
                  <a:lnTo>
                    <a:pt x="272221" y="649460"/>
                  </a:lnTo>
                  <a:lnTo>
                    <a:pt x="263495" y="646114"/>
                  </a:lnTo>
                  <a:lnTo>
                    <a:pt x="257972" y="641906"/>
                  </a:lnTo>
                  <a:lnTo>
                    <a:pt x="250387" y="646084"/>
                  </a:lnTo>
                  <a:lnTo>
                    <a:pt x="246101" y="656318"/>
                  </a:lnTo>
                  <a:lnTo>
                    <a:pt x="238725" y="650863"/>
                  </a:lnTo>
                  <a:lnTo>
                    <a:pt x="226931" y="647536"/>
                  </a:lnTo>
                  <a:lnTo>
                    <a:pt x="217285" y="644392"/>
                  </a:lnTo>
                  <a:lnTo>
                    <a:pt x="214660" y="644496"/>
                  </a:lnTo>
                  <a:lnTo>
                    <a:pt x="204788" y="650574"/>
                  </a:lnTo>
                  <a:lnTo>
                    <a:pt x="204646" y="655282"/>
                  </a:lnTo>
                  <a:lnTo>
                    <a:pt x="204138" y="655503"/>
                  </a:lnTo>
                  <a:lnTo>
                    <a:pt x="198482" y="657956"/>
                  </a:lnTo>
                  <a:lnTo>
                    <a:pt x="192761" y="652120"/>
                  </a:lnTo>
                  <a:lnTo>
                    <a:pt x="188720" y="644034"/>
                  </a:lnTo>
                  <a:lnTo>
                    <a:pt x="189710" y="637883"/>
                  </a:lnTo>
                  <a:lnTo>
                    <a:pt x="185904" y="629308"/>
                  </a:lnTo>
                  <a:lnTo>
                    <a:pt x="188101" y="622635"/>
                  </a:lnTo>
                  <a:lnTo>
                    <a:pt x="184972" y="611423"/>
                  </a:lnTo>
                  <a:lnTo>
                    <a:pt x="183365" y="603571"/>
                  </a:lnTo>
                  <a:lnTo>
                    <a:pt x="173879" y="594138"/>
                  </a:lnTo>
                  <a:lnTo>
                    <a:pt x="168321" y="596454"/>
                  </a:lnTo>
                  <a:lnTo>
                    <a:pt x="162091" y="590564"/>
                  </a:lnTo>
                  <a:lnTo>
                    <a:pt x="158071" y="588843"/>
                  </a:lnTo>
                  <a:lnTo>
                    <a:pt x="154739" y="579052"/>
                  </a:lnTo>
                  <a:lnTo>
                    <a:pt x="158047" y="573835"/>
                  </a:lnTo>
                  <a:lnTo>
                    <a:pt x="160260" y="566982"/>
                  </a:lnTo>
                  <a:lnTo>
                    <a:pt x="160096" y="559884"/>
                  </a:lnTo>
                  <a:lnTo>
                    <a:pt x="155566" y="553619"/>
                  </a:lnTo>
                  <a:lnTo>
                    <a:pt x="150315" y="548871"/>
                  </a:lnTo>
                  <a:lnTo>
                    <a:pt x="145750" y="533708"/>
                  </a:lnTo>
                  <a:lnTo>
                    <a:pt x="139930" y="520452"/>
                  </a:lnTo>
                  <a:lnTo>
                    <a:pt x="141574" y="512642"/>
                  </a:lnTo>
                  <a:lnTo>
                    <a:pt x="139701" y="506542"/>
                  </a:lnTo>
                  <a:lnTo>
                    <a:pt x="141211" y="499628"/>
                  </a:lnTo>
                  <a:lnTo>
                    <a:pt x="138254" y="493373"/>
                  </a:lnTo>
                  <a:lnTo>
                    <a:pt x="139696" y="482929"/>
                  </a:lnTo>
                  <a:lnTo>
                    <a:pt x="135197" y="479234"/>
                  </a:lnTo>
                  <a:lnTo>
                    <a:pt x="132248" y="475942"/>
                  </a:lnTo>
                  <a:lnTo>
                    <a:pt x="128623" y="470105"/>
                  </a:lnTo>
                  <a:lnTo>
                    <a:pt x="126922" y="467360"/>
                  </a:lnTo>
                  <a:lnTo>
                    <a:pt x="122804" y="467246"/>
                  </a:lnTo>
                  <a:lnTo>
                    <a:pt x="121889" y="472790"/>
                  </a:lnTo>
                  <a:lnTo>
                    <a:pt x="114514" y="478262"/>
                  </a:lnTo>
                  <a:lnTo>
                    <a:pt x="103723" y="484265"/>
                  </a:lnTo>
                  <a:lnTo>
                    <a:pt x="97575" y="484212"/>
                  </a:lnTo>
                  <a:lnTo>
                    <a:pt x="93730" y="491276"/>
                  </a:lnTo>
                  <a:lnTo>
                    <a:pt x="85857" y="488216"/>
                  </a:lnTo>
                  <a:lnTo>
                    <a:pt x="79020" y="480023"/>
                  </a:lnTo>
                  <a:lnTo>
                    <a:pt x="74861" y="477199"/>
                  </a:lnTo>
                  <a:lnTo>
                    <a:pt x="73897" y="473481"/>
                  </a:lnTo>
                  <a:lnTo>
                    <a:pt x="73104" y="470418"/>
                  </a:lnTo>
                  <a:lnTo>
                    <a:pt x="74368" y="464710"/>
                  </a:lnTo>
                  <a:lnTo>
                    <a:pt x="78098" y="462893"/>
                  </a:lnTo>
                  <a:lnTo>
                    <a:pt x="78894" y="455830"/>
                  </a:lnTo>
                  <a:lnTo>
                    <a:pt x="75043" y="447290"/>
                  </a:lnTo>
                  <a:lnTo>
                    <a:pt x="80509" y="440685"/>
                  </a:lnTo>
                  <a:lnTo>
                    <a:pt x="89517" y="439698"/>
                  </a:lnTo>
                  <a:lnTo>
                    <a:pt x="93309" y="436731"/>
                  </a:lnTo>
                  <a:lnTo>
                    <a:pt x="91744" y="432495"/>
                  </a:lnTo>
                  <a:lnTo>
                    <a:pt x="93925" y="426109"/>
                  </a:lnTo>
                  <a:lnTo>
                    <a:pt x="91045" y="421928"/>
                  </a:lnTo>
                  <a:lnTo>
                    <a:pt x="88516" y="415787"/>
                  </a:lnTo>
                  <a:lnTo>
                    <a:pt x="91943" y="407354"/>
                  </a:lnTo>
                  <a:lnTo>
                    <a:pt x="87091" y="402643"/>
                  </a:lnTo>
                  <a:lnTo>
                    <a:pt x="88709" y="397182"/>
                  </a:lnTo>
                  <a:lnTo>
                    <a:pt x="95061" y="397502"/>
                  </a:lnTo>
                  <a:lnTo>
                    <a:pt x="96227" y="389144"/>
                  </a:lnTo>
                  <a:lnTo>
                    <a:pt x="97872" y="384468"/>
                  </a:lnTo>
                  <a:lnTo>
                    <a:pt x="99625" y="379777"/>
                  </a:lnTo>
                  <a:lnTo>
                    <a:pt x="102290" y="369906"/>
                  </a:lnTo>
                  <a:lnTo>
                    <a:pt x="106269" y="367282"/>
                  </a:lnTo>
                  <a:lnTo>
                    <a:pt x="106715" y="355579"/>
                  </a:lnTo>
                  <a:lnTo>
                    <a:pt x="111547" y="355176"/>
                  </a:lnTo>
                  <a:lnTo>
                    <a:pt x="115034" y="346362"/>
                  </a:lnTo>
                  <a:lnTo>
                    <a:pt x="117645" y="337454"/>
                  </a:lnTo>
                  <a:lnTo>
                    <a:pt x="116497" y="336119"/>
                  </a:lnTo>
                  <a:lnTo>
                    <a:pt x="114593" y="333904"/>
                  </a:lnTo>
                  <a:lnTo>
                    <a:pt x="105845" y="334994"/>
                  </a:lnTo>
                  <a:lnTo>
                    <a:pt x="97319" y="334079"/>
                  </a:lnTo>
                  <a:lnTo>
                    <a:pt x="93601" y="332299"/>
                  </a:lnTo>
                  <a:lnTo>
                    <a:pt x="91024" y="331063"/>
                  </a:lnTo>
                  <a:lnTo>
                    <a:pt x="91897" y="323795"/>
                  </a:lnTo>
                  <a:lnTo>
                    <a:pt x="87888" y="320479"/>
                  </a:lnTo>
                  <a:lnTo>
                    <a:pt x="86115" y="319011"/>
                  </a:lnTo>
                  <a:lnTo>
                    <a:pt x="80001" y="318060"/>
                  </a:lnTo>
                  <a:lnTo>
                    <a:pt x="78950" y="312446"/>
                  </a:lnTo>
                  <a:lnTo>
                    <a:pt x="71706" y="306594"/>
                  </a:lnTo>
                  <a:lnTo>
                    <a:pt x="67532" y="298174"/>
                  </a:lnTo>
                  <a:lnTo>
                    <a:pt x="70097" y="292382"/>
                  </a:lnTo>
                  <a:lnTo>
                    <a:pt x="67546" y="289357"/>
                  </a:lnTo>
                  <a:lnTo>
                    <a:pt x="62285" y="283104"/>
                  </a:lnTo>
                  <a:lnTo>
                    <a:pt x="60049" y="275810"/>
                  </a:lnTo>
                  <a:lnTo>
                    <a:pt x="56642" y="269835"/>
                  </a:lnTo>
                  <a:lnTo>
                    <a:pt x="52355" y="259523"/>
                  </a:lnTo>
                  <a:lnTo>
                    <a:pt x="47611" y="252665"/>
                  </a:lnTo>
                  <a:lnTo>
                    <a:pt x="45307" y="247439"/>
                  </a:lnTo>
                  <a:lnTo>
                    <a:pt x="43424" y="240810"/>
                  </a:lnTo>
                  <a:lnTo>
                    <a:pt x="39705" y="238819"/>
                  </a:lnTo>
                  <a:lnTo>
                    <a:pt x="31481" y="234532"/>
                  </a:lnTo>
                  <a:lnTo>
                    <a:pt x="26872" y="229643"/>
                  </a:lnTo>
                  <a:lnTo>
                    <a:pt x="24155" y="221907"/>
                  </a:lnTo>
                  <a:lnTo>
                    <a:pt x="13923" y="212956"/>
                  </a:lnTo>
                  <a:lnTo>
                    <a:pt x="16495" y="208098"/>
                  </a:lnTo>
                  <a:lnTo>
                    <a:pt x="22252" y="205907"/>
                  </a:lnTo>
                  <a:lnTo>
                    <a:pt x="16383" y="197800"/>
                  </a:lnTo>
                  <a:lnTo>
                    <a:pt x="17174" y="192018"/>
                  </a:lnTo>
                  <a:lnTo>
                    <a:pt x="20781" y="186321"/>
                  </a:lnTo>
                  <a:lnTo>
                    <a:pt x="17942" y="181490"/>
                  </a:lnTo>
                  <a:lnTo>
                    <a:pt x="20149" y="176225"/>
                  </a:lnTo>
                  <a:lnTo>
                    <a:pt x="12129" y="165855"/>
                  </a:lnTo>
                  <a:lnTo>
                    <a:pt x="12697" y="158612"/>
                  </a:lnTo>
                  <a:lnTo>
                    <a:pt x="8625" y="153959"/>
                  </a:lnTo>
                  <a:lnTo>
                    <a:pt x="4980" y="145712"/>
                  </a:lnTo>
                  <a:lnTo>
                    <a:pt x="872" y="134622"/>
                  </a:lnTo>
                  <a:lnTo>
                    <a:pt x="501" y="133007"/>
                  </a:lnTo>
                  <a:lnTo>
                    <a:pt x="0" y="130820"/>
                  </a:lnTo>
                  <a:lnTo>
                    <a:pt x="3429" y="114482"/>
                  </a:lnTo>
                  <a:lnTo>
                    <a:pt x="5917" y="102560"/>
                  </a:lnTo>
                  <a:lnTo>
                    <a:pt x="8477" y="90310"/>
                  </a:lnTo>
                  <a:lnTo>
                    <a:pt x="13152" y="67904"/>
                  </a:lnTo>
                  <a:lnTo>
                    <a:pt x="13721" y="65186"/>
                  </a:lnTo>
                  <a:close/>
                </a:path>
              </a:pathLst>
            </a:custGeom>
            <a:solidFill>
              <a:srgbClr val="FF6C4A">
                <a:alpha val="100000"/>
              </a:srgbClr>
            </a:solidFill>
            <a:ln w="10840" cap="rnd">
              <a:solidFill>
                <a:srgbClr val="000000">
                  <a:alpha val="100000"/>
                </a:srgbClr>
              </a:solidFill>
              <a:prstDash val="solid"/>
              <a:round/>
            </a:ln>
          </p:spPr>
          <p:txBody>
            <a:bodyPr/>
            <a:lstStyle/>
            <a:p/>
          </p:txBody>
        </p:sp>
        <p:sp>
          <p:nvSpPr>
            <p:cNvPr id="47" name="pg46"/>
            <p:cNvSpPr/>
            <p:nvPr/>
          </p:nvSpPr>
          <p:spPr>
            <a:xfrm>
              <a:off x="3407767" y="3162554"/>
              <a:ext cx="884473" cy="408188"/>
            </a:xfrm>
            <a:custGeom>
              <a:avLst/>
              <a:pathLst>
                <a:path w="884473" h="408188">
                  <a:moveTo>
                    <a:pt x="723" y="250395"/>
                  </a:moveTo>
                  <a:lnTo>
                    <a:pt x="1825" y="228664"/>
                  </a:lnTo>
                  <a:lnTo>
                    <a:pt x="2569" y="213386"/>
                  </a:lnTo>
                  <a:lnTo>
                    <a:pt x="3618" y="190690"/>
                  </a:lnTo>
                  <a:lnTo>
                    <a:pt x="3922" y="184132"/>
                  </a:lnTo>
                  <a:lnTo>
                    <a:pt x="4448" y="172944"/>
                  </a:lnTo>
                  <a:lnTo>
                    <a:pt x="5622" y="148051"/>
                  </a:lnTo>
                  <a:lnTo>
                    <a:pt x="6390" y="132619"/>
                  </a:lnTo>
                  <a:lnTo>
                    <a:pt x="6486" y="130681"/>
                  </a:lnTo>
                  <a:lnTo>
                    <a:pt x="7974" y="99662"/>
                  </a:lnTo>
                  <a:lnTo>
                    <a:pt x="9547" y="66469"/>
                  </a:lnTo>
                  <a:lnTo>
                    <a:pt x="10310" y="51627"/>
                  </a:lnTo>
                  <a:lnTo>
                    <a:pt x="10441" y="49085"/>
                  </a:lnTo>
                  <a:lnTo>
                    <a:pt x="12775" y="0"/>
                  </a:lnTo>
                  <a:lnTo>
                    <a:pt x="65985" y="2439"/>
                  </a:lnTo>
                  <a:lnTo>
                    <a:pt x="68798" y="2558"/>
                  </a:lnTo>
                  <a:lnTo>
                    <a:pt x="114982" y="4457"/>
                  </a:lnTo>
                  <a:lnTo>
                    <a:pt x="135236" y="5205"/>
                  </a:lnTo>
                  <a:lnTo>
                    <a:pt x="172493" y="6445"/>
                  </a:lnTo>
                  <a:lnTo>
                    <a:pt x="204186" y="7381"/>
                  </a:lnTo>
                  <a:lnTo>
                    <a:pt x="287238" y="9232"/>
                  </a:lnTo>
                  <a:lnTo>
                    <a:pt x="309362" y="9579"/>
                  </a:lnTo>
                  <a:lnTo>
                    <a:pt x="387337" y="10091"/>
                  </a:lnTo>
                  <a:lnTo>
                    <a:pt x="421208" y="10076"/>
                  </a:lnTo>
                  <a:lnTo>
                    <a:pt x="451929" y="9956"/>
                  </a:lnTo>
                  <a:lnTo>
                    <a:pt x="479113" y="9752"/>
                  </a:lnTo>
                  <a:lnTo>
                    <a:pt x="518628" y="9288"/>
                  </a:lnTo>
                  <a:lnTo>
                    <a:pt x="552597" y="8697"/>
                  </a:lnTo>
                  <a:lnTo>
                    <a:pt x="554590" y="13315"/>
                  </a:lnTo>
                  <a:lnTo>
                    <a:pt x="558996" y="17792"/>
                  </a:lnTo>
                  <a:lnTo>
                    <a:pt x="563700" y="19139"/>
                  </a:lnTo>
                  <a:lnTo>
                    <a:pt x="571403" y="23226"/>
                  </a:lnTo>
                  <a:lnTo>
                    <a:pt x="574179" y="24696"/>
                  </a:lnTo>
                  <a:lnTo>
                    <a:pt x="578901" y="26437"/>
                  </a:lnTo>
                  <a:lnTo>
                    <a:pt x="586688" y="28922"/>
                  </a:lnTo>
                  <a:lnTo>
                    <a:pt x="587133" y="29064"/>
                  </a:lnTo>
                  <a:lnTo>
                    <a:pt x="591453" y="33157"/>
                  </a:lnTo>
                  <a:lnTo>
                    <a:pt x="598384" y="38879"/>
                  </a:lnTo>
                  <a:lnTo>
                    <a:pt x="606648" y="37956"/>
                  </a:lnTo>
                  <a:lnTo>
                    <a:pt x="610954" y="33958"/>
                  </a:lnTo>
                  <a:lnTo>
                    <a:pt x="613514" y="26741"/>
                  </a:lnTo>
                  <a:lnTo>
                    <a:pt x="615315" y="25041"/>
                  </a:lnTo>
                  <a:lnTo>
                    <a:pt x="620854" y="25837"/>
                  </a:lnTo>
                  <a:lnTo>
                    <a:pt x="630677" y="27455"/>
                  </a:lnTo>
                  <a:lnTo>
                    <a:pt x="637037" y="26209"/>
                  </a:lnTo>
                  <a:lnTo>
                    <a:pt x="640544" y="25519"/>
                  </a:lnTo>
                  <a:lnTo>
                    <a:pt x="648668" y="25605"/>
                  </a:lnTo>
                  <a:lnTo>
                    <a:pt x="651706" y="26011"/>
                  </a:lnTo>
                  <a:lnTo>
                    <a:pt x="654911" y="26438"/>
                  </a:lnTo>
                  <a:lnTo>
                    <a:pt x="658249" y="23691"/>
                  </a:lnTo>
                  <a:lnTo>
                    <a:pt x="665681" y="24787"/>
                  </a:lnTo>
                  <a:lnTo>
                    <a:pt x="669448" y="23363"/>
                  </a:lnTo>
                  <a:lnTo>
                    <a:pt x="675755" y="24818"/>
                  </a:lnTo>
                  <a:lnTo>
                    <a:pt x="678230" y="29122"/>
                  </a:lnTo>
                  <a:lnTo>
                    <a:pt x="683122" y="32747"/>
                  </a:lnTo>
                  <a:lnTo>
                    <a:pt x="686501" y="35248"/>
                  </a:lnTo>
                  <a:lnTo>
                    <a:pt x="696929" y="36139"/>
                  </a:lnTo>
                  <a:lnTo>
                    <a:pt x="697856" y="36890"/>
                  </a:lnTo>
                  <a:lnTo>
                    <a:pt x="702882" y="40960"/>
                  </a:lnTo>
                  <a:lnTo>
                    <a:pt x="708582" y="39514"/>
                  </a:lnTo>
                  <a:lnTo>
                    <a:pt x="718450" y="43540"/>
                  </a:lnTo>
                  <a:lnTo>
                    <a:pt x="719018" y="43771"/>
                  </a:lnTo>
                  <a:lnTo>
                    <a:pt x="721492" y="48434"/>
                  </a:lnTo>
                  <a:lnTo>
                    <a:pt x="729378" y="48631"/>
                  </a:lnTo>
                  <a:lnTo>
                    <a:pt x="728529" y="56034"/>
                  </a:lnTo>
                  <a:lnTo>
                    <a:pt x="733668" y="60791"/>
                  </a:lnTo>
                  <a:lnTo>
                    <a:pt x="736892" y="65890"/>
                  </a:lnTo>
                  <a:lnTo>
                    <a:pt x="738616" y="68614"/>
                  </a:lnTo>
                  <a:lnTo>
                    <a:pt x="747046" y="67709"/>
                  </a:lnTo>
                  <a:lnTo>
                    <a:pt x="749531" y="71259"/>
                  </a:lnTo>
                  <a:lnTo>
                    <a:pt x="754952" y="69977"/>
                  </a:lnTo>
                  <a:lnTo>
                    <a:pt x="761405" y="73544"/>
                  </a:lnTo>
                  <a:lnTo>
                    <a:pt x="758706" y="80422"/>
                  </a:lnTo>
                  <a:lnTo>
                    <a:pt x="759497" y="90163"/>
                  </a:lnTo>
                  <a:lnTo>
                    <a:pt x="765324" y="97424"/>
                  </a:lnTo>
                  <a:lnTo>
                    <a:pt x="766985" y="99491"/>
                  </a:lnTo>
                  <a:lnTo>
                    <a:pt x="767219" y="105585"/>
                  </a:lnTo>
                  <a:lnTo>
                    <a:pt x="767155" y="106129"/>
                  </a:lnTo>
                  <a:lnTo>
                    <a:pt x="766396" y="112555"/>
                  </a:lnTo>
                  <a:lnTo>
                    <a:pt x="774470" y="119271"/>
                  </a:lnTo>
                  <a:lnTo>
                    <a:pt x="774468" y="128099"/>
                  </a:lnTo>
                  <a:lnTo>
                    <a:pt x="779472" y="131141"/>
                  </a:lnTo>
                  <a:lnTo>
                    <a:pt x="788748" y="137099"/>
                  </a:lnTo>
                  <a:lnTo>
                    <a:pt x="786517" y="145794"/>
                  </a:lnTo>
                  <a:lnTo>
                    <a:pt x="789974" y="151481"/>
                  </a:lnTo>
                  <a:lnTo>
                    <a:pt x="792002" y="154812"/>
                  </a:lnTo>
                  <a:lnTo>
                    <a:pt x="796585" y="160892"/>
                  </a:lnTo>
                  <a:lnTo>
                    <a:pt x="794737" y="170403"/>
                  </a:lnTo>
                  <a:lnTo>
                    <a:pt x="793000" y="176562"/>
                  </a:lnTo>
                  <a:lnTo>
                    <a:pt x="792697" y="177635"/>
                  </a:lnTo>
                  <a:lnTo>
                    <a:pt x="792375" y="184975"/>
                  </a:lnTo>
                  <a:lnTo>
                    <a:pt x="795305" y="191809"/>
                  </a:lnTo>
                  <a:lnTo>
                    <a:pt x="796632" y="196121"/>
                  </a:lnTo>
                  <a:lnTo>
                    <a:pt x="804030" y="193662"/>
                  </a:lnTo>
                  <a:lnTo>
                    <a:pt x="805362" y="198535"/>
                  </a:lnTo>
                  <a:lnTo>
                    <a:pt x="806695" y="203408"/>
                  </a:lnTo>
                  <a:lnTo>
                    <a:pt x="812797" y="204972"/>
                  </a:lnTo>
                  <a:lnTo>
                    <a:pt x="812737" y="213726"/>
                  </a:lnTo>
                  <a:lnTo>
                    <a:pt x="812718" y="216374"/>
                  </a:lnTo>
                  <a:lnTo>
                    <a:pt x="813332" y="222717"/>
                  </a:lnTo>
                  <a:lnTo>
                    <a:pt x="817157" y="228366"/>
                  </a:lnTo>
                  <a:lnTo>
                    <a:pt x="815295" y="233822"/>
                  </a:lnTo>
                  <a:lnTo>
                    <a:pt x="815740" y="240015"/>
                  </a:lnTo>
                  <a:lnTo>
                    <a:pt x="815806" y="240928"/>
                  </a:lnTo>
                  <a:lnTo>
                    <a:pt x="821075" y="240305"/>
                  </a:lnTo>
                  <a:lnTo>
                    <a:pt x="820737" y="243887"/>
                  </a:lnTo>
                  <a:lnTo>
                    <a:pt x="820287" y="248647"/>
                  </a:lnTo>
                  <a:lnTo>
                    <a:pt x="821037" y="254089"/>
                  </a:lnTo>
                  <a:lnTo>
                    <a:pt x="821140" y="258164"/>
                  </a:lnTo>
                  <a:lnTo>
                    <a:pt x="821258" y="262873"/>
                  </a:lnTo>
                  <a:lnTo>
                    <a:pt x="825312" y="268659"/>
                  </a:lnTo>
                  <a:lnTo>
                    <a:pt x="824673" y="275033"/>
                  </a:lnTo>
                  <a:lnTo>
                    <a:pt x="826757" y="278488"/>
                  </a:lnTo>
                  <a:lnTo>
                    <a:pt x="827635" y="279943"/>
                  </a:lnTo>
                  <a:lnTo>
                    <a:pt x="824828" y="285550"/>
                  </a:lnTo>
                  <a:lnTo>
                    <a:pt x="825951" y="293819"/>
                  </a:lnTo>
                  <a:lnTo>
                    <a:pt x="820764" y="300296"/>
                  </a:lnTo>
                  <a:lnTo>
                    <a:pt x="825402" y="307205"/>
                  </a:lnTo>
                  <a:lnTo>
                    <a:pt x="832051" y="310770"/>
                  </a:lnTo>
                  <a:lnTo>
                    <a:pt x="835732" y="317222"/>
                  </a:lnTo>
                  <a:lnTo>
                    <a:pt x="834135" y="319718"/>
                  </a:lnTo>
                  <a:lnTo>
                    <a:pt x="835383" y="327532"/>
                  </a:lnTo>
                  <a:lnTo>
                    <a:pt x="839697" y="327147"/>
                  </a:lnTo>
                  <a:lnTo>
                    <a:pt x="839923" y="327595"/>
                  </a:lnTo>
                  <a:lnTo>
                    <a:pt x="841895" y="331503"/>
                  </a:lnTo>
                  <a:lnTo>
                    <a:pt x="843143" y="335461"/>
                  </a:lnTo>
                  <a:lnTo>
                    <a:pt x="847124" y="344194"/>
                  </a:lnTo>
                  <a:lnTo>
                    <a:pt x="848172" y="348097"/>
                  </a:lnTo>
                  <a:lnTo>
                    <a:pt x="847180" y="353978"/>
                  </a:lnTo>
                  <a:lnTo>
                    <a:pt x="852842" y="355377"/>
                  </a:lnTo>
                  <a:lnTo>
                    <a:pt x="857564" y="357606"/>
                  </a:lnTo>
                  <a:lnTo>
                    <a:pt x="858264" y="361126"/>
                  </a:lnTo>
                  <a:lnTo>
                    <a:pt x="858307" y="361341"/>
                  </a:lnTo>
                  <a:lnTo>
                    <a:pt x="858404" y="361830"/>
                  </a:lnTo>
                  <a:lnTo>
                    <a:pt x="866125" y="364469"/>
                  </a:lnTo>
                  <a:lnTo>
                    <a:pt x="865596" y="370825"/>
                  </a:lnTo>
                  <a:lnTo>
                    <a:pt x="870885" y="376854"/>
                  </a:lnTo>
                  <a:lnTo>
                    <a:pt x="874968" y="380986"/>
                  </a:lnTo>
                  <a:lnTo>
                    <a:pt x="873155" y="386201"/>
                  </a:lnTo>
                  <a:lnTo>
                    <a:pt x="876686" y="391687"/>
                  </a:lnTo>
                  <a:lnTo>
                    <a:pt x="880146" y="391202"/>
                  </a:lnTo>
                  <a:lnTo>
                    <a:pt x="884473" y="394856"/>
                  </a:lnTo>
                  <a:lnTo>
                    <a:pt x="881258" y="395034"/>
                  </a:lnTo>
                  <a:lnTo>
                    <a:pt x="836016" y="397404"/>
                  </a:lnTo>
                  <a:lnTo>
                    <a:pt x="835656" y="397422"/>
                  </a:lnTo>
                  <a:lnTo>
                    <a:pt x="813006" y="398513"/>
                  </a:lnTo>
                  <a:lnTo>
                    <a:pt x="811641" y="398577"/>
                  </a:lnTo>
                  <a:lnTo>
                    <a:pt x="798383" y="399233"/>
                  </a:lnTo>
                  <a:lnTo>
                    <a:pt x="789747" y="399604"/>
                  </a:lnTo>
                  <a:lnTo>
                    <a:pt x="766892" y="400576"/>
                  </a:lnTo>
                  <a:lnTo>
                    <a:pt x="766258" y="400602"/>
                  </a:lnTo>
                  <a:lnTo>
                    <a:pt x="732065" y="401938"/>
                  </a:lnTo>
                  <a:lnTo>
                    <a:pt x="725137" y="402191"/>
                  </a:lnTo>
                  <a:lnTo>
                    <a:pt x="720799" y="402354"/>
                  </a:lnTo>
                  <a:lnTo>
                    <a:pt x="711354" y="402699"/>
                  </a:lnTo>
                  <a:lnTo>
                    <a:pt x="674686" y="403881"/>
                  </a:lnTo>
                  <a:lnTo>
                    <a:pt x="669936" y="404022"/>
                  </a:lnTo>
                  <a:lnTo>
                    <a:pt x="633131" y="405068"/>
                  </a:lnTo>
                  <a:lnTo>
                    <a:pt x="628613" y="405186"/>
                  </a:lnTo>
                  <a:lnTo>
                    <a:pt x="617374" y="405467"/>
                  </a:lnTo>
                  <a:lnTo>
                    <a:pt x="602683" y="405813"/>
                  </a:lnTo>
                  <a:lnTo>
                    <a:pt x="582512" y="406253"/>
                  </a:lnTo>
                  <a:lnTo>
                    <a:pt x="559032" y="406704"/>
                  </a:lnTo>
                  <a:lnTo>
                    <a:pt x="547895" y="406895"/>
                  </a:lnTo>
                  <a:lnTo>
                    <a:pt x="536420" y="407088"/>
                  </a:lnTo>
                  <a:lnTo>
                    <a:pt x="501708" y="407575"/>
                  </a:lnTo>
                  <a:lnTo>
                    <a:pt x="499815" y="407598"/>
                  </a:lnTo>
                  <a:lnTo>
                    <a:pt x="490283" y="407701"/>
                  </a:lnTo>
                  <a:lnTo>
                    <a:pt x="457401" y="407974"/>
                  </a:lnTo>
                  <a:lnTo>
                    <a:pt x="444812" y="408073"/>
                  </a:lnTo>
                  <a:lnTo>
                    <a:pt x="444514" y="408075"/>
                  </a:lnTo>
                  <a:lnTo>
                    <a:pt x="425645" y="408188"/>
                  </a:lnTo>
                  <a:lnTo>
                    <a:pt x="388508" y="408168"/>
                  </a:lnTo>
                  <a:lnTo>
                    <a:pt x="386897" y="408164"/>
                  </a:lnTo>
                  <a:lnTo>
                    <a:pt x="358013" y="408023"/>
                  </a:lnTo>
                  <a:lnTo>
                    <a:pt x="331333" y="407759"/>
                  </a:lnTo>
                  <a:lnTo>
                    <a:pt x="329295" y="407736"/>
                  </a:lnTo>
                  <a:lnTo>
                    <a:pt x="298571" y="407398"/>
                  </a:lnTo>
                  <a:lnTo>
                    <a:pt x="274761" y="407026"/>
                  </a:lnTo>
                  <a:lnTo>
                    <a:pt x="271549" y="406974"/>
                  </a:lnTo>
                  <a:lnTo>
                    <a:pt x="262835" y="406828"/>
                  </a:lnTo>
                  <a:lnTo>
                    <a:pt x="249462" y="406586"/>
                  </a:lnTo>
                  <a:lnTo>
                    <a:pt x="219928" y="405941"/>
                  </a:lnTo>
                  <a:lnTo>
                    <a:pt x="197558" y="405397"/>
                  </a:lnTo>
                  <a:lnTo>
                    <a:pt x="198658" y="360880"/>
                  </a:lnTo>
                  <a:lnTo>
                    <a:pt x="198692" y="359441"/>
                  </a:lnTo>
                  <a:lnTo>
                    <a:pt x="198979" y="347386"/>
                  </a:lnTo>
                  <a:lnTo>
                    <a:pt x="199796" y="313188"/>
                  </a:lnTo>
                  <a:lnTo>
                    <a:pt x="199961" y="306277"/>
                  </a:lnTo>
                  <a:lnTo>
                    <a:pt x="200723" y="272705"/>
                  </a:lnTo>
                  <a:lnTo>
                    <a:pt x="150053" y="271310"/>
                  </a:lnTo>
                  <a:lnTo>
                    <a:pt x="143608" y="271107"/>
                  </a:lnTo>
                  <a:lnTo>
                    <a:pt x="140355" y="271003"/>
                  </a:lnTo>
                  <a:lnTo>
                    <a:pt x="97923" y="269524"/>
                  </a:lnTo>
                  <a:lnTo>
                    <a:pt x="67242" y="268365"/>
                  </a:lnTo>
                  <a:lnTo>
                    <a:pt x="47988" y="267579"/>
                  </a:lnTo>
                  <a:lnTo>
                    <a:pt x="0" y="265399"/>
                  </a:lnTo>
                  <a:close/>
                </a:path>
              </a:pathLst>
            </a:custGeom>
            <a:solidFill>
              <a:srgbClr val="FF6D4C">
                <a:alpha val="100000"/>
              </a:srgbClr>
            </a:solidFill>
            <a:ln w="10840" cap="rnd">
              <a:solidFill>
                <a:srgbClr val="000000">
                  <a:alpha val="100000"/>
                </a:srgbClr>
              </a:solidFill>
              <a:prstDash val="solid"/>
              <a:round/>
            </a:ln>
          </p:spPr>
          <p:txBody>
            <a:bodyPr/>
            <a:lstStyle/>
            <a:p/>
          </p:txBody>
        </p:sp>
        <p:sp>
          <p:nvSpPr>
            <p:cNvPr id="48" name="pg47"/>
            <p:cNvSpPr/>
            <p:nvPr/>
          </p:nvSpPr>
          <p:spPr>
            <a:xfrm>
              <a:off x="1770252" y="3065854"/>
              <a:ext cx="664968" cy="1029962"/>
            </a:xfrm>
            <a:custGeom>
              <a:avLst/>
              <a:pathLst>
                <a:path w="664968" h="1029962">
                  <a:moveTo>
                    <a:pt x="9180" y="348388"/>
                  </a:moveTo>
                  <a:lnTo>
                    <a:pt x="13245" y="331692"/>
                  </a:lnTo>
                  <a:lnTo>
                    <a:pt x="16215" y="319512"/>
                  </a:lnTo>
                  <a:lnTo>
                    <a:pt x="21966" y="295661"/>
                  </a:lnTo>
                  <a:lnTo>
                    <a:pt x="29319" y="265243"/>
                  </a:lnTo>
                  <a:lnTo>
                    <a:pt x="34555" y="243145"/>
                  </a:lnTo>
                  <a:lnTo>
                    <a:pt x="40615" y="217802"/>
                  </a:lnTo>
                  <a:lnTo>
                    <a:pt x="52768" y="165742"/>
                  </a:lnTo>
                  <a:lnTo>
                    <a:pt x="57074" y="146842"/>
                  </a:lnTo>
                  <a:lnTo>
                    <a:pt x="66859" y="105437"/>
                  </a:lnTo>
                  <a:lnTo>
                    <a:pt x="80541" y="48905"/>
                  </a:lnTo>
                  <a:lnTo>
                    <a:pt x="88453" y="15561"/>
                  </a:lnTo>
                  <a:lnTo>
                    <a:pt x="92214" y="0"/>
                  </a:lnTo>
                  <a:lnTo>
                    <a:pt x="118302" y="6279"/>
                  </a:lnTo>
                  <a:lnTo>
                    <a:pt x="153086" y="15128"/>
                  </a:lnTo>
                  <a:lnTo>
                    <a:pt x="156508" y="15990"/>
                  </a:lnTo>
                  <a:lnTo>
                    <a:pt x="167547" y="18757"/>
                  </a:lnTo>
                  <a:lnTo>
                    <a:pt x="187355" y="23423"/>
                  </a:lnTo>
                  <a:lnTo>
                    <a:pt x="208838" y="28665"/>
                  </a:lnTo>
                  <a:lnTo>
                    <a:pt x="235208" y="34448"/>
                  </a:lnTo>
                  <a:lnTo>
                    <a:pt x="264339" y="40930"/>
                  </a:lnTo>
                  <a:lnTo>
                    <a:pt x="295403" y="47756"/>
                  </a:lnTo>
                  <a:lnTo>
                    <a:pt x="319364" y="53054"/>
                  </a:lnTo>
                  <a:lnTo>
                    <a:pt x="340520" y="57570"/>
                  </a:lnTo>
                  <a:lnTo>
                    <a:pt x="360323" y="61699"/>
                  </a:lnTo>
                  <a:lnTo>
                    <a:pt x="376807" y="65285"/>
                  </a:lnTo>
                  <a:lnTo>
                    <a:pt x="377574" y="65455"/>
                  </a:lnTo>
                  <a:lnTo>
                    <a:pt x="415255" y="73694"/>
                  </a:lnTo>
                  <a:lnTo>
                    <a:pt x="443495" y="79503"/>
                  </a:lnTo>
                  <a:lnTo>
                    <a:pt x="488097" y="88509"/>
                  </a:lnTo>
                  <a:lnTo>
                    <a:pt x="511696" y="93041"/>
                  </a:lnTo>
                  <a:lnTo>
                    <a:pt x="541816" y="99007"/>
                  </a:lnTo>
                  <a:lnTo>
                    <a:pt x="568546" y="103699"/>
                  </a:lnTo>
                  <a:lnTo>
                    <a:pt x="582017" y="106028"/>
                  </a:lnTo>
                  <a:lnTo>
                    <a:pt x="611031" y="112066"/>
                  </a:lnTo>
                  <a:lnTo>
                    <a:pt x="641695" y="117592"/>
                  </a:lnTo>
                  <a:lnTo>
                    <a:pt x="664968" y="121740"/>
                  </a:lnTo>
                  <a:lnTo>
                    <a:pt x="659858" y="153323"/>
                  </a:lnTo>
                  <a:lnTo>
                    <a:pt x="654071" y="187783"/>
                  </a:lnTo>
                  <a:lnTo>
                    <a:pt x="647741" y="225101"/>
                  </a:lnTo>
                  <a:lnTo>
                    <a:pt x="643140" y="252424"/>
                  </a:lnTo>
                  <a:lnTo>
                    <a:pt x="637060" y="288381"/>
                  </a:lnTo>
                  <a:lnTo>
                    <a:pt x="631863" y="318656"/>
                  </a:lnTo>
                  <a:lnTo>
                    <a:pt x="629696" y="331466"/>
                  </a:lnTo>
                  <a:lnTo>
                    <a:pt x="623613" y="368465"/>
                  </a:lnTo>
                  <a:lnTo>
                    <a:pt x="623202" y="370969"/>
                  </a:lnTo>
                  <a:lnTo>
                    <a:pt x="618995" y="396175"/>
                  </a:lnTo>
                  <a:lnTo>
                    <a:pt x="616545" y="410887"/>
                  </a:lnTo>
                  <a:lnTo>
                    <a:pt x="611232" y="443958"/>
                  </a:lnTo>
                  <a:lnTo>
                    <a:pt x="610330" y="449588"/>
                  </a:lnTo>
                  <a:lnTo>
                    <a:pt x="599620" y="514568"/>
                  </a:lnTo>
                  <a:lnTo>
                    <a:pt x="597045" y="531261"/>
                  </a:lnTo>
                  <a:lnTo>
                    <a:pt x="592656" y="557709"/>
                  </a:lnTo>
                  <a:lnTo>
                    <a:pt x="590384" y="571429"/>
                  </a:lnTo>
                  <a:lnTo>
                    <a:pt x="586849" y="593568"/>
                  </a:lnTo>
                  <a:lnTo>
                    <a:pt x="583607" y="613891"/>
                  </a:lnTo>
                  <a:lnTo>
                    <a:pt x="581511" y="627221"/>
                  </a:lnTo>
                  <a:lnTo>
                    <a:pt x="575960" y="662357"/>
                  </a:lnTo>
                  <a:lnTo>
                    <a:pt x="572930" y="680117"/>
                  </a:lnTo>
                  <a:lnTo>
                    <a:pt x="569921" y="698668"/>
                  </a:lnTo>
                  <a:lnTo>
                    <a:pt x="567561" y="713487"/>
                  </a:lnTo>
                  <a:lnTo>
                    <a:pt x="563346" y="740775"/>
                  </a:lnTo>
                  <a:lnTo>
                    <a:pt x="559329" y="766552"/>
                  </a:lnTo>
                  <a:lnTo>
                    <a:pt x="557639" y="778144"/>
                  </a:lnTo>
                  <a:lnTo>
                    <a:pt x="554457" y="798819"/>
                  </a:lnTo>
                  <a:lnTo>
                    <a:pt x="549635" y="830252"/>
                  </a:lnTo>
                  <a:lnTo>
                    <a:pt x="544161" y="866882"/>
                  </a:lnTo>
                  <a:lnTo>
                    <a:pt x="542941" y="874322"/>
                  </a:lnTo>
                  <a:lnTo>
                    <a:pt x="541569" y="884176"/>
                  </a:lnTo>
                  <a:lnTo>
                    <a:pt x="534488" y="892739"/>
                  </a:lnTo>
                  <a:lnTo>
                    <a:pt x="529035" y="901048"/>
                  </a:lnTo>
                  <a:lnTo>
                    <a:pt x="527019" y="904561"/>
                  </a:lnTo>
                  <a:lnTo>
                    <a:pt x="520271" y="904614"/>
                  </a:lnTo>
                  <a:lnTo>
                    <a:pt x="514650" y="900938"/>
                  </a:lnTo>
                  <a:lnTo>
                    <a:pt x="510401" y="896511"/>
                  </a:lnTo>
                  <a:lnTo>
                    <a:pt x="509089" y="890225"/>
                  </a:lnTo>
                  <a:lnTo>
                    <a:pt x="506132" y="884978"/>
                  </a:lnTo>
                  <a:lnTo>
                    <a:pt x="501446" y="883807"/>
                  </a:lnTo>
                  <a:lnTo>
                    <a:pt x="497692" y="885765"/>
                  </a:lnTo>
                  <a:lnTo>
                    <a:pt x="493696" y="884665"/>
                  </a:lnTo>
                  <a:lnTo>
                    <a:pt x="491538" y="881377"/>
                  </a:lnTo>
                  <a:lnTo>
                    <a:pt x="485179" y="880173"/>
                  </a:lnTo>
                  <a:lnTo>
                    <a:pt x="479057" y="880525"/>
                  </a:lnTo>
                  <a:lnTo>
                    <a:pt x="474470" y="882911"/>
                  </a:lnTo>
                  <a:lnTo>
                    <a:pt x="466836" y="883309"/>
                  </a:lnTo>
                  <a:lnTo>
                    <a:pt x="465358" y="887615"/>
                  </a:lnTo>
                  <a:lnTo>
                    <a:pt x="465265" y="888220"/>
                  </a:lnTo>
                  <a:lnTo>
                    <a:pt x="464131" y="895578"/>
                  </a:lnTo>
                  <a:lnTo>
                    <a:pt x="463960" y="904467"/>
                  </a:lnTo>
                  <a:lnTo>
                    <a:pt x="466341" y="910580"/>
                  </a:lnTo>
                  <a:lnTo>
                    <a:pt x="468809" y="915971"/>
                  </a:lnTo>
                  <a:lnTo>
                    <a:pt x="464134" y="921961"/>
                  </a:lnTo>
                  <a:lnTo>
                    <a:pt x="463107" y="932701"/>
                  </a:lnTo>
                  <a:lnTo>
                    <a:pt x="462215" y="943650"/>
                  </a:lnTo>
                  <a:lnTo>
                    <a:pt x="465191" y="949659"/>
                  </a:lnTo>
                  <a:lnTo>
                    <a:pt x="462349" y="960806"/>
                  </a:lnTo>
                  <a:lnTo>
                    <a:pt x="460629" y="970624"/>
                  </a:lnTo>
                  <a:lnTo>
                    <a:pt x="463779" y="976575"/>
                  </a:lnTo>
                  <a:lnTo>
                    <a:pt x="464990" y="996639"/>
                  </a:lnTo>
                  <a:lnTo>
                    <a:pt x="463965" y="1013140"/>
                  </a:lnTo>
                  <a:lnTo>
                    <a:pt x="460774" y="1014965"/>
                  </a:lnTo>
                  <a:lnTo>
                    <a:pt x="458560" y="1014498"/>
                  </a:lnTo>
                  <a:lnTo>
                    <a:pt x="456903" y="1021377"/>
                  </a:lnTo>
                  <a:lnTo>
                    <a:pt x="454618" y="1029962"/>
                  </a:lnTo>
                  <a:lnTo>
                    <a:pt x="439198" y="1008639"/>
                  </a:lnTo>
                  <a:lnTo>
                    <a:pt x="417679" y="978810"/>
                  </a:lnTo>
                  <a:lnTo>
                    <a:pt x="407268" y="964472"/>
                  </a:lnTo>
                  <a:lnTo>
                    <a:pt x="394458" y="946702"/>
                  </a:lnTo>
                  <a:lnTo>
                    <a:pt x="385491" y="934306"/>
                  </a:lnTo>
                  <a:lnTo>
                    <a:pt x="363950" y="904288"/>
                  </a:lnTo>
                  <a:lnTo>
                    <a:pt x="346495" y="880124"/>
                  </a:lnTo>
                  <a:lnTo>
                    <a:pt x="342381" y="874401"/>
                  </a:lnTo>
                  <a:lnTo>
                    <a:pt x="324837" y="849885"/>
                  </a:lnTo>
                  <a:lnTo>
                    <a:pt x="300280" y="815651"/>
                  </a:lnTo>
                  <a:lnTo>
                    <a:pt x="290572" y="801969"/>
                  </a:lnTo>
                  <a:lnTo>
                    <a:pt x="246564" y="740199"/>
                  </a:lnTo>
                  <a:lnTo>
                    <a:pt x="232503" y="720466"/>
                  </a:lnTo>
                  <a:lnTo>
                    <a:pt x="225809" y="711024"/>
                  </a:lnTo>
                  <a:lnTo>
                    <a:pt x="189080" y="659156"/>
                  </a:lnTo>
                  <a:lnTo>
                    <a:pt x="176264" y="641155"/>
                  </a:lnTo>
                  <a:lnTo>
                    <a:pt x="160535" y="618910"/>
                  </a:lnTo>
                  <a:lnTo>
                    <a:pt x="126964" y="571269"/>
                  </a:lnTo>
                  <a:lnTo>
                    <a:pt x="120975" y="562687"/>
                  </a:lnTo>
                  <a:lnTo>
                    <a:pt x="84325" y="510425"/>
                  </a:lnTo>
                  <a:lnTo>
                    <a:pt x="67482" y="486520"/>
                  </a:lnTo>
                  <a:lnTo>
                    <a:pt x="57632" y="472446"/>
                  </a:lnTo>
                  <a:lnTo>
                    <a:pt x="53646" y="466768"/>
                  </a:lnTo>
                  <a:lnTo>
                    <a:pt x="33057" y="437252"/>
                  </a:lnTo>
                  <a:lnTo>
                    <a:pt x="32875" y="436990"/>
                  </a:lnTo>
                  <a:lnTo>
                    <a:pt x="7662" y="400757"/>
                  </a:lnTo>
                  <a:lnTo>
                    <a:pt x="0" y="389740"/>
                  </a:lnTo>
                  <a:lnTo>
                    <a:pt x="1948" y="380873"/>
                  </a:lnTo>
                  <a:lnTo>
                    <a:pt x="3246" y="374973"/>
                  </a:lnTo>
                  <a:lnTo>
                    <a:pt x="4767" y="368062"/>
                  </a:lnTo>
                  <a:lnTo>
                    <a:pt x="8383" y="351662"/>
                  </a:lnTo>
                  <a:close/>
                </a:path>
              </a:pathLst>
            </a:custGeom>
            <a:solidFill>
              <a:srgbClr val="FF7453">
                <a:alpha val="100000"/>
              </a:srgbClr>
            </a:solidFill>
            <a:ln w="10840" cap="rnd">
              <a:solidFill>
                <a:srgbClr val="000000">
                  <a:alpha val="100000"/>
                </a:srgbClr>
              </a:solidFill>
              <a:prstDash val="solid"/>
              <a:round/>
            </a:ln>
          </p:spPr>
          <p:txBody>
            <a:bodyPr/>
            <a:lstStyle/>
            <a:p/>
          </p:txBody>
        </p:sp>
        <p:sp>
          <p:nvSpPr>
            <p:cNvPr id="49" name="pg48"/>
            <p:cNvSpPr/>
            <p:nvPr/>
          </p:nvSpPr>
          <p:spPr>
            <a:xfrm>
              <a:off x="6408277" y="2385664"/>
              <a:ext cx="175353" cy="372461"/>
            </a:xfrm>
            <a:custGeom>
              <a:avLst/>
              <a:pathLst>
                <a:path w="175353" h="372461">
                  <a:moveTo>
                    <a:pt x="17446" y="357865"/>
                  </a:moveTo>
                  <a:lnTo>
                    <a:pt x="18301" y="353026"/>
                  </a:lnTo>
                  <a:lnTo>
                    <a:pt x="15760" y="345786"/>
                  </a:lnTo>
                  <a:lnTo>
                    <a:pt x="18786" y="342884"/>
                  </a:lnTo>
                  <a:lnTo>
                    <a:pt x="21486" y="336654"/>
                  </a:lnTo>
                  <a:lnTo>
                    <a:pt x="20154" y="334833"/>
                  </a:lnTo>
                  <a:lnTo>
                    <a:pt x="18191" y="332145"/>
                  </a:lnTo>
                  <a:lnTo>
                    <a:pt x="18780" y="325865"/>
                  </a:lnTo>
                  <a:lnTo>
                    <a:pt x="14361" y="317887"/>
                  </a:lnTo>
                  <a:lnTo>
                    <a:pt x="14150" y="316857"/>
                  </a:lnTo>
                  <a:lnTo>
                    <a:pt x="12672" y="309656"/>
                  </a:lnTo>
                  <a:lnTo>
                    <a:pt x="12525" y="307183"/>
                  </a:lnTo>
                  <a:lnTo>
                    <a:pt x="12269" y="302904"/>
                  </a:lnTo>
                  <a:lnTo>
                    <a:pt x="11484" y="295036"/>
                  </a:lnTo>
                  <a:lnTo>
                    <a:pt x="10343" y="293005"/>
                  </a:lnTo>
                  <a:lnTo>
                    <a:pt x="8652" y="289994"/>
                  </a:lnTo>
                  <a:lnTo>
                    <a:pt x="7219" y="281018"/>
                  </a:lnTo>
                  <a:lnTo>
                    <a:pt x="5822" y="272309"/>
                  </a:lnTo>
                  <a:lnTo>
                    <a:pt x="2400" y="261993"/>
                  </a:lnTo>
                  <a:lnTo>
                    <a:pt x="5106" y="256499"/>
                  </a:lnTo>
                  <a:lnTo>
                    <a:pt x="5346" y="256011"/>
                  </a:lnTo>
                  <a:lnTo>
                    <a:pt x="4384" y="240317"/>
                  </a:lnTo>
                  <a:lnTo>
                    <a:pt x="8220" y="233264"/>
                  </a:lnTo>
                  <a:lnTo>
                    <a:pt x="8575" y="231244"/>
                  </a:lnTo>
                  <a:lnTo>
                    <a:pt x="9517" y="225859"/>
                  </a:lnTo>
                  <a:lnTo>
                    <a:pt x="7817" y="217123"/>
                  </a:lnTo>
                  <a:lnTo>
                    <a:pt x="10098" y="205394"/>
                  </a:lnTo>
                  <a:lnTo>
                    <a:pt x="7234" y="200333"/>
                  </a:lnTo>
                  <a:lnTo>
                    <a:pt x="8798" y="194264"/>
                  </a:lnTo>
                  <a:lnTo>
                    <a:pt x="8975" y="193573"/>
                  </a:lnTo>
                  <a:lnTo>
                    <a:pt x="9317" y="183615"/>
                  </a:lnTo>
                  <a:lnTo>
                    <a:pt x="5275" y="176961"/>
                  </a:lnTo>
                  <a:lnTo>
                    <a:pt x="3484" y="174011"/>
                  </a:lnTo>
                  <a:lnTo>
                    <a:pt x="1348" y="165900"/>
                  </a:lnTo>
                  <a:lnTo>
                    <a:pt x="0" y="159927"/>
                  </a:lnTo>
                  <a:lnTo>
                    <a:pt x="2391" y="154324"/>
                  </a:lnTo>
                  <a:lnTo>
                    <a:pt x="6839" y="150834"/>
                  </a:lnTo>
                  <a:lnTo>
                    <a:pt x="12949" y="148627"/>
                  </a:lnTo>
                  <a:lnTo>
                    <a:pt x="15825" y="146066"/>
                  </a:lnTo>
                  <a:lnTo>
                    <a:pt x="17256" y="144791"/>
                  </a:lnTo>
                  <a:lnTo>
                    <a:pt x="18660" y="137531"/>
                  </a:lnTo>
                  <a:lnTo>
                    <a:pt x="19842" y="136549"/>
                  </a:lnTo>
                  <a:lnTo>
                    <a:pt x="25377" y="131944"/>
                  </a:lnTo>
                  <a:lnTo>
                    <a:pt x="27090" y="124449"/>
                  </a:lnTo>
                  <a:lnTo>
                    <a:pt x="31413" y="118092"/>
                  </a:lnTo>
                  <a:lnTo>
                    <a:pt x="28592" y="112516"/>
                  </a:lnTo>
                  <a:lnTo>
                    <a:pt x="30921" y="107115"/>
                  </a:lnTo>
                  <a:lnTo>
                    <a:pt x="28107" y="101214"/>
                  </a:lnTo>
                  <a:lnTo>
                    <a:pt x="23506" y="97505"/>
                  </a:lnTo>
                  <a:lnTo>
                    <a:pt x="16055" y="88511"/>
                  </a:lnTo>
                  <a:lnTo>
                    <a:pt x="18307" y="79305"/>
                  </a:lnTo>
                  <a:lnTo>
                    <a:pt x="19000" y="68163"/>
                  </a:lnTo>
                  <a:lnTo>
                    <a:pt x="19999" y="63316"/>
                  </a:lnTo>
                  <a:lnTo>
                    <a:pt x="13805" y="56401"/>
                  </a:lnTo>
                  <a:lnTo>
                    <a:pt x="14724" y="50672"/>
                  </a:lnTo>
                  <a:lnTo>
                    <a:pt x="12354" y="43459"/>
                  </a:lnTo>
                  <a:lnTo>
                    <a:pt x="14831" y="36847"/>
                  </a:lnTo>
                  <a:lnTo>
                    <a:pt x="14535" y="28093"/>
                  </a:lnTo>
                  <a:lnTo>
                    <a:pt x="14409" y="24153"/>
                  </a:lnTo>
                  <a:lnTo>
                    <a:pt x="9668" y="20056"/>
                  </a:lnTo>
                  <a:lnTo>
                    <a:pt x="14948" y="13606"/>
                  </a:lnTo>
                  <a:lnTo>
                    <a:pt x="20077" y="7016"/>
                  </a:lnTo>
                  <a:lnTo>
                    <a:pt x="25035" y="10010"/>
                  </a:lnTo>
                  <a:lnTo>
                    <a:pt x="31635" y="11396"/>
                  </a:lnTo>
                  <a:lnTo>
                    <a:pt x="35263" y="9734"/>
                  </a:lnTo>
                  <a:lnTo>
                    <a:pt x="36007" y="3776"/>
                  </a:lnTo>
                  <a:lnTo>
                    <a:pt x="37100" y="0"/>
                  </a:lnTo>
                  <a:lnTo>
                    <a:pt x="53708" y="37754"/>
                  </a:lnTo>
                  <a:lnTo>
                    <a:pt x="67900" y="70387"/>
                  </a:lnTo>
                  <a:lnTo>
                    <a:pt x="80153" y="99846"/>
                  </a:lnTo>
                  <a:lnTo>
                    <a:pt x="83248" y="107282"/>
                  </a:lnTo>
                  <a:lnTo>
                    <a:pt x="88407" y="119681"/>
                  </a:lnTo>
                  <a:lnTo>
                    <a:pt x="90427" y="124539"/>
                  </a:lnTo>
                  <a:lnTo>
                    <a:pt x="91305" y="126652"/>
                  </a:lnTo>
                  <a:lnTo>
                    <a:pt x="92654" y="129899"/>
                  </a:lnTo>
                  <a:lnTo>
                    <a:pt x="101023" y="150653"/>
                  </a:lnTo>
                  <a:lnTo>
                    <a:pt x="113813" y="182392"/>
                  </a:lnTo>
                  <a:lnTo>
                    <a:pt x="116194" y="188161"/>
                  </a:lnTo>
                  <a:lnTo>
                    <a:pt x="120926" y="199636"/>
                  </a:lnTo>
                  <a:lnTo>
                    <a:pt x="127792" y="215880"/>
                  </a:lnTo>
                  <a:lnTo>
                    <a:pt x="129972" y="219382"/>
                  </a:lnTo>
                  <a:lnTo>
                    <a:pt x="132181" y="222929"/>
                  </a:lnTo>
                  <a:lnTo>
                    <a:pt x="133296" y="227658"/>
                  </a:lnTo>
                  <a:lnTo>
                    <a:pt x="134693" y="233593"/>
                  </a:lnTo>
                  <a:lnTo>
                    <a:pt x="135725" y="240871"/>
                  </a:lnTo>
                  <a:lnTo>
                    <a:pt x="143469" y="245324"/>
                  </a:lnTo>
                  <a:lnTo>
                    <a:pt x="150565" y="250490"/>
                  </a:lnTo>
                  <a:lnTo>
                    <a:pt x="158310" y="255157"/>
                  </a:lnTo>
                  <a:lnTo>
                    <a:pt x="159006" y="260316"/>
                  </a:lnTo>
                  <a:lnTo>
                    <a:pt x="161051" y="266840"/>
                  </a:lnTo>
                  <a:lnTo>
                    <a:pt x="162085" y="267288"/>
                  </a:lnTo>
                  <a:lnTo>
                    <a:pt x="169723" y="270597"/>
                  </a:lnTo>
                  <a:lnTo>
                    <a:pt x="175353" y="271341"/>
                  </a:lnTo>
                  <a:lnTo>
                    <a:pt x="174730" y="278464"/>
                  </a:lnTo>
                  <a:lnTo>
                    <a:pt x="173774" y="284157"/>
                  </a:lnTo>
                  <a:lnTo>
                    <a:pt x="173141" y="291777"/>
                  </a:lnTo>
                  <a:lnTo>
                    <a:pt x="173639" y="296738"/>
                  </a:lnTo>
                  <a:lnTo>
                    <a:pt x="173866" y="299009"/>
                  </a:lnTo>
                  <a:lnTo>
                    <a:pt x="169705" y="300898"/>
                  </a:lnTo>
                  <a:lnTo>
                    <a:pt x="163122" y="301348"/>
                  </a:lnTo>
                  <a:lnTo>
                    <a:pt x="160635" y="304548"/>
                  </a:lnTo>
                  <a:lnTo>
                    <a:pt x="155281" y="308017"/>
                  </a:lnTo>
                  <a:lnTo>
                    <a:pt x="154989" y="312170"/>
                  </a:lnTo>
                  <a:lnTo>
                    <a:pt x="154729" y="315841"/>
                  </a:lnTo>
                  <a:lnTo>
                    <a:pt x="149782" y="316910"/>
                  </a:lnTo>
                  <a:lnTo>
                    <a:pt x="146623" y="317590"/>
                  </a:lnTo>
                  <a:lnTo>
                    <a:pt x="144477" y="321976"/>
                  </a:lnTo>
                  <a:lnTo>
                    <a:pt x="147277" y="328568"/>
                  </a:lnTo>
                  <a:lnTo>
                    <a:pt x="141597" y="330862"/>
                  </a:lnTo>
                  <a:lnTo>
                    <a:pt x="140683" y="331230"/>
                  </a:lnTo>
                  <a:lnTo>
                    <a:pt x="138988" y="337543"/>
                  </a:lnTo>
                  <a:lnTo>
                    <a:pt x="133734" y="339350"/>
                  </a:lnTo>
                  <a:lnTo>
                    <a:pt x="107763" y="348077"/>
                  </a:lnTo>
                  <a:lnTo>
                    <a:pt x="97751" y="351440"/>
                  </a:lnTo>
                  <a:lnTo>
                    <a:pt x="92292" y="353221"/>
                  </a:lnTo>
                  <a:lnTo>
                    <a:pt x="83733" y="356004"/>
                  </a:lnTo>
                  <a:lnTo>
                    <a:pt x="80959" y="356904"/>
                  </a:lnTo>
                  <a:lnTo>
                    <a:pt x="66986" y="361417"/>
                  </a:lnTo>
                  <a:lnTo>
                    <a:pt x="63025" y="362691"/>
                  </a:lnTo>
                  <a:lnTo>
                    <a:pt x="55764" y="365016"/>
                  </a:lnTo>
                  <a:lnTo>
                    <a:pt x="48470" y="367344"/>
                  </a:lnTo>
                  <a:lnTo>
                    <a:pt x="36617" y="371109"/>
                  </a:lnTo>
                  <a:lnTo>
                    <a:pt x="33017" y="372248"/>
                  </a:lnTo>
                  <a:lnTo>
                    <a:pt x="32344" y="372461"/>
                  </a:lnTo>
                  <a:lnTo>
                    <a:pt x="29118" y="368699"/>
                  </a:lnTo>
                  <a:lnTo>
                    <a:pt x="21606" y="365158"/>
                  </a:lnTo>
                  <a:lnTo>
                    <a:pt x="18003" y="358841"/>
                  </a:lnTo>
                  <a:close/>
                </a:path>
              </a:pathLst>
            </a:custGeom>
            <a:solidFill>
              <a:srgbClr val="FF7C5B">
                <a:alpha val="100000"/>
              </a:srgbClr>
            </a:solidFill>
            <a:ln w="10840" cap="rnd">
              <a:solidFill>
                <a:srgbClr val="000000">
                  <a:alpha val="100000"/>
                </a:srgbClr>
              </a:solidFill>
              <a:prstDash val="solid"/>
              <a:round/>
            </a:ln>
          </p:spPr>
          <p:txBody>
            <a:bodyPr/>
            <a:lstStyle/>
            <a:p/>
          </p:txBody>
        </p:sp>
        <p:sp>
          <p:nvSpPr>
            <p:cNvPr id="50" name="pg49"/>
            <p:cNvSpPr/>
            <p:nvPr/>
          </p:nvSpPr>
          <p:spPr>
            <a:xfrm>
              <a:off x="6264039" y="3003859"/>
              <a:ext cx="145948" cy="320107"/>
            </a:xfrm>
            <a:custGeom>
              <a:avLst/>
              <a:pathLst>
                <a:path w="145948" h="320107">
                  <a:moveTo>
                    <a:pt x="10056" y="248444"/>
                  </a:moveTo>
                  <a:lnTo>
                    <a:pt x="11766" y="245472"/>
                  </a:lnTo>
                  <a:lnTo>
                    <a:pt x="12784" y="239695"/>
                  </a:lnTo>
                  <a:lnTo>
                    <a:pt x="14818" y="235006"/>
                  </a:lnTo>
                  <a:lnTo>
                    <a:pt x="14687" y="227913"/>
                  </a:lnTo>
                  <a:lnTo>
                    <a:pt x="17630" y="221925"/>
                  </a:lnTo>
                  <a:lnTo>
                    <a:pt x="17969" y="221432"/>
                  </a:lnTo>
                  <a:lnTo>
                    <a:pt x="19464" y="219258"/>
                  </a:lnTo>
                  <a:lnTo>
                    <a:pt x="22326" y="215090"/>
                  </a:lnTo>
                  <a:lnTo>
                    <a:pt x="23057" y="214025"/>
                  </a:lnTo>
                  <a:lnTo>
                    <a:pt x="27625" y="212214"/>
                  </a:lnTo>
                  <a:lnTo>
                    <a:pt x="30739" y="210409"/>
                  </a:lnTo>
                  <a:lnTo>
                    <a:pt x="34141" y="208434"/>
                  </a:lnTo>
                  <a:lnTo>
                    <a:pt x="34886" y="207440"/>
                  </a:lnTo>
                  <a:lnTo>
                    <a:pt x="37018" y="204590"/>
                  </a:lnTo>
                  <a:lnTo>
                    <a:pt x="40576" y="201792"/>
                  </a:lnTo>
                  <a:lnTo>
                    <a:pt x="41262" y="201253"/>
                  </a:lnTo>
                  <a:lnTo>
                    <a:pt x="39115" y="194771"/>
                  </a:lnTo>
                  <a:lnTo>
                    <a:pt x="40011" y="191913"/>
                  </a:lnTo>
                  <a:lnTo>
                    <a:pt x="44775" y="186591"/>
                  </a:lnTo>
                  <a:lnTo>
                    <a:pt x="49713" y="178717"/>
                  </a:lnTo>
                  <a:lnTo>
                    <a:pt x="51001" y="177012"/>
                  </a:lnTo>
                  <a:lnTo>
                    <a:pt x="54068" y="172950"/>
                  </a:lnTo>
                  <a:lnTo>
                    <a:pt x="60105" y="169078"/>
                  </a:lnTo>
                  <a:lnTo>
                    <a:pt x="62140" y="162550"/>
                  </a:lnTo>
                  <a:lnTo>
                    <a:pt x="67347" y="160142"/>
                  </a:lnTo>
                  <a:lnTo>
                    <a:pt x="70849" y="155667"/>
                  </a:lnTo>
                  <a:lnTo>
                    <a:pt x="70984" y="155494"/>
                  </a:lnTo>
                  <a:lnTo>
                    <a:pt x="67210" y="152325"/>
                  </a:lnTo>
                  <a:lnTo>
                    <a:pt x="65511" y="150897"/>
                  </a:lnTo>
                  <a:lnTo>
                    <a:pt x="57813" y="147365"/>
                  </a:lnTo>
                  <a:lnTo>
                    <a:pt x="53314" y="143749"/>
                  </a:lnTo>
                  <a:lnTo>
                    <a:pt x="47372" y="140268"/>
                  </a:lnTo>
                  <a:lnTo>
                    <a:pt x="44071" y="137910"/>
                  </a:lnTo>
                  <a:lnTo>
                    <a:pt x="41691" y="136209"/>
                  </a:lnTo>
                  <a:lnTo>
                    <a:pt x="37809" y="131466"/>
                  </a:lnTo>
                  <a:lnTo>
                    <a:pt x="32397" y="132671"/>
                  </a:lnTo>
                  <a:lnTo>
                    <a:pt x="28923" y="132000"/>
                  </a:lnTo>
                  <a:lnTo>
                    <a:pt x="26048" y="127408"/>
                  </a:lnTo>
                  <a:lnTo>
                    <a:pt x="25842" y="123781"/>
                  </a:lnTo>
                  <a:lnTo>
                    <a:pt x="21731" y="115666"/>
                  </a:lnTo>
                  <a:lnTo>
                    <a:pt x="15131" y="113898"/>
                  </a:lnTo>
                  <a:lnTo>
                    <a:pt x="10606" y="116220"/>
                  </a:lnTo>
                  <a:lnTo>
                    <a:pt x="9582" y="113278"/>
                  </a:lnTo>
                  <a:lnTo>
                    <a:pt x="8857" y="111193"/>
                  </a:lnTo>
                  <a:lnTo>
                    <a:pt x="7581" y="107527"/>
                  </a:lnTo>
                  <a:lnTo>
                    <a:pt x="6010" y="102497"/>
                  </a:lnTo>
                  <a:lnTo>
                    <a:pt x="4463" y="97549"/>
                  </a:lnTo>
                  <a:lnTo>
                    <a:pt x="4056" y="90872"/>
                  </a:lnTo>
                  <a:lnTo>
                    <a:pt x="9354" y="85566"/>
                  </a:lnTo>
                  <a:lnTo>
                    <a:pt x="9582" y="85337"/>
                  </a:lnTo>
                  <a:lnTo>
                    <a:pt x="9020" y="77335"/>
                  </a:lnTo>
                  <a:lnTo>
                    <a:pt x="10040" y="71870"/>
                  </a:lnTo>
                  <a:lnTo>
                    <a:pt x="5404" y="67571"/>
                  </a:lnTo>
                  <a:lnTo>
                    <a:pt x="1502" y="63371"/>
                  </a:lnTo>
                  <a:lnTo>
                    <a:pt x="0" y="61754"/>
                  </a:lnTo>
                  <a:lnTo>
                    <a:pt x="4444" y="54926"/>
                  </a:lnTo>
                  <a:lnTo>
                    <a:pt x="8028" y="47782"/>
                  </a:lnTo>
                  <a:lnTo>
                    <a:pt x="8962" y="43000"/>
                  </a:lnTo>
                  <a:lnTo>
                    <a:pt x="9342" y="41048"/>
                  </a:lnTo>
                  <a:lnTo>
                    <a:pt x="9471" y="40386"/>
                  </a:lnTo>
                  <a:lnTo>
                    <a:pt x="14761" y="32312"/>
                  </a:lnTo>
                  <a:lnTo>
                    <a:pt x="15526" y="21898"/>
                  </a:lnTo>
                  <a:lnTo>
                    <a:pt x="17729" y="11543"/>
                  </a:lnTo>
                  <a:lnTo>
                    <a:pt x="21210" y="4186"/>
                  </a:lnTo>
                  <a:lnTo>
                    <a:pt x="26685" y="0"/>
                  </a:lnTo>
                  <a:lnTo>
                    <a:pt x="53287" y="6754"/>
                  </a:lnTo>
                  <a:lnTo>
                    <a:pt x="63541" y="9611"/>
                  </a:lnTo>
                  <a:lnTo>
                    <a:pt x="70912" y="11655"/>
                  </a:lnTo>
                  <a:lnTo>
                    <a:pt x="78456" y="13375"/>
                  </a:lnTo>
                  <a:lnTo>
                    <a:pt x="80988" y="13932"/>
                  </a:lnTo>
                  <a:lnTo>
                    <a:pt x="99985" y="18083"/>
                  </a:lnTo>
                  <a:lnTo>
                    <a:pt x="116309" y="21394"/>
                  </a:lnTo>
                  <a:lnTo>
                    <a:pt x="116897" y="27673"/>
                  </a:lnTo>
                  <a:lnTo>
                    <a:pt x="116977" y="32306"/>
                  </a:lnTo>
                  <a:lnTo>
                    <a:pt x="116986" y="32854"/>
                  </a:lnTo>
                  <a:lnTo>
                    <a:pt x="117062" y="37371"/>
                  </a:lnTo>
                  <a:lnTo>
                    <a:pt x="117080" y="38491"/>
                  </a:lnTo>
                  <a:lnTo>
                    <a:pt x="116873" y="40958"/>
                  </a:lnTo>
                  <a:lnTo>
                    <a:pt x="116465" y="45772"/>
                  </a:lnTo>
                  <a:lnTo>
                    <a:pt x="116415" y="46362"/>
                  </a:lnTo>
                  <a:lnTo>
                    <a:pt x="116296" y="47022"/>
                  </a:lnTo>
                  <a:lnTo>
                    <a:pt x="115784" y="49852"/>
                  </a:lnTo>
                  <a:lnTo>
                    <a:pt x="114663" y="56022"/>
                  </a:lnTo>
                  <a:lnTo>
                    <a:pt x="114510" y="58784"/>
                  </a:lnTo>
                  <a:lnTo>
                    <a:pt x="114477" y="59394"/>
                  </a:lnTo>
                  <a:lnTo>
                    <a:pt x="114393" y="60900"/>
                  </a:lnTo>
                  <a:lnTo>
                    <a:pt x="114230" y="63810"/>
                  </a:lnTo>
                  <a:lnTo>
                    <a:pt x="114132" y="65561"/>
                  </a:lnTo>
                  <a:lnTo>
                    <a:pt x="113001" y="68780"/>
                  </a:lnTo>
                  <a:lnTo>
                    <a:pt x="112822" y="69289"/>
                  </a:lnTo>
                  <a:lnTo>
                    <a:pt x="111941" y="71790"/>
                  </a:lnTo>
                  <a:lnTo>
                    <a:pt x="105213" y="74801"/>
                  </a:lnTo>
                  <a:lnTo>
                    <a:pt x="104252" y="75230"/>
                  </a:lnTo>
                  <a:lnTo>
                    <a:pt x="101987" y="77877"/>
                  </a:lnTo>
                  <a:lnTo>
                    <a:pt x="101824" y="78067"/>
                  </a:lnTo>
                  <a:lnTo>
                    <a:pt x="103200" y="83017"/>
                  </a:lnTo>
                  <a:lnTo>
                    <a:pt x="103300" y="87802"/>
                  </a:lnTo>
                  <a:lnTo>
                    <a:pt x="100763" y="90555"/>
                  </a:lnTo>
                  <a:lnTo>
                    <a:pt x="101362" y="96384"/>
                  </a:lnTo>
                  <a:lnTo>
                    <a:pt x="102729" y="101268"/>
                  </a:lnTo>
                  <a:lnTo>
                    <a:pt x="106903" y="102161"/>
                  </a:lnTo>
                  <a:lnTo>
                    <a:pt x="108973" y="102604"/>
                  </a:lnTo>
                  <a:lnTo>
                    <a:pt x="113369" y="100181"/>
                  </a:lnTo>
                  <a:lnTo>
                    <a:pt x="118157" y="99132"/>
                  </a:lnTo>
                  <a:lnTo>
                    <a:pt x="124886" y="100420"/>
                  </a:lnTo>
                  <a:lnTo>
                    <a:pt x="125517" y="92804"/>
                  </a:lnTo>
                  <a:lnTo>
                    <a:pt x="127332" y="91432"/>
                  </a:lnTo>
                  <a:lnTo>
                    <a:pt x="132038" y="99514"/>
                  </a:lnTo>
                  <a:lnTo>
                    <a:pt x="134980" y="107098"/>
                  </a:lnTo>
                  <a:lnTo>
                    <a:pt x="136728" y="116225"/>
                  </a:lnTo>
                  <a:lnTo>
                    <a:pt x="137365" y="124850"/>
                  </a:lnTo>
                  <a:lnTo>
                    <a:pt x="138315" y="137857"/>
                  </a:lnTo>
                  <a:lnTo>
                    <a:pt x="138659" y="140605"/>
                  </a:lnTo>
                  <a:lnTo>
                    <a:pt x="140747" y="157371"/>
                  </a:lnTo>
                  <a:lnTo>
                    <a:pt x="142179" y="166537"/>
                  </a:lnTo>
                  <a:lnTo>
                    <a:pt x="145235" y="181224"/>
                  </a:lnTo>
                  <a:lnTo>
                    <a:pt x="145825" y="186146"/>
                  </a:lnTo>
                  <a:lnTo>
                    <a:pt x="145948" y="187181"/>
                  </a:lnTo>
                  <a:lnTo>
                    <a:pt x="142471" y="206849"/>
                  </a:lnTo>
                  <a:lnTo>
                    <a:pt x="137345" y="225113"/>
                  </a:lnTo>
                  <a:lnTo>
                    <a:pt x="137522" y="230175"/>
                  </a:lnTo>
                  <a:lnTo>
                    <a:pt x="134157" y="241074"/>
                  </a:lnTo>
                  <a:lnTo>
                    <a:pt x="131326" y="247809"/>
                  </a:lnTo>
                  <a:lnTo>
                    <a:pt x="122567" y="257280"/>
                  </a:lnTo>
                  <a:lnTo>
                    <a:pt x="121255" y="259649"/>
                  </a:lnTo>
                  <a:lnTo>
                    <a:pt x="118474" y="264665"/>
                  </a:lnTo>
                  <a:lnTo>
                    <a:pt x="114355" y="274281"/>
                  </a:lnTo>
                  <a:lnTo>
                    <a:pt x="113170" y="279199"/>
                  </a:lnTo>
                  <a:lnTo>
                    <a:pt x="111281" y="288257"/>
                  </a:lnTo>
                  <a:lnTo>
                    <a:pt x="112746" y="290163"/>
                  </a:lnTo>
                  <a:lnTo>
                    <a:pt x="108675" y="302713"/>
                  </a:lnTo>
                  <a:lnTo>
                    <a:pt x="107238" y="308398"/>
                  </a:lnTo>
                  <a:lnTo>
                    <a:pt x="103439" y="316017"/>
                  </a:lnTo>
                  <a:lnTo>
                    <a:pt x="97136" y="319693"/>
                  </a:lnTo>
                  <a:lnTo>
                    <a:pt x="93659" y="320107"/>
                  </a:lnTo>
                  <a:lnTo>
                    <a:pt x="92273" y="311003"/>
                  </a:lnTo>
                  <a:lnTo>
                    <a:pt x="94070" y="298308"/>
                  </a:lnTo>
                  <a:lnTo>
                    <a:pt x="93677" y="290526"/>
                  </a:lnTo>
                  <a:lnTo>
                    <a:pt x="90619" y="287092"/>
                  </a:lnTo>
                  <a:lnTo>
                    <a:pt x="89582" y="287175"/>
                  </a:lnTo>
                  <a:lnTo>
                    <a:pt x="80970" y="287860"/>
                  </a:lnTo>
                  <a:lnTo>
                    <a:pt x="75154" y="286328"/>
                  </a:lnTo>
                  <a:lnTo>
                    <a:pt x="71202" y="288198"/>
                  </a:lnTo>
                  <a:lnTo>
                    <a:pt x="67818" y="293330"/>
                  </a:lnTo>
                  <a:lnTo>
                    <a:pt x="63374" y="289008"/>
                  </a:lnTo>
                  <a:lnTo>
                    <a:pt x="57409" y="285235"/>
                  </a:lnTo>
                  <a:lnTo>
                    <a:pt x="53453" y="283251"/>
                  </a:lnTo>
                  <a:lnTo>
                    <a:pt x="49222" y="283661"/>
                  </a:lnTo>
                  <a:lnTo>
                    <a:pt x="43692" y="279734"/>
                  </a:lnTo>
                  <a:lnTo>
                    <a:pt x="40319" y="278631"/>
                  </a:lnTo>
                  <a:lnTo>
                    <a:pt x="34888" y="275877"/>
                  </a:lnTo>
                  <a:lnTo>
                    <a:pt x="32807" y="275202"/>
                  </a:lnTo>
                  <a:lnTo>
                    <a:pt x="29852" y="274242"/>
                  </a:lnTo>
                  <a:lnTo>
                    <a:pt x="26275" y="270209"/>
                  </a:lnTo>
                  <a:lnTo>
                    <a:pt x="18553" y="269568"/>
                  </a:lnTo>
                  <a:lnTo>
                    <a:pt x="17974" y="264476"/>
                  </a:lnTo>
                  <a:lnTo>
                    <a:pt x="16638" y="259674"/>
                  </a:lnTo>
                  <a:lnTo>
                    <a:pt x="16505" y="253718"/>
                  </a:lnTo>
                  <a:lnTo>
                    <a:pt x="12809" y="252337"/>
                  </a:lnTo>
                  <a:close/>
                </a:path>
              </a:pathLst>
            </a:custGeom>
            <a:solidFill>
              <a:srgbClr val="FF0000">
                <a:alpha val="100000"/>
              </a:srgbClr>
            </a:solidFill>
            <a:ln w="10840" cap="rnd">
              <a:solidFill>
                <a:srgbClr val="000000">
                  <a:alpha val="100000"/>
                </a:srgbClr>
              </a:solidFill>
              <a:prstDash val="solid"/>
              <a:round/>
            </a:ln>
          </p:spPr>
          <p:txBody>
            <a:bodyPr/>
            <a:lstStyle/>
            <a:p/>
          </p:txBody>
        </p:sp>
        <p:sp>
          <p:nvSpPr>
            <p:cNvPr id="51" name="pg50"/>
            <p:cNvSpPr/>
            <p:nvPr/>
          </p:nvSpPr>
          <p:spPr>
            <a:xfrm>
              <a:off x="2781903" y="3917339"/>
              <a:ext cx="713111" cy="756761"/>
            </a:xfrm>
            <a:custGeom>
              <a:avLst/>
              <a:pathLst>
                <a:path w="713111" h="756761">
                  <a:moveTo>
                    <a:pt x="5722" y="686182"/>
                  </a:moveTo>
                  <a:lnTo>
                    <a:pt x="9331" y="648334"/>
                  </a:lnTo>
                  <a:lnTo>
                    <a:pt x="13607" y="603263"/>
                  </a:lnTo>
                  <a:lnTo>
                    <a:pt x="17998" y="556975"/>
                  </a:lnTo>
                  <a:lnTo>
                    <a:pt x="23339" y="500154"/>
                  </a:lnTo>
                  <a:lnTo>
                    <a:pt x="25840" y="473683"/>
                  </a:lnTo>
                  <a:lnTo>
                    <a:pt x="30537" y="425117"/>
                  </a:lnTo>
                  <a:lnTo>
                    <a:pt x="31776" y="412351"/>
                  </a:lnTo>
                  <a:lnTo>
                    <a:pt x="40003" y="326972"/>
                  </a:lnTo>
                  <a:lnTo>
                    <a:pt x="40733" y="319466"/>
                  </a:lnTo>
                  <a:lnTo>
                    <a:pt x="45629" y="269260"/>
                  </a:lnTo>
                  <a:lnTo>
                    <a:pt x="48345" y="240789"/>
                  </a:lnTo>
                  <a:lnTo>
                    <a:pt x="50722" y="215957"/>
                  </a:lnTo>
                  <a:lnTo>
                    <a:pt x="54017" y="182876"/>
                  </a:lnTo>
                  <a:lnTo>
                    <a:pt x="57495" y="147820"/>
                  </a:lnTo>
                  <a:lnTo>
                    <a:pt x="59112" y="131594"/>
                  </a:lnTo>
                  <a:lnTo>
                    <a:pt x="60619" y="116499"/>
                  </a:lnTo>
                  <a:lnTo>
                    <a:pt x="70603" y="16444"/>
                  </a:lnTo>
                  <a:lnTo>
                    <a:pt x="72272" y="0"/>
                  </a:lnTo>
                  <a:lnTo>
                    <a:pt x="117181" y="4726"/>
                  </a:lnTo>
                  <a:lnTo>
                    <a:pt x="142668" y="7284"/>
                  </a:lnTo>
                  <a:lnTo>
                    <a:pt x="182732" y="11155"/>
                  </a:lnTo>
                  <a:lnTo>
                    <a:pt x="237657" y="16242"/>
                  </a:lnTo>
                  <a:lnTo>
                    <a:pt x="244098" y="16816"/>
                  </a:lnTo>
                  <a:lnTo>
                    <a:pt x="301688" y="21722"/>
                  </a:lnTo>
                  <a:lnTo>
                    <a:pt x="302404" y="22808"/>
                  </a:lnTo>
                  <a:lnTo>
                    <a:pt x="344137" y="25956"/>
                  </a:lnTo>
                  <a:lnTo>
                    <a:pt x="358255" y="26977"/>
                  </a:lnTo>
                  <a:lnTo>
                    <a:pt x="393989" y="29459"/>
                  </a:lnTo>
                  <a:lnTo>
                    <a:pt x="394928" y="29522"/>
                  </a:lnTo>
                  <a:lnTo>
                    <a:pt x="424533" y="31536"/>
                  </a:lnTo>
                  <a:lnTo>
                    <a:pt x="424745" y="31550"/>
                  </a:lnTo>
                  <a:lnTo>
                    <a:pt x="444118" y="32848"/>
                  </a:lnTo>
                  <a:lnTo>
                    <a:pt x="456282" y="33646"/>
                  </a:lnTo>
                  <a:lnTo>
                    <a:pt x="474115" y="34815"/>
                  </a:lnTo>
                  <a:lnTo>
                    <a:pt x="477384" y="35025"/>
                  </a:lnTo>
                  <a:lnTo>
                    <a:pt x="484333" y="35467"/>
                  </a:lnTo>
                  <a:lnTo>
                    <a:pt x="487968" y="35696"/>
                  </a:lnTo>
                  <a:lnTo>
                    <a:pt x="529238" y="38385"/>
                  </a:lnTo>
                  <a:lnTo>
                    <a:pt x="571007" y="40633"/>
                  </a:lnTo>
                  <a:lnTo>
                    <a:pt x="606191" y="42059"/>
                  </a:lnTo>
                  <a:lnTo>
                    <a:pt x="635386" y="43137"/>
                  </a:lnTo>
                  <a:lnTo>
                    <a:pt x="704189" y="45688"/>
                  </a:lnTo>
                  <a:lnTo>
                    <a:pt x="713111" y="45980"/>
                  </a:lnTo>
                  <a:lnTo>
                    <a:pt x="712739" y="57979"/>
                  </a:lnTo>
                  <a:lnTo>
                    <a:pt x="711652" y="89039"/>
                  </a:lnTo>
                  <a:lnTo>
                    <a:pt x="711371" y="98643"/>
                  </a:lnTo>
                  <a:lnTo>
                    <a:pt x="710898" y="112200"/>
                  </a:lnTo>
                  <a:lnTo>
                    <a:pt x="706670" y="112042"/>
                  </a:lnTo>
                  <a:lnTo>
                    <a:pt x="704828" y="171027"/>
                  </a:lnTo>
                  <a:lnTo>
                    <a:pt x="703388" y="212850"/>
                  </a:lnTo>
                  <a:lnTo>
                    <a:pt x="702856" y="228336"/>
                  </a:lnTo>
                  <a:lnTo>
                    <a:pt x="700832" y="286499"/>
                  </a:lnTo>
                  <a:lnTo>
                    <a:pt x="700655" y="291585"/>
                  </a:lnTo>
                  <a:lnTo>
                    <a:pt x="699829" y="316812"/>
                  </a:lnTo>
                  <a:lnTo>
                    <a:pt x="698935" y="344179"/>
                  </a:lnTo>
                  <a:lnTo>
                    <a:pt x="698353" y="361060"/>
                  </a:lnTo>
                  <a:lnTo>
                    <a:pt x="697228" y="392841"/>
                  </a:lnTo>
                  <a:lnTo>
                    <a:pt x="696953" y="401679"/>
                  </a:lnTo>
                  <a:lnTo>
                    <a:pt x="696912" y="403015"/>
                  </a:lnTo>
                  <a:lnTo>
                    <a:pt x="696132" y="428124"/>
                  </a:lnTo>
                  <a:lnTo>
                    <a:pt x="695995" y="432549"/>
                  </a:lnTo>
                  <a:lnTo>
                    <a:pt x="694489" y="466219"/>
                  </a:lnTo>
                  <a:lnTo>
                    <a:pt x="692828" y="499796"/>
                  </a:lnTo>
                  <a:lnTo>
                    <a:pt x="691625" y="523861"/>
                  </a:lnTo>
                  <a:lnTo>
                    <a:pt x="690508" y="546210"/>
                  </a:lnTo>
                  <a:lnTo>
                    <a:pt x="689037" y="580571"/>
                  </a:lnTo>
                  <a:lnTo>
                    <a:pt x="688416" y="595067"/>
                  </a:lnTo>
                  <a:lnTo>
                    <a:pt x="687336" y="629597"/>
                  </a:lnTo>
                  <a:lnTo>
                    <a:pt x="687068" y="638287"/>
                  </a:lnTo>
                  <a:lnTo>
                    <a:pt x="685530" y="688099"/>
                  </a:lnTo>
                  <a:lnTo>
                    <a:pt x="685290" y="695751"/>
                  </a:lnTo>
                  <a:lnTo>
                    <a:pt x="684931" y="707175"/>
                  </a:lnTo>
                  <a:lnTo>
                    <a:pt x="655224" y="706089"/>
                  </a:lnTo>
                  <a:lnTo>
                    <a:pt x="610301" y="704272"/>
                  </a:lnTo>
                  <a:lnTo>
                    <a:pt x="581142" y="702981"/>
                  </a:lnTo>
                  <a:lnTo>
                    <a:pt x="576122" y="702749"/>
                  </a:lnTo>
                  <a:lnTo>
                    <a:pt x="506009" y="699150"/>
                  </a:lnTo>
                  <a:lnTo>
                    <a:pt x="482885" y="697868"/>
                  </a:lnTo>
                  <a:lnTo>
                    <a:pt x="474890" y="697412"/>
                  </a:lnTo>
                  <a:lnTo>
                    <a:pt x="448214" y="695842"/>
                  </a:lnTo>
                  <a:lnTo>
                    <a:pt x="380719" y="691323"/>
                  </a:lnTo>
                  <a:lnTo>
                    <a:pt x="352726" y="689435"/>
                  </a:lnTo>
                  <a:lnTo>
                    <a:pt x="329797" y="687828"/>
                  </a:lnTo>
                  <a:lnTo>
                    <a:pt x="309838" y="686435"/>
                  </a:lnTo>
                  <a:lnTo>
                    <a:pt x="282551" y="684463"/>
                  </a:lnTo>
                  <a:lnTo>
                    <a:pt x="280975" y="688216"/>
                  </a:lnTo>
                  <a:lnTo>
                    <a:pt x="281218" y="695819"/>
                  </a:lnTo>
                  <a:lnTo>
                    <a:pt x="279430" y="701316"/>
                  </a:lnTo>
                  <a:lnTo>
                    <a:pt x="285094" y="709387"/>
                  </a:lnTo>
                  <a:lnTo>
                    <a:pt x="290840" y="713902"/>
                  </a:lnTo>
                  <a:lnTo>
                    <a:pt x="290451" y="713772"/>
                  </a:lnTo>
                  <a:lnTo>
                    <a:pt x="238122" y="709672"/>
                  </a:lnTo>
                  <a:lnTo>
                    <a:pt x="203776" y="706816"/>
                  </a:lnTo>
                  <a:lnTo>
                    <a:pt x="189570" y="705599"/>
                  </a:lnTo>
                  <a:lnTo>
                    <a:pt x="100607" y="697477"/>
                  </a:lnTo>
                  <a:lnTo>
                    <a:pt x="97461" y="734858"/>
                  </a:lnTo>
                  <a:lnTo>
                    <a:pt x="95636" y="756761"/>
                  </a:lnTo>
                  <a:lnTo>
                    <a:pt x="38903" y="751190"/>
                  </a:lnTo>
                  <a:lnTo>
                    <a:pt x="21467" y="749519"/>
                  </a:lnTo>
                  <a:lnTo>
                    <a:pt x="0" y="747250"/>
                  </a:lnTo>
                  <a:close/>
                </a:path>
              </a:pathLst>
            </a:custGeom>
            <a:solidFill>
              <a:srgbClr val="FF7A59">
                <a:alpha val="100000"/>
              </a:srgbClr>
            </a:solidFill>
            <a:ln w="10840" cap="rnd">
              <a:solidFill>
                <a:srgbClr val="000000">
                  <a:alpha val="100000"/>
                </a:srgbClr>
              </a:solidFill>
              <a:prstDash val="solid"/>
              <a:round/>
            </a:ln>
          </p:spPr>
          <p:txBody>
            <a:bodyPr/>
            <a:lstStyle/>
            <a:p/>
          </p:txBody>
        </p:sp>
        <p:sp>
          <p:nvSpPr>
            <p:cNvPr id="52" name="pg51"/>
            <p:cNvSpPr/>
            <p:nvPr/>
          </p:nvSpPr>
          <p:spPr>
            <a:xfrm>
              <a:off x="5780291" y="2494985"/>
              <a:ext cx="787591" cy="605258"/>
            </a:xfrm>
            <a:custGeom>
              <a:avLst/>
              <a:pathLst>
                <a:path w="787591" h="605258">
                  <a:moveTo>
                    <a:pt x="0" y="529319"/>
                  </a:moveTo>
                  <a:lnTo>
                    <a:pt x="10964" y="518933"/>
                  </a:lnTo>
                  <a:lnTo>
                    <a:pt x="24598" y="503454"/>
                  </a:lnTo>
                  <a:lnTo>
                    <a:pt x="29548" y="494512"/>
                  </a:lnTo>
                  <a:lnTo>
                    <a:pt x="37369" y="486276"/>
                  </a:lnTo>
                  <a:lnTo>
                    <a:pt x="44709" y="479550"/>
                  </a:lnTo>
                  <a:lnTo>
                    <a:pt x="49234" y="475784"/>
                  </a:lnTo>
                  <a:lnTo>
                    <a:pt x="49326" y="475106"/>
                  </a:lnTo>
                  <a:lnTo>
                    <a:pt x="50176" y="468762"/>
                  </a:lnTo>
                  <a:lnTo>
                    <a:pt x="53604" y="463504"/>
                  </a:lnTo>
                  <a:lnTo>
                    <a:pt x="53530" y="457372"/>
                  </a:lnTo>
                  <a:lnTo>
                    <a:pt x="59804" y="451984"/>
                  </a:lnTo>
                  <a:lnTo>
                    <a:pt x="65121" y="446388"/>
                  </a:lnTo>
                  <a:lnTo>
                    <a:pt x="68596" y="439128"/>
                  </a:lnTo>
                  <a:lnTo>
                    <a:pt x="67626" y="437512"/>
                  </a:lnTo>
                  <a:lnTo>
                    <a:pt x="66087" y="434948"/>
                  </a:lnTo>
                  <a:lnTo>
                    <a:pt x="63152" y="430118"/>
                  </a:lnTo>
                  <a:lnTo>
                    <a:pt x="59714" y="428363"/>
                  </a:lnTo>
                  <a:lnTo>
                    <a:pt x="58458" y="422224"/>
                  </a:lnTo>
                  <a:lnTo>
                    <a:pt x="56047" y="420142"/>
                  </a:lnTo>
                  <a:lnTo>
                    <a:pt x="52733" y="420358"/>
                  </a:lnTo>
                  <a:lnTo>
                    <a:pt x="46071" y="417006"/>
                  </a:lnTo>
                  <a:lnTo>
                    <a:pt x="45339" y="408541"/>
                  </a:lnTo>
                  <a:lnTo>
                    <a:pt x="43854" y="407719"/>
                  </a:lnTo>
                  <a:lnTo>
                    <a:pt x="43720" y="407716"/>
                  </a:lnTo>
                  <a:lnTo>
                    <a:pt x="38224" y="407576"/>
                  </a:lnTo>
                  <a:lnTo>
                    <a:pt x="37988" y="401133"/>
                  </a:lnTo>
                  <a:lnTo>
                    <a:pt x="38148" y="399842"/>
                  </a:lnTo>
                  <a:lnTo>
                    <a:pt x="38493" y="397055"/>
                  </a:lnTo>
                  <a:lnTo>
                    <a:pt x="35425" y="388336"/>
                  </a:lnTo>
                  <a:lnTo>
                    <a:pt x="32442" y="383530"/>
                  </a:lnTo>
                  <a:lnTo>
                    <a:pt x="52516" y="370518"/>
                  </a:lnTo>
                  <a:lnTo>
                    <a:pt x="77280" y="356585"/>
                  </a:lnTo>
                  <a:lnTo>
                    <a:pt x="84799" y="354338"/>
                  </a:lnTo>
                  <a:lnTo>
                    <a:pt x="97303" y="350583"/>
                  </a:lnTo>
                  <a:lnTo>
                    <a:pt x="114225" y="345558"/>
                  </a:lnTo>
                  <a:lnTo>
                    <a:pt x="128457" y="343003"/>
                  </a:lnTo>
                  <a:lnTo>
                    <a:pt x="145666" y="341171"/>
                  </a:lnTo>
                  <a:lnTo>
                    <a:pt x="146441" y="341001"/>
                  </a:lnTo>
                  <a:lnTo>
                    <a:pt x="150942" y="340009"/>
                  </a:lnTo>
                  <a:lnTo>
                    <a:pt x="162219" y="344906"/>
                  </a:lnTo>
                  <a:lnTo>
                    <a:pt x="173991" y="348126"/>
                  </a:lnTo>
                  <a:lnTo>
                    <a:pt x="178090" y="344912"/>
                  </a:lnTo>
                  <a:lnTo>
                    <a:pt x="188749" y="338534"/>
                  </a:lnTo>
                  <a:lnTo>
                    <a:pt x="191731" y="336745"/>
                  </a:lnTo>
                  <a:lnTo>
                    <a:pt x="198934" y="335115"/>
                  </a:lnTo>
                  <a:lnTo>
                    <a:pt x="210944" y="330454"/>
                  </a:lnTo>
                  <a:lnTo>
                    <a:pt x="223490" y="328752"/>
                  </a:lnTo>
                  <a:lnTo>
                    <a:pt x="227889" y="327562"/>
                  </a:lnTo>
                  <a:lnTo>
                    <a:pt x="236767" y="320078"/>
                  </a:lnTo>
                  <a:lnTo>
                    <a:pt x="242957" y="316410"/>
                  </a:lnTo>
                  <a:lnTo>
                    <a:pt x="246564" y="312656"/>
                  </a:lnTo>
                  <a:lnTo>
                    <a:pt x="249410" y="309690"/>
                  </a:lnTo>
                  <a:lnTo>
                    <a:pt x="252109" y="300384"/>
                  </a:lnTo>
                  <a:lnTo>
                    <a:pt x="253096" y="299132"/>
                  </a:lnTo>
                  <a:lnTo>
                    <a:pt x="260464" y="289774"/>
                  </a:lnTo>
                  <a:lnTo>
                    <a:pt x="267564" y="280596"/>
                  </a:lnTo>
                  <a:lnTo>
                    <a:pt x="271660" y="278744"/>
                  </a:lnTo>
                  <a:lnTo>
                    <a:pt x="271844" y="278661"/>
                  </a:lnTo>
                  <a:lnTo>
                    <a:pt x="276844" y="279041"/>
                  </a:lnTo>
                  <a:lnTo>
                    <a:pt x="283856" y="274519"/>
                  </a:lnTo>
                  <a:lnTo>
                    <a:pt x="285069" y="267729"/>
                  </a:lnTo>
                  <a:lnTo>
                    <a:pt x="282849" y="257910"/>
                  </a:lnTo>
                  <a:lnTo>
                    <a:pt x="281241" y="254116"/>
                  </a:lnTo>
                  <a:lnTo>
                    <a:pt x="277385" y="245016"/>
                  </a:lnTo>
                  <a:lnTo>
                    <a:pt x="273996" y="238947"/>
                  </a:lnTo>
                  <a:lnTo>
                    <a:pt x="265852" y="234004"/>
                  </a:lnTo>
                  <a:lnTo>
                    <a:pt x="259429" y="233786"/>
                  </a:lnTo>
                  <a:lnTo>
                    <a:pt x="251704" y="234691"/>
                  </a:lnTo>
                  <a:lnTo>
                    <a:pt x="252780" y="228359"/>
                  </a:lnTo>
                  <a:lnTo>
                    <a:pt x="263040" y="218667"/>
                  </a:lnTo>
                  <a:lnTo>
                    <a:pt x="258460" y="212652"/>
                  </a:lnTo>
                  <a:lnTo>
                    <a:pt x="252077" y="213720"/>
                  </a:lnTo>
                  <a:lnTo>
                    <a:pt x="251753" y="208039"/>
                  </a:lnTo>
                  <a:lnTo>
                    <a:pt x="249895" y="204707"/>
                  </a:lnTo>
                  <a:lnTo>
                    <a:pt x="250006" y="200076"/>
                  </a:lnTo>
                  <a:lnTo>
                    <a:pt x="250704" y="195416"/>
                  </a:lnTo>
                  <a:lnTo>
                    <a:pt x="253557" y="189093"/>
                  </a:lnTo>
                  <a:lnTo>
                    <a:pt x="260338" y="185503"/>
                  </a:lnTo>
                  <a:lnTo>
                    <a:pt x="263207" y="181101"/>
                  </a:lnTo>
                  <a:lnTo>
                    <a:pt x="261843" y="175736"/>
                  </a:lnTo>
                  <a:lnTo>
                    <a:pt x="266924" y="171533"/>
                  </a:lnTo>
                  <a:lnTo>
                    <a:pt x="273732" y="162681"/>
                  </a:lnTo>
                  <a:lnTo>
                    <a:pt x="278293" y="161040"/>
                  </a:lnTo>
                  <a:lnTo>
                    <a:pt x="284035" y="151365"/>
                  </a:lnTo>
                  <a:lnTo>
                    <a:pt x="285796" y="148389"/>
                  </a:lnTo>
                  <a:lnTo>
                    <a:pt x="286234" y="141326"/>
                  </a:lnTo>
                  <a:lnTo>
                    <a:pt x="288222" y="134480"/>
                  </a:lnTo>
                  <a:lnTo>
                    <a:pt x="300353" y="110534"/>
                  </a:lnTo>
                  <a:lnTo>
                    <a:pt x="309251" y="93942"/>
                  </a:lnTo>
                  <a:lnTo>
                    <a:pt x="315269" y="84958"/>
                  </a:lnTo>
                  <a:lnTo>
                    <a:pt x="320157" y="76153"/>
                  </a:lnTo>
                  <a:lnTo>
                    <a:pt x="328419" y="67475"/>
                  </a:lnTo>
                  <a:lnTo>
                    <a:pt x="334001" y="61438"/>
                  </a:lnTo>
                  <a:lnTo>
                    <a:pt x="338260" y="56065"/>
                  </a:lnTo>
                  <a:lnTo>
                    <a:pt x="338582" y="53268"/>
                  </a:lnTo>
                  <a:lnTo>
                    <a:pt x="345836" y="50066"/>
                  </a:lnTo>
                  <a:lnTo>
                    <a:pt x="351027" y="43936"/>
                  </a:lnTo>
                  <a:lnTo>
                    <a:pt x="359963" y="44412"/>
                  </a:lnTo>
                  <a:lnTo>
                    <a:pt x="361574" y="43709"/>
                  </a:lnTo>
                  <a:lnTo>
                    <a:pt x="368513" y="40678"/>
                  </a:lnTo>
                  <a:lnTo>
                    <a:pt x="371394" y="39416"/>
                  </a:lnTo>
                  <a:lnTo>
                    <a:pt x="386869" y="34702"/>
                  </a:lnTo>
                  <a:lnTo>
                    <a:pt x="404899" y="29231"/>
                  </a:lnTo>
                  <a:lnTo>
                    <a:pt x="422865" y="22416"/>
                  </a:lnTo>
                  <a:lnTo>
                    <a:pt x="436134" y="17346"/>
                  </a:lnTo>
                  <a:lnTo>
                    <a:pt x="456658" y="9975"/>
                  </a:lnTo>
                  <a:lnTo>
                    <a:pt x="482339" y="0"/>
                  </a:lnTo>
                  <a:lnTo>
                    <a:pt x="483946" y="5195"/>
                  </a:lnTo>
                  <a:lnTo>
                    <a:pt x="486736" y="11747"/>
                  </a:lnTo>
                  <a:lnTo>
                    <a:pt x="485773" y="20730"/>
                  </a:lnTo>
                  <a:lnTo>
                    <a:pt x="488337" y="24196"/>
                  </a:lnTo>
                  <a:lnTo>
                    <a:pt x="491211" y="25813"/>
                  </a:lnTo>
                  <a:lnTo>
                    <a:pt x="492132" y="26330"/>
                  </a:lnTo>
                  <a:lnTo>
                    <a:pt x="492298" y="33568"/>
                  </a:lnTo>
                  <a:lnTo>
                    <a:pt x="493791" y="40278"/>
                  </a:lnTo>
                  <a:lnTo>
                    <a:pt x="495116" y="51317"/>
                  </a:lnTo>
                  <a:lnTo>
                    <a:pt x="499360" y="57260"/>
                  </a:lnTo>
                  <a:lnTo>
                    <a:pt x="499984" y="57768"/>
                  </a:lnTo>
                  <a:lnTo>
                    <a:pt x="501984" y="59393"/>
                  </a:lnTo>
                  <a:lnTo>
                    <a:pt x="506763" y="63273"/>
                  </a:lnTo>
                  <a:lnTo>
                    <a:pt x="511339" y="71182"/>
                  </a:lnTo>
                  <a:lnTo>
                    <a:pt x="511412" y="79411"/>
                  </a:lnTo>
                  <a:lnTo>
                    <a:pt x="511309" y="83123"/>
                  </a:lnTo>
                  <a:lnTo>
                    <a:pt x="514245" y="88778"/>
                  </a:lnTo>
                  <a:lnTo>
                    <a:pt x="516844" y="94500"/>
                  </a:lnTo>
                  <a:lnTo>
                    <a:pt x="517166" y="95208"/>
                  </a:lnTo>
                  <a:lnTo>
                    <a:pt x="515388" y="99735"/>
                  </a:lnTo>
                  <a:lnTo>
                    <a:pt x="514061" y="109238"/>
                  </a:lnTo>
                  <a:lnTo>
                    <a:pt x="514281" y="111216"/>
                  </a:lnTo>
                  <a:lnTo>
                    <a:pt x="515084" y="118497"/>
                  </a:lnTo>
                  <a:lnTo>
                    <a:pt x="515678" y="126388"/>
                  </a:lnTo>
                  <a:lnTo>
                    <a:pt x="519761" y="129400"/>
                  </a:lnTo>
                  <a:lnTo>
                    <a:pt x="520822" y="134144"/>
                  </a:lnTo>
                  <a:lnTo>
                    <a:pt x="523084" y="139870"/>
                  </a:lnTo>
                  <a:lnTo>
                    <a:pt x="528412" y="145759"/>
                  </a:lnTo>
                  <a:lnTo>
                    <a:pt x="529439" y="153692"/>
                  </a:lnTo>
                  <a:lnTo>
                    <a:pt x="530527" y="154626"/>
                  </a:lnTo>
                  <a:lnTo>
                    <a:pt x="534982" y="158449"/>
                  </a:lnTo>
                  <a:lnTo>
                    <a:pt x="534785" y="160972"/>
                  </a:lnTo>
                  <a:lnTo>
                    <a:pt x="534162" y="168884"/>
                  </a:lnTo>
                  <a:lnTo>
                    <a:pt x="534036" y="174766"/>
                  </a:lnTo>
                  <a:lnTo>
                    <a:pt x="535623" y="182680"/>
                  </a:lnTo>
                  <a:lnTo>
                    <a:pt x="539550" y="185689"/>
                  </a:lnTo>
                  <a:lnTo>
                    <a:pt x="543205" y="176184"/>
                  </a:lnTo>
                  <a:lnTo>
                    <a:pt x="548165" y="180357"/>
                  </a:lnTo>
                  <a:lnTo>
                    <a:pt x="554778" y="185119"/>
                  </a:lnTo>
                  <a:lnTo>
                    <a:pt x="561114" y="207341"/>
                  </a:lnTo>
                  <a:lnTo>
                    <a:pt x="562962" y="213648"/>
                  </a:lnTo>
                  <a:lnTo>
                    <a:pt x="573492" y="249702"/>
                  </a:lnTo>
                  <a:lnTo>
                    <a:pt x="573692" y="250374"/>
                  </a:lnTo>
                  <a:lnTo>
                    <a:pt x="577031" y="261617"/>
                  </a:lnTo>
                  <a:lnTo>
                    <a:pt x="581250" y="275849"/>
                  </a:lnTo>
                  <a:lnTo>
                    <a:pt x="581462" y="280260"/>
                  </a:lnTo>
                  <a:lnTo>
                    <a:pt x="586191" y="286590"/>
                  </a:lnTo>
                  <a:lnTo>
                    <a:pt x="587131" y="302395"/>
                  </a:lnTo>
                  <a:lnTo>
                    <a:pt x="588122" y="319509"/>
                  </a:lnTo>
                  <a:lnTo>
                    <a:pt x="588819" y="331272"/>
                  </a:lnTo>
                  <a:lnTo>
                    <a:pt x="589419" y="341578"/>
                  </a:lnTo>
                  <a:lnTo>
                    <a:pt x="591496" y="378614"/>
                  </a:lnTo>
                  <a:lnTo>
                    <a:pt x="594546" y="382183"/>
                  </a:lnTo>
                  <a:lnTo>
                    <a:pt x="594937" y="382640"/>
                  </a:lnTo>
                  <a:lnTo>
                    <a:pt x="602652" y="412099"/>
                  </a:lnTo>
                  <a:lnTo>
                    <a:pt x="607936" y="432607"/>
                  </a:lnTo>
                  <a:lnTo>
                    <a:pt x="608793" y="435940"/>
                  </a:lnTo>
                  <a:lnTo>
                    <a:pt x="612589" y="450844"/>
                  </a:lnTo>
                  <a:lnTo>
                    <a:pt x="615446" y="462093"/>
                  </a:lnTo>
                  <a:lnTo>
                    <a:pt x="617522" y="470573"/>
                  </a:lnTo>
                  <a:lnTo>
                    <a:pt x="617563" y="470742"/>
                  </a:lnTo>
                  <a:lnTo>
                    <a:pt x="617845" y="471895"/>
                  </a:lnTo>
                  <a:lnTo>
                    <a:pt x="620114" y="481189"/>
                  </a:lnTo>
                  <a:lnTo>
                    <a:pt x="629886" y="489595"/>
                  </a:lnTo>
                  <a:lnTo>
                    <a:pt x="613889" y="508873"/>
                  </a:lnTo>
                  <a:lnTo>
                    <a:pt x="611492" y="511748"/>
                  </a:lnTo>
                  <a:lnTo>
                    <a:pt x="621265" y="520194"/>
                  </a:lnTo>
                  <a:lnTo>
                    <a:pt x="621843" y="521959"/>
                  </a:lnTo>
                  <a:lnTo>
                    <a:pt x="622800" y="524312"/>
                  </a:lnTo>
                  <a:lnTo>
                    <a:pt x="620828" y="531443"/>
                  </a:lnTo>
                  <a:lnTo>
                    <a:pt x="616386" y="536771"/>
                  </a:lnTo>
                  <a:lnTo>
                    <a:pt x="616765" y="541110"/>
                  </a:lnTo>
                  <a:lnTo>
                    <a:pt x="619339" y="540986"/>
                  </a:lnTo>
                  <a:lnTo>
                    <a:pt x="622165" y="540848"/>
                  </a:lnTo>
                  <a:lnTo>
                    <a:pt x="627422" y="537922"/>
                  </a:lnTo>
                  <a:lnTo>
                    <a:pt x="630087" y="534225"/>
                  </a:lnTo>
                  <a:lnTo>
                    <a:pt x="640326" y="527868"/>
                  </a:lnTo>
                  <a:lnTo>
                    <a:pt x="640365" y="527143"/>
                  </a:lnTo>
                  <a:lnTo>
                    <a:pt x="640543" y="523786"/>
                  </a:lnTo>
                  <a:lnTo>
                    <a:pt x="645590" y="523696"/>
                  </a:lnTo>
                  <a:lnTo>
                    <a:pt x="648869" y="519677"/>
                  </a:lnTo>
                  <a:lnTo>
                    <a:pt x="655701" y="520987"/>
                  </a:lnTo>
                  <a:lnTo>
                    <a:pt x="665616" y="520833"/>
                  </a:lnTo>
                  <a:lnTo>
                    <a:pt x="666295" y="520822"/>
                  </a:lnTo>
                  <a:lnTo>
                    <a:pt x="672850" y="515177"/>
                  </a:lnTo>
                  <a:lnTo>
                    <a:pt x="672141" y="511590"/>
                  </a:lnTo>
                  <a:lnTo>
                    <a:pt x="674691" y="508417"/>
                  </a:lnTo>
                  <a:lnTo>
                    <a:pt x="681554" y="507095"/>
                  </a:lnTo>
                  <a:lnTo>
                    <a:pt x="698408" y="500990"/>
                  </a:lnTo>
                  <a:lnTo>
                    <a:pt x="712118" y="494498"/>
                  </a:lnTo>
                  <a:lnTo>
                    <a:pt x="722761" y="487923"/>
                  </a:lnTo>
                  <a:lnTo>
                    <a:pt x="728391" y="479397"/>
                  </a:lnTo>
                  <a:lnTo>
                    <a:pt x="732084" y="471973"/>
                  </a:lnTo>
                  <a:lnTo>
                    <a:pt x="736306" y="467298"/>
                  </a:lnTo>
                  <a:lnTo>
                    <a:pt x="738280" y="462070"/>
                  </a:lnTo>
                  <a:lnTo>
                    <a:pt x="743465" y="457937"/>
                  </a:lnTo>
                  <a:lnTo>
                    <a:pt x="751331" y="449722"/>
                  </a:lnTo>
                  <a:lnTo>
                    <a:pt x="752647" y="451423"/>
                  </a:lnTo>
                  <a:lnTo>
                    <a:pt x="748782" y="462465"/>
                  </a:lnTo>
                  <a:lnTo>
                    <a:pt x="747977" y="468897"/>
                  </a:lnTo>
                  <a:lnTo>
                    <a:pt x="755259" y="470179"/>
                  </a:lnTo>
                  <a:lnTo>
                    <a:pt x="759804" y="466744"/>
                  </a:lnTo>
                  <a:lnTo>
                    <a:pt x="760511" y="457627"/>
                  </a:lnTo>
                  <a:lnTo>
                    <a:pt x="765050" y="457934"/>
                  </a:lnTo>
                  <a:lnTo>
                    <a:pt x="766025" y="464379"/>
                  </a:lnTo>
                  <a:lnTo>
                    <a:pt x="771546" y="467178"/>
                  </a:lnTo>
                  <a:lnTo>
                    <a:pt x="777950" y="457592"/>
                  </a:lnTo>
                  <a:lnTo>
                    <a:pt x="781288" y="455049"/>
                  </a:lnTo>
                  <a:lnTo>
                    <a:pt x="787591" y="454172"/>
                  </a:lnTo>
                  <a:lnTo>
                    <a:pt x="782871" y="465125"/>
                  </a:lnTo>
                  <a:lnTo>
                    <a:pt x="769963" y="476568"/>
                  </a:lnTo>
                  <a:lnTo>
                    <a:pt x="753552" y="490440"/>
                  </a:lnTo>
                  <a:lnTo>
                    <a:pt x="746024" y="498343"/>
                  </a:lnTo>
                  <a:lnTo>
                    <a:pt x="716475" y="523397"/>
                  </a:lnTo>
                  <a:lnTo>
                    <a:pt x="703005" y="535389"/>
                  </a:lnTo>
                  <a:lnTo>
                    <a:pt x="695995" y="542617"/>
                  </a:lnTo>
                  <a:lnTo>
                    <a:pt x="684789" y="551228"/>
                  </a:lnTo>
                  <a:lnTo>
                    <a:pt x="679548" y="555243"/>
                  </a:lnTo>
                  <a:lnTo>
                    <a:pt x="670722" y="559716"/>
                  </a:lnTo>
                  <a:lnTo>
                    <a:pt x="666069" y="559927"/>
                  </a:lnTo>
                  <a:lnTo>
                    <a:pt x="659927" y="564477"/>
                  </a:lnTo>
                  <a:lnTo>
                    <a:pt x="654765" y="568294"/>
                  </a:lnTo>
                  <a:lnTo>
                    <a:pt x="652859" y="569701"/>
                  </a:lnTo>
                  <a:lnTo>
                    <a:pt x="640657" y="575342"/>
                  </a:lnTo>
                  <a:lnTo>
                    <a:pt x="630013" y="578012"/>
                  </a:lnTo>
                  <a:lnTo>
                    <a:pt x="627654" y="578601"/>
                  </a:lnTo>
                  <a:lnTo>
                    <a:pt x="623454" y="582082"/>
                  </a:lnTo>
                  <a:lnTo>
                    <a:pt x="613879" y="589997"/>
                  </a:lnTo>
                  <a:lnTo>
                    <a:pt x="610015" y="588743"/>
                  </a:lnTo>
                  <a:lnTo>
                    <a:pt x="607972" y="588080"/>
                  </a:lnTo>
                  <a:lnTo>
                    <a:pt x="602943" y="587115"/>
                  </a:lnTo>
                  <a:lnTo>
                    <a:pt x="602786" y="587085"/>
                  </a:lnTo>
                  <a:lnTo>
                    <a:pt x="600635" y="586671"/>
                  </a:lnTo>
                  <a:lnTo>
                    <a:pt x="597379" y="594818"/>
                  </a:lnTo>
                  <a:lnTo>
                    <a:pt x="590509" y="602165"/>
                  </a:lnTo>
                  <a:lnTo>
                    <a:pt x="585110" y="605258"/>
                  </a:lnTo>
                  <a:lnTo>
                    <a:pt x="584511" y="599429"/>
                  </a:lnTo>
                  <a:lnTo>
                    <a:pt x="587048" y="596676"/>
                  </a:lnTo>
                  <a:lnTo>
                    <a:pt x="586948" y="591891"/>
                  </a:lnTo>
                  <a:lnTo>
                    <a:pt x="585572" y="586941"/>
                  </a:lnTo>
                  <a:lnTo>
                    <a:pt x="585735" y="586751"/>
                  </a:lnTo>
                  <a:lnTo>
                    <a:pt x="588000" y="584104"/>
                  </a:lnTo>
                  <a:lnTo>
                    <a:pt x="588960" y="583675"/>
                  </a:lnTo>
                  <a:lnTo>
                    <a:pt x="595689" y="580664"/>
                  </a:lnTo>
                  <a:lnTo>
                    <a:pt x="596570" y="578162"/>
                  </a:lnTo>
                  <a:lnTo>
                    <a:pt x="596749" y="577654"/>
                  </a:lnTo>
                  <a:lnTo>
                    <a:pt x="597885" y="574337"/>
                  </a:lnTo>
                  <a:lnTo>
                    <a:pt x="597978" y="572684"/>
                  </a:lnTo>
                  <a:lnTo>
                    <a:pt x="598141" y="569773"/>
                  </a:lnTo>
                  <a:lnTo>
                    <a:pt x="598224" y="568268"/>
                  </a:lnTo>
                  <a:lnTo>
                    <a:pt x="598258" y="567658"/>
                  </a:lnTo>
                  <a:lnTo>
                    <a:pt x="598411" y="564896"/>
                  </a:lnTo>
                  <a:lnTo>
                    <a:pt x="599532" y="558726"/>
                  </a:lnTo>
                  <a:lnTo>
                    <a:pt x="600044" y="555896"/>
                  </a:lnTo>
                  <a:lnTo>
                    <a:pt x="600163" y="555236"/>
                  </a:lnTo>
                  <a:lnTo>
                    <a:pt x="600213" y="554646"/>
                  </a:lnTo>
                  <a:lnTo>
                    <a:pt x="600621" y="549832"/>
                  </a:lnTo>
                  <a:lnTo>
                    <a:pt x="600828" y="547365"/>
                  </a:lnTo>
                  <a:lnTo>
                    <a:pt x="600810" y="546245"/>
                  </a:lnTo>
                  <a:lnTo>
                    <a:pt x="600734" y="541728"/>
                  </a:lnTo>
                  <a:lnTo>
                    <a:pt x="600725" y="541180"/>
                  </a:lnTo>
                  <a:lnTo>
                    <a:pt x="600645" y="536547"/>
                  </a:lnTo>
                  <a:lnTo>
                    <a:pt x="600057" y="530268"/>
                  </a:lnTo>
                  <a:lnTo>
                    <a:pt x="583733" y="526957"/>
                  </a:lnTo>
                  <a:lnTo>
                    <a:pt x="564735" y="522805"/>
                  </a:lnTo>
                  <a:lnTo>
                    <a:pt x="562192" y="522246"/>
                  </a:lnTo>
                  <a:lnTo>
                    <a:pt x="554660" y="520529"/>
                  </a:lnTo>
                  <a:lnTo>
                    <a:pt x="547289" y="518485"/>
                  </a:lnTo>
                  <a:lnTo>
                    <a:pt x="537035" y="515628"/>
                  </a:lnTo>
                  <a:lnTo>
                    <a:pt x="510433" y="508873"/>
                  </a:lnTo>
                  <a:lnTo>
                    <a:pt x="503996" y="501304"/>
                  </a:lnTo>
                  <a:lnTo>
                    <a:pt x="501919" y="501722"/>
                  </a:lnTo>
                  <a:lnTo>
                    <a:pt x="497714" y="502564"/>
                  </a:lnTo>
                  <a:lnTo>
                    <a:pt x="488250" y="502223"/>
                  </a:lnTo>
                  <a:lnTo>
                    <a:pt x="478003" y="499711"/>
                  </a:lnTo>
                  <a:lnTo>
                    <a:pt x="469187" y="491448"/>
                  </a:lnTo>
                  <a:lnTo>
                    <a:pt x="467856" y="487832"/>
                  </a:lnTo>
                  <a:lnTo>
                    <a:pt x="466087" y="483027"/>
                  </a:lnTo>
                  <a:lnTo>
                    <a:pt x="461396" y="468926"/>
                  </a:lnTo>
                  <a:lnTo>
                    <a:pt x="457503" y="463170"/>
                  </a:lnTo>
                  <a:lnTo>
                    <a:pt x="452367" y="459383"/>
                  </a:lnTo>
                  <a:lnTo>
                    <a:pt x="448892" y="459162"/>
                  </a:lnTo>
                  <a:lnTo>
                    <a:pt x="444348" y="458871"/>
                  </a:lnTo>
                  <a:lnTo>
                    <a:pt x="436673" y="458117"/>
                  </a:lnTo>
                  <a:lnTo>
                    <a:pt x="431593" y="450997"/>
                  </a:lnTo>
                  <a:lnTo>
                    <a:pt x="425225" y="446579"/>
                  </a:lnTo>
                  <a:lnTo>
                    <a:pt x="423442" y="447014"/>
                  </a:lnTo>
                  <a:lnTo>
                    <a:pt x="412282" y="449724"/>
                  </a:lnTo>
                  <a:lnTo>
                    <a:pt x="411722" y="449901"/>
                  </a:lnTo>
                  <a:lnTo>
                    <a:pt x="405197" y="451962"/>
                  </a:lnTo>
                  <a:lnTo>
                    <a:pt x="375551" y="461243"/>
                  </a:lnTo>
                  <a:lnTo>
                    <a:pt x="353555" y="467991"/>
                  </a:lnTo>
                  <a:lnTo>
                    <a:pt x="349841" y="469122"/>
                  </a:lnTo>
                  <a:lnTo>
                    <a:pt x="320179" y="478086"/>
                  </a:lnTo>
                  <a:lnTo>
                    <a:pt x="319155" y="478375"/>
                  </a:lnTo>
                  <a:lnTo>
                    <a:pt x="311137" y="480625"/>
                  </a:lnTo>
                  <a:lnTo>
                    <a:pt x="276509" y="490809"/>
                  </a:lnTo>
                  <a:lnTo>
                    <a:pt x="272854" y="491874"/>
                  </a:lnTo>
                  <a:lnTo>
                    <a:pt x="268914" y="493019"/>
                  </a:lnTo>
                  <a:lnTo>
                    <a:pt x="212292" y="509594"/>
                  </a:lnTo>
                  <a:lnTo>
                    <a:pt x="199119" y="513382"/>
                  </a:lnTo>
                  <a:lnTo>
                    <a:pt x="191385" y="515594"/>
                  </a:lnTo>
                  <a:lnTo>
                    <a:pt x="172564" y="520739"/>
                  </a:lnTo>
                  <a:lnTo>
                    <a:pt x="156009" y="525376"/>
                  </a:lnTo>
                  <a:lnTo>
                    <a:pt x="149910" y="527075"/>
                  </a:lnTo>
                  <a:lnTo>
                    <a:pt x="146417" y="528021"/>
                  </a:lnTo>
                  <a:lnTo>
                    <a:pt x="119107" y="535359"/>
                  </a:lnTo>
                  <a:lnTo>
                    <a:pt x="88625" y="543655"/>
                  </a:lnTo>
                  <a:lnTo>
                    <a:pt x="82546" y="545294"/>
                  </a:lnTo>
                  <a:lnTo>
                    <a:pt x="75137" y="547273"/>
                  </a:lnTo>
                  <a:lnTo>
                    <a:pt x="36141" y="557560"/>
                  </a:lnTo>
                  <a:lnTo>
                    <a:pt x="22990" y="560916"/>
                  </a:lnTo>
                  <a:lnTo>
                    <a:pt x="8680" y="564540"/>
                  </a:lnTo>
                  <a:lnTo>
                    <a:pt x="4395" y="547342"/>
                  </a:lnTo>
                  <a:close/>
                </a:path>
              </a:pathLst>
            </a:custGeom>
            <a:solidFill>
              <a:srgbClr val="FFB39A">
                <a:alpha val="100000"/>
              </a:srgbClr>
            </a:solidFill>
            <a:ln w="10840" cap="rnd">
              <a:solidFill>
                <a:srgbClr val="000000">
                  <a:alpha val="100000"/>
                </a:srgbClr>
              </a:solidFill>
              <a:prstDash val="solid"/>
              <a:round/>
            </a:ln>
          </p:spPr>
          <p:txBody>
            <a:bodyPr/>
            <a:lstStyle/>
            <a:p/>
          </p:txBody>
        </p:sp>
        <p:sp>
          <p:nvSpPr>
            <p:cNvPr id="53" name="pg52"/>
            <p:cNvSpPr/>
            <p:nvPr/>
          </p:nvSpPr>
          <p:spPr>
            <a:xfrm>
              <a:off x="5514959" y="3658932"/>
              <a:ext cx="919771" cy="427881"/>
            </a:xfrm>
            <a:custGeom>
              <a:avLst/>
              <a:pathLst>
                <a:path w="919771" h="427881">
                  <a:moveTo>
                    <a:pt x="104" y="389060"/>
                  </a:moveTo>
                  <a:lnTo>
                    <a:pt x="0" y="386263"/>
                  </a:lnTo>
                  <a:lnTo>
                    <a:pt x="5391" y="379489"/>
                  </a:lnTo>
                  <a:lnTo>
                    <a:pt x="10848" y="382293"/>
                  </a:lnTo>
                  <a:lnTo>
                    <a:pt x="19331" y="379764"/>
                  </a:lnTo>
                  <a:lnTo>
                    <a:pt x="25603" y="372501"/>
                  </a:lnTo>
                  <a:lnTo>
                    <a:pt x="26115" y="371907"/>
                  </a:lnTo>
                  <a:lnTo>
                    <a:pt x="23368" y="365315"/>
                  </a:lnTo>
                  <a:lnTo>
                    <a:pt x="26082" y="361637"/>
                  </a:lnTo>
                  <a:lnTo>
                    <a:pt x="23757" y="357243"/>
                  </a:lnTo>
                  <a:lnTo>
                    <a:pt x="27892" y="350327"/>
                  </a:lnTo>
                  <a:lnTo>
                    <a:pt x="29285" y="349337"/>
                  </a:lnTo>
                  <a:lnTo>
                    <a:pt x="29840" y="348942"/>
                  </a:lnTo>
                  <a:lnTo>
                    <a:pt x="33398" y="346411"/>
                  </a:lnTo>
                  <a:lnTo>
                    <a:pt x="39597" y="339020"/>
                  </a:lnTo>
                  <a:lnTo>
                    <a:pt x="46748" y="331812"/>
                  </a:lnTo>
                  <a:lnTo>
                    <a:pt x="58151" y="328798"/>
                  </a:lnTo>
                  <a:lnTo>
                    <a:pt x="59173" y="328527"/>
                  </a:lnTo>
                  <a:lnTo>
                    <a:pt x="66128" y="327333"/>
                  </a:lnTo>
                  <a:lnTo>
                    <a:pt x="75703" y="325968"/>
                  </a:lnTo>
                  <a:lnTo>
                    <a:pt x="79621" y="319767"/>
                  </a:lnTo>
                  <a:lnTo>
                    <a:pt x="82691" y="318030"/>
                  </a:lnTo>
                  <a:lnTo>
                    <a:pt x="89381" y="309996"/>
                  </a:lnTo>
                  <a:lnTo>
                    <a:pt x="94745" y="309283"/>
                  </a:lnTo>
                  <a:lnTo>
                    <a:pt x="97085" y="302654"/>
                  </a:lnTo>
                  <a:lnTo>
                    <a:pt x="97705" y="300894"/>
                  </a:lnTo>
                  <a:lnTo>
                    <a:pt x="97762" y="300733"/>
                  </a:lnTo>
                  <a:lnTo>
                    <a:pt x="103569" y="298295"/>
                  </a:lnTo>
                  <a:lnTo>
                    <a:pt x="106534" y="292548"/>
                  </a:lnTo>
                  <a:lnTo>
                    <a:pt x="113017" y="289498"/>
                  </a:lnTo>
                  <a:lnTo>
                    <a:pt x="117868" y="286921"/>
                  </a:lnTo>
                  <a:lnTo>
                    <a:pt x="125387" y="286066"/>
                  </a:lnTo>
                  <a:lnTo>
                    <a:pt x="126314" y="284130"/>
                  </a:lnTo>
                  <a:lnTo>
                    <a:pt x="128613" y="279323"/>
                  </a:lnTo>
                  <a:lnTo>
                    <a:pt x="131427" y="272313"/>
                  </a:lnTo>
                  <a:lnTo>
                    <a:pt x="128995" y="265704"/>
                  </a:lnTo>
                  <a:lnTo>
                    <a:pt x="130599" y="264429"/>
                  </a:lnTo>
                  <a:lnTo>
                    <a:pt x="133739" y="261931"/>
                  </a:lnTo>
                  <a:lnTo>
                    <a:pt x="139009" y="264022"/>
                  </a:lnTo>
                  <a:lnTo>
                    <a:pt x="141327" y="259706"/>
                  </a:lnTo>
                  <a:lnTo>
                    <a:pt x="141176" y="254250"/>
                  </a:lnTo>
                  <a:lnTo>
                    <a:pt x="146247" y="249694"/>
                  </a:lnTo>
                  <a:lnTo>
                    <a:pt x="155304" y="241815"/>
                  </a:lnTo>
                  <a:lnTo>
                    <a:pt x="158307" y="244570"/>
                  </a:lnTo>
                  <a:lnTo>
                    <a:pt x="159655" y="245807"/>
                  </a:lnTo>
                  <a:lnTo>
                    <a:pt x="159333" y="252893"/>
                  </a:lnTo>
                  <a:lnTo>
                    <a:pt x="165418" y="254402"/>
                  </a:lnTo>
                  <a:lnTo>
                    <a:pt x="169950" y="249614"/>
                  </a:lnTo>
                  <a:lnTo>
                    <a:pt x="173895" y="245440"/>
                  </a:lnTo>
                  <a:lnTo>
                    <a:pt x="177211" y="235683"/>
                  </a:lnTo>
                  <a:lnTo>
                    <a:pt x="177731" y="234150"/>
                  </a:lnTo>
                  <a:lnTo>
                    <a:pt x="183484" y="228586"/>
                  </a:lnTo>
                  <a:lnTo>
                    <a:pt x="188172" y="225086"/>
                  </a:lnTo>
                  <a:lnTo>
                    <a:pt x="191671" y="225135"/>
                  </a:lnTo>
                  <a:lnTo>
                    <a:pt x="195757" y="220681"/>
                  </a:lnTo>
                  <a:lnTo>
                    <a:pt x="196566" y="219799"/>
                  </a:lnTo>
                  <a:lnTo>
                    <a:pt x="204522" y="221180"/>
                  </a:lnTo>
                  <a:lnTo>
                    <a:pt x="206775" y="225024"/>
                  </a:lnTo>
                  <a:lnTo>
                    <a:pt x="211664" y="223782"/>
                  </a:lnTo>
                  <a:lnTo>
                    <a:pt x="216563" y="220175"/>
                  </a:lnTo>
                  <a:lnTo>
                    <a:pt x="221044" y="205037"/>
                  </a:lnTo>
                  <a:lnTo>
                    <a:pt x="222778" y="199665"/>
                  </a:lnTo>
                  <a:lnTo>
                    <a:pt x="223849" y="196340"/>
                  </a:lnTo>
                  <a:lnTo>
                    <a:pt x="224542" y="194189"/>
                  </a:lnTo>
                  <a:lnTo>
                    <a:pt x="231170" y="186539"/>
                  </a:lnTo>
                  <a:lnTo>
                    <a:pt x="238033" y="185876"/>
                  </a:lnTo>
                  <a:lnTo>
                    <a:pt x="244669" y="184745"/>
                  </a:lnTo>
                  <a:lnTo>
                    <a:pt x="241291" y="178503"/>
                  </a:lnTo>
                  <a:lnTo>
                    <a:pt x="239735" y="175627"/>
                  </a:lnTo>
                  <a:lnTo>
                    <a:pt x="242350" y="167594"/>
                  </a:lnTo>
                  <a:lnTo>
                    <a:pt x="240037" y="158700"/>
                  </a:lnTo>
                  <a:lnTo>
                    <a:pt x="241004" y="151480"/>
                  </a:lnTo>
                  <a:lnTo>
                    <a:pt x="259680" y="148413"/>
                  </a:lnTo>
                  <a:lnTo>
                    <a:pt x="274995" y="145426"/>
                  </a:lnTo>
                  <a:lnTo>
                    <a:pt x="293425" y="141794"/>
                  </a:lnTo>
                  <a:lnTo>
                    <a:pt x="305469" y="139684"/>
                  </a:lnTo>
                  <a:lnTo>
                    <a:pt x="322222" y="136506"/>
                  </a:lnTo>
                  <a:lnTo>
                    <a:pt x="328584" y="134992"/>
                  </a:lnTo>
                  <a:lnTo>
                    <a:pt x="342598" y="131639"/>
                  </a:lnTo>
                  <a:lnTo>
                    <a:pt x="352306" y="129901"/>
                  </a:lnTo>
                  <a:lnTo>
                    <a:pt x="370335" y="126643"/>
                  </a:lnTo>
                  <a:lnTo>
                    <a:pt x="371225" y="126481"/>
                  </a:lnTo>
                  <a:lnTo>
                    <a:pt x="385511" y="123899"/>
                  </a:lnTo>
                  <a:lnTo>
                    <a:pt x="410550" y="117992"/>
                  </a:lnTo>
                  <a:lnTo>
                    <a:pt x="413260" y="117348"/>
                  </a:lnTo>
                  <a:lnTo>
                    <a:pt x="427284" y="113961"/>
                  </a:lnTo>
                  <a:lnTo>
                    <a:pt x="445560" y="109510"/>
                  </a:lnTo>
                  <a:lnTo>
                    <a:pt x="466342" y="104397"/>
                  </a:lnTo>
                  <a:lnTo>
                    <a:pt x="466652" y="104320"/>
                  </a:lnTo>
                  <a:lnTo>
                    <a:pt x="470836" y="103251"/>
                  </a:lnTo>
                  <a:lnTo>
                    <a:pt x="483915" y="99896"/>
                  </a:lnTo>
                  <a:lnTo>
                    <a:pt x="496754" y="96582"/>
                  </a:lnTo>
                  <a:lnTo>
                    <a:pt x="505002" y="94441"/>
                  </a:lnTo>
                  <a:lnTo>
                    <a:pt x="525202" y="89162"/>
                  </a:lnTo>
                  <a:lnTo>
                    <a:pt x="540209" y="85303"/>
                  </a:lnTo>
                  <a:lnTo>
                    <a:pt x="546606" y="83649"/>
                  </a:lnTo>
                  <a:lnTo>
                    <a:pt x="569667" y="77644"/>
                  </a:lnTo>
                  <a:lnTo>
                    <a:pt x="575068" y="76157"/>
                  </a:lnTo>
                  <a:lnTo>
                    <a:pt x="588755" y="72372"/>
                  </a:lnTo>
                  <a:lnTo>
                    <a:pt x="608295" y="66926"/>
                  </a:lnTo>
                  <a:lnTo>
                    <a:pt x="617176" y="64468"/>
                  </a:lnTo>
                  <a:lnTo>
                    <a:pt x="632169" y="60295"/>
                  </a:lnTo>
                  <a:lnTo>
                    <a:pt x="645745" y="56491"/>
                  </a:lnTo>
                  <a:lnTo>
                    <a:pt x="647525" y="55990"/>
                  </a:lnTo>
                  <a:lnTo>
                    <a:pt x="693657" y="43079"/>
                  </a:lnTo>
                  <a:lnTo>
                    <a:pt x="704754" y="39932"/>
                  </a:lnTo>
                  <a:lnTo>
                    <a:pt x="707396" y="39186"/>
                  </a:lnTo>
                  <a:lnTo>
                    <a:pt x="732627" y="32014"/>
                  </a:lnTo>
                  <a:lnTo>
                    <a:pt x="732787" y="31962"/>
                  </a:lnTo>
                  <a:lnTo>
                    <a:pt x="750724" y="26121"/>
                  </a:lnTo>
                  <a:lnTo>
                    <a:pt x="770751" y="20336"/>
                  </a:lnTo>
                  <a:lnTo>
                    <a:pt x="775896" y="18841"/>
                  </a:lnTo>
                  <a:lnTo>
                    <a:pt x="794059" y="13536"/>
                  </a:lnTo>
                  <a:lnTo>
                    <a:pt x="813482" y="7787"/>
                  </a:lnTo>
                  <a:lnTo>
                    <a:pt x="823204" y="4890"/>
                  </a:lnTo>
                  <a:lnTo>
                    <a:pt x="839430" y="0"/>
                  </a:lnTo>
                  <a:lnTo>
                    <a:pt x="846388" y="14088"/>
                  </a:lnTo>
                  <a:lnTo>
                    <a:pt x="855719" y="31468"/>
                  </a:lnTo>
                  <a:lnTo>
                    <a:pt x="860381" y="38202"/>
                  </a:lnTo>
                  <a:lnTo>
                    <a:pt x="869862" y="51880"/>
                  </a:lnTo>
                  <a:lnTo>
                    <a:pt x="879232" y="62072"/>
                  </a:lnTo>
                  <a:lnTo>
                    <a:pt x="893816" y="79604"/>
                  </a:lnTo>
                  <a:lnTo>
                    <a:pt x="902322" y="90184"/>
                  </a:lnTo>
                  <a:lnTo>
                    <a:pt x="906096" y="94705"/>
                  </a:lnTo>
                  <a:lnTo>
                    <a:pt x="914563" y="110562"/>
                  </a:lnTo>
                  <a:lnTo>
                    <a:pt x="918835" y="137900"/>
                  </a:lnTo>
                  <a:lnTo>
                    <a:pt x="919771" y="160779"/>
                  </a:lnTo>
                  <a:lnTo>
                    <a:pt x="909435" y="164685"/>
                  </a:lnTo>
                  <a:lnTo>
                    <a:pt x="898830" y="172713"/>
                  </a:lnTo>
                  <a:lnTo>
                    <a:pt x="898053" y="173301"/>
                  </a:lnTo>
                  <a:lnTo>
                    <a:pt x="884166" y="186308"/>
                  </a:lnTo>
                  <a:lnTo>
                    <a:pt x="875743" y="196860"/>
                  </a:lnTo>
                  <a:lnTo>
                    <a:pt x="865356" y="210238"/>
                  </a:lnTo>
                  <a:lnTo>
                    <a:pt x="858162" y="223822"/>
                  </a:lnTo>
                  <a:lnTo>
                    <a:pt x="851910" y="233051"/>
                  </a:lnTo>
                  <a:lnTo>
                    <a:pt x="846183" y="244141"/>
                  </a:lnTo>
                  <a:lnTo>
                    <a:pt x="841868" y="255146"/>
                  </a:lnTo>
                  <a:lnTo>
                    <a:pt x="837091" y="274021"/>
                  </a:lnTo>
                  <a:lnTo>
                    <a:pt x="833913" y="269427"/>
                  </a:lnTo>
                  <a:lnTo>
                    <a:pt x="825662" y="265652"/>
                  </a:lnTo>
                  <a:lnTo>
                    <a:pt x="813545" y="265780"/>
                  </a:lnTo>
                  <a:lnTo>
                    <a:pt x="795231" y="272930"/>
                  </a:lnTo>
                  <a:lnTo>
                    <a:pt x="775017" y="284846"/>
                  </a:lnTo>
                  <a:lnTo>
                    <a:pt x="772679" y="286219"/>
                  </a:lnTo>
                  <a:lnTo>
                    <a:pt x="763206" y="295166"/>
                  </a:lnTo>
                  <a:lnTo>
                    <a:pt x="756299" y="304284"/>
                  </a:lnTo>
                  <a:lnTo>
                    <a:pt x="743571" y="316704"/>
                  </a:lnTo>
                  <a:lnTo>
                    <a:pt x="739138" y="322627"/>
                  </a:lnTo>
                  <a:lnTo>
                    <a:pt x="728955" y="336188"/>
                  </a:lnTo>
                  <a:lnTo>
                    <a:pt x="722839" y="347441"/>
                  </a:lnTo>
                  <a:lnTo>
                    <a:pt x="718892" y="354680"/>
                  </a:lnTo>
                  <a:lnTo>
                    <a:pt x="714573" y="367321"/>
                  </a:lnTo>
                  <a:lnTo>
                    <a:pt x="712458" y="385069"/>
                  </a:lnTo>
                  <a:lnTo>
                    <a:pt x="711315" y="394560"/>
                  </a:lnTo>
                  <a:lnTo>
                    <a:pt x="710839" y="401751"/>
                  </a:lnTo>
                  <a:lnTo>
                    <a:pt x="710207" y="411200"/>
                  </a:lnTo>
                  <a:lnTo>
                    <a:pt x="705088" y="411831"/>
                  </a:lnTo>
                  <a:lnTo>
                    <a:pt x="702916" y="408333"/>
                  </a:lnTo>
                  <a:lnTo>
                    <a:pt x="689615" y="408595"/>
                  </a:lnTo>
                  <a:lnTo>
                    <a:pt x="674807" y="412506"/>
                  </a:lnTo>
                  <a:lnTo>
                    <a:pt x="663649" y="416889"/>
                  </a:lnTo>
                  <a:lnTo>
                    <a:pt x="648437" y="427881"/>
                  </a:lnTo>
                  <a:lnTo>
                    <a:pt x="638544" y="421595"/>
                  </a:lnTo>
                  <a:lnTo>
                    <a:pt x="633945" y="418727"/>
                  </a:lnTo>
                  <a:lnTo>
                    <a:pt x="612799" y="405497"/>
                  </a:lnTo>
                  <a:lnTo>
                    <a:pt x="578794" y="384197"/>
                  </a:lnTo>
                  <a:lnTo>
                    <a:pt x="541178" y="359910"/>
                  </a:lnTo>
                  <a:lnTo>
                    <a:pt x="529260" y="352565"/>
                  </a:lnTo>
                  <a:lnTo>
                    <a:pt x="527769" y="351644"/>
                  </a:lnTo>
                  <a:lnTo>
                    <a:pt x="500154" y="334532"/>
                  </a:lnTo>
                  <a:lnTo>
                    <a:pt x="498283" y="334965"/>
                  </a:lnTo>
                  <a:lnTo>
                    <a:pt x="473698" y="340619"/>
                  </a:lnTo>
                  <a:lnTo>
                    <a:pt x="473410" y="340685"/>
                  </a:lnTo>
                  <a:lnTo>
                    <a:pt x="457506" y="344303"/>
                  </a:lnTo>
                  <a:lnTo>
                    <a:pt x="431605" y="350007"/>
                  </a:lnTo>
                  <a:lnTo>
                    <a:pt x="405975" y="355573"/>
                  </a:lnTo>
                  <a:lnTo>
                    <a:pt x="380851" y="360596"/>
                  </a:lnTo>
                  <a:lnTo>
                    <a:pt x="379397" y="345634"/>
                  </a:lnTo>
                  <a:lnTo>
                    <a:pt x="371416" y="338513"/>
                  </a:lnTo>
                  <a:lnTo>
                    <a:pt x="362845" y="330851"/>
                  </a:lnTo>
                  <a:lnTo>
                    <a:pt x="362469" y="330515"/>
                  </a:lnTo>
                  <a:lnTo>
                    <a:pt x="358561" y="327016"/>
                  </a:lnTo>
                  <a:lnTo>
                    <a:pt x="348981" y="337799"/>
                  </a:lnTo>
                  <a:lnTo>
                    <a:pt x="346465" y="334486"/>
                  </a:lnTo>
                  <a:lnTo>
                    <a:pt x="347388" y="327529"/>
                  </a:lnTo>
                  <a:lnTo>
                    <a:pt x="346150" y="324505"/>
                  </a:lnTo>
                  <a:lnTo>
                    <a:pt x="346023" y="324195"/>
                  </a:lnTo>
                  <a:lnTo>
                    <a:pt x="315513" y="329388"/>
                  </a:lnTo>
                  <a:lnTo>
                    <a:pt x="311285" y="330099"/>
                  </a:lnTo>
                  <a:lnTo>
                    <a:pt x="297729" y="332365"/>
                  </a:lnTo>
                  <a:lnTo>
                    <a:pt x="268476" y="337544"/>
                  </a:lnTo>
                  <a:lnTo>
                    <a:pt x="257151" y="339523"/>
                  </a:lnTo>
                  <a:lnTo>
                    <a:pt x="246971" y="341288"/>
                  </a:lnTo>
                  <a:lnTo>
                    <a:pt x="239456" y="342584"/>
                  </a:lnTo>
                  <a:lnTo>
                    <a:pt x="238525" y="342761"/>
                  </a:lnTo>
                  <a:lnTo>
                    <a:pt x="220636" y="346141"/>
                  </a:lnTo>
                  <a:lnTo>
                    <a:pt x="212203" y="347721"/>
                  </a:lnTo>
                  <a:lnTo>
                    <a:pt x="205975" y="348544"/>
                  </a:lnTo>
                  <a:lnTo>
                    <a:pt x="199713" y="349366"/>
                  </a:lnTo>
                  <a:lnTo>
                    <a:pt x="195637" y="353642"/>
                  </a:lnTo>
                  <a:lnTo>
                    <a:pt x="188008" y="358225"/>
                  </a:lnTo>
                  <a:lnTo>
                    <a:pt x="183438" y="360433"/>
                  </a:lnTo>
                  <a:lnTo>
                    <a:pt x="172467" y="365719"/>
                  </a:lnTo>
                  <a:lnTo>
                    <a:pt x="167159" y="373000"/>
                  </a:lnTo>
                  <a:lnTo>
                    <a:pt x="165429" y="372988"/>
                  </a:lnTo>
                  <a:lnTo>
                    <a:pt x="163080" y="372971"/>
                  </a:lnTo>
                  <a:lnTo>
                    <a:pt x="151644" y="379361"/>
                  </a:lnTo>
                  <a:lnTo>
                    <a:pt x="140528" y="385603"/>
                  </a:lnTo>
                  <a:lnTo>
                    <a:pt x="130486" y="391222"/>
                  </a:lnTo>
                  <a:lnTo>
                    <a:pt x="107760" y="396475"/>
                  </a:lnTo>
                  <a:lnTo>
                    <a:pt x="90791" y="400550"/>
                  </a:lnTo>
                  <a:lnTo>
                    <a:pt x="83761" y="402228"/>
                  </a:lnTo>
                  <a:lnTo>
                    <a:pt x="76251" y="404014"/>
                  </a:lnTo>
                  <a:lnTo>
                    <a:pt x="42398" y="410510"/>
                  </a:lnTo>
                  <a:lnTo>
                    <a:pt x="35051" y="411906"/>
                  </a:lnTo>
                  <a:lnTo>
                    <a:pt x="21773" y="414413"/>
                  </a:lnTo>
                  <a:lnTo>
                    <a:pt x="1179" y="418261"/>
                  </a:lnTo>
                  <a:close/>
                </a:path>
              </a:pathLst>
            </a:custGeom>
            <a:solidFill>
              <a:srgbClr val="FF6240">
                <a:alpha val="100000"/>
              </a:srgbClr>
            </a:solidFill>
            <a:ln w="10840" cap="rnd">
              <a:solidFill>
                <a:srgbClr val="000000">
                  <a:alpha val="100000"/>
                </a:srgbClr>
              </a:solidFill>
              <a:prstDash val="solid"/>
              <a:round/>
            </a:ln>
          </p:spPr>
          <p:txBody>
            <a:bodyPr/>
            <a:lstStyle/>
            <a:p/>
          </p:txBody>
        </p:sp>
        <p:sp>
          <p:nvSpPr>
            <p:cNvPr id="54" name="pg53"/>
            <p:cNvSpPr/>
            <p:nvPr/>
          </p:nvSpPr>
          <p:spPr>
            <a:xfrm>
              <a:off x="3440690" y="2366065"/>
              <a:ext cx="691246" cy="415411"/>
            </a:xfrm>
            <a:custGeom>
              <a:avLst/>
              <a:pathLst>
                <a:path w="691246" h="415411">
                  <a:moveTo>
                    <a:pt x="20629" y="0"/>
                  </a:moveTo>
                  <a:lnTo>
                    <a:pt x="79288" y="2860"/>
                  </a:lnTo>
                  <a:lnTo>
                    <a:pt x="117356" y="4317"/>
                  </a:lnTo>
                  <a:lnTo>
                    <a:pt x="125056" y="4587"/>
                  </a:lnTo>
                  <a:lnTo>
                    <a:pt x="180290" y="6462"/>
                  </a:lnTo>
                  <a:lnTo>
                    <a:pt x="197372" y="6889"/>
                  </a:lnTo>
                  <a:lnTo>
                    <a:pt x="231890" y="7625"/>
                  </a:lnTo>
                  <a:lnTo>
                    <a:pt x="243117" y="7848"/>
                  </a:lnTo>
                  <a:lnTo>
                    <a:pt x="275509" y="8391"/>
                  </a:lnTo>
                  <a:lnTo>
                    <a:pt x="336039" y="8940"/>
                  </a:lnTo>
                  <a:lnTo>
                    <a:pt x="357763" y="9046"/>
                  </a:lnTo>
                  <a:lnTo>
                    <a:pt x="381228" y="9084"/>
                  </a:lnTo>
                  <a:lnTo>
                    <a:pt x="415090" y="8936"/>
                  </a:lnTo>
                  <a:lnTo>
                    <a:pt x="428145" y="8834"/>
                  </a:lnTo>
                  <a:lnTo>
                    <a:pt x="460973" y="8416"/>
                  </a:lnTo>
                  <a:lnTo>
                    <a:pt x="472381" y="8234"/>
                  </a:lnTo>
                  <a:lnTo>
                    <a:pt x="552530" y="6592"/>
                  </a:lnTo>
                  <a:lnTo>
                    <a:pt x="567745" y="6176"/>
                  </a:lnTo>
                  <a:lnTo>
                    <a:pt x="615417" y="4665"/>
                  </a:lnTo>
                  <a:lnTo>
                    <a:pt x="615782" y="11940"/>
                  </a:lnTo>
                  <a:lnTo>
                    <a:pt x="619696" y="22208"/>
                  </a:lnTo>
                  <a:lnTo>
                    <a:pt x="623201" y="34713"/>
                  </a:lnTo>
                  <a:lnTo>
                    <a:pt x="626237" y="42449"/>
                  </a:lnTo>
                  <a:lnTo>
                    <a:pt x="628327" y="48445"/>
                  </a:lnTo>
                  <a:lnTo>
                    <a:pt x="624975" y="59760"/>
                  </a:lnTo>
                  <a:lnTo>
                    <a:pt x="624748" y="65065"/>
                  </a:lnTo>
                  <a:lnTo>
                    <a:pt x="624730" y="65484"/>
                  </a:lnTo>
                  <a:lnTo>
                    <a:pt x="624681" y="66608"/>
                  </a:lnTo>
                  <a:lnTo>
                    <a:pt x="626056" y="80091"/>
                  </a:lnTo>
                  <a:lnTo>
                    <a:pt x="626589" y="91500"/>
                  </a:lnTo>
                  <a:lnTo>
                    <a:pt x="627754" y="102996"/>
                  </a:lnTo>
                  <a:lnTo>
                    <a:pt x="626973" y="111559"/>
                  </a:lnTo>
                  <a:lnTo>
                    <a:pt x="626724" y="114281"/>
                  </a:lnTo>
                  <a:lnTo>
                    <a:pt x="626667" y="114903"/>
                  </a:lnTo>
                  <a:lnTo>
                    <a:pt x="630692" y="125023"/>
                  </a:lnTo>
                  <a:lnTo>
                    <a:pt x="634268" y="133549"/>
                  </a:lnTo>
                  <a:lnTo>
                    <a:pt x="637548" y="145794"/>
                  </a:lnTo>
                  <a:lnTo>
                    <a:pt x="641651" y="157461"/>
                  </a:lnTo>
                  <a:lnTo>
                    <a:pt x="648220" y="170447"/>
                  </a:lnTo>
                  <a:lnTo>
                    <a:pt x="651731" y="179988"/>
                  </a:lnTo>
                  <a:lnTo>
                    <a:pt x="652847" y="183018"/>
                  </a:lnTo>
                  <a:lnTo>
                    <a:pt x="655791" y="193146"/>
                  </a:lnTo>
                  <a:lnTo>
                    <a:pt x="656010" y="202826"/>
                  </a:lnTo>
                  <a:lnTo>
                    <a:pt x="656186" y="210629"/>
                  </a:lnTo>
                  <a:lnTo>
                    <a:pt x="658609" y="232279"/>
                  </a:lnTo>
                  <a:lnTo>
                    <a:pt x="659197" y="237443"/>
                  </a:lnTo>
                  <a:lnTo>
                    <a:pt x="660516" y="249023"/>
                  </a:lnTo>
                  <a:lnTo>
                    <a:pt x="661565" y="258211"/>
                  </a:lnTo>
                  <a:lnTo>
                    <a:pt x="660639" y="267698"/>
                  </a:lnTo>
                  <a:lnTo>
                    <a:pt x="667467" y="280410"/>
                  </a:lnTo>
                  <a:lnTo>
                    <a:pt x="665942" y="298421"/>
                  </a:lnTo>
                  <a:lnTo>
                    <a:pt x="666577" y="309673"/>
                  </a:lnTo>
                  <a:lnTo>
                    <a:pt x="666542" y="317115"/>
                  </a:lnTo>
                  <a:lnTo>
                    <a:pt x="666616" y="317263"/>
                  </a:lnTo>
                  <a:lnTo>
                    <a:pt x="667014" y="318066"/>
                  </a:lnTo>
                  <a:lnTo>
                    <a:pt x="671131" y="326365"/>
                  </a:lnTo>
                  <a:lnTo>
                    <a:pt x="675077" y="343589"/>
                  </a:lnTo>
                  <a:lnTo>
                    <a:pt x="681162" y="353555"/>
                  </a:lnTo>
                  <a:lnTo>
                    <a:pt x="685622" y="358550"/>
                  </a:lnTo>
                  <a:lnTo>
                    <a:pt x="686680" y="371771"/>
                  </a:lnTo>
                  <a:lnTo>
                    <a:pt x="691241" y="389656"/>
                  </a:lnTo>
                  <a:lnTo>
                    <a:pt x="689919" y="397974"/>
                  </a:lnTo>
                  <a:lnTo>
                    <a:pt x="689805" y="398690"/>
                  </a:lnTo>
                  <a:lnTo>
                    <a:pt x="691246" y="409447"/>
                  </a:lnTo>
                  <a:lnTo>
                    <a:pt x="643366" y="411254"/>
                  </a:lnTo>
                  <a:lnTo>
                    <a:pt x="629863" y="411755"/>
                  </a:lnTo>
                  <a:lnTo>
                    <a:pt x="600828" y="412749"/>
                  </a:lnTo>
                  <a:lnTo>
                    <a:pt x="579167" y="413360"/>
                  </a:lnTo>
                  <a:lnTo>
                    <a:pt x="560524" y="413778"/>
                  </a:lnTo>
                  <a:lnTo>
                    <a:pt x="557814" y="413835"/>
                  </a:lnTo>
                  <a:lnTo>
                    <a:pt x="552046" y="413953"/>
                  </a:lnTo>
                  <a:lnTo>
                    <a:pt x="520255" y="414602"/>
                  </a:lnTo>
                  <a:lnTo>
                    <a:pt x="500763" y="414731"/>
                  </a:lnTo>
                  <a:lnTo>
                    <a:pt x="491613" y="414822"/>
                  </a:lnTo>
                  <a:lnTo>
                    <a:pt x="465604" y="415019"/>
                  </a:lnTo>
                  <a:lnTo>
                    <a:pt x="457552" y="415082"/>
                  </a:lnTo>
                  <a:lnTo>
                    <a:pt x="434252" y="415292"/>
                  </a:lnTo>
                  <a:lnTo>
                    <a:pt x="420822" y="415381"/>
                  </a:lnTo>
                  <a:lnTo>
                    <a:pt x="409646" y="415345"/>
                  </a:lnTo>
                  <a:lnTo>
                    <a:pt x="399764" y="415411"/>
                  </a:lnTo>
                  <a:lnTo>
                    <a:pt x="384770" y="415347"/>
                  </a:lnTo>
                  <a:lnTo>
                    <a:pt x="359648" y="415234"/>
                  </a:lnTo>
                  <a:lnTo>
                    <a:pt x="346519" y="415093"/>
                  </a:lnTo>
                  <a:lnTo>
                    <a:pt x="327551" y="414952"/>
                  </a:lnTo>
                  <a:lnTo>
                    <a:pt x="326387" y="414942"/>
                  </a:lnTo>
                  <a:lnTo>
                    <a:pt x="303266" y="414744"/>
                  </a:lnTo>
                  <a:lnTo>
                    <a:pt x="271408" y="414346"/>
                  </a:lnTo>
                  <a:lnTo>
                    <a:pt x="247523" y="413966"/>
                  </a:lnTo>
                  <a:lnTo>
                    <a:pt x="229781" y="413644"/>
                  </a:lnTo>
                  <a:lnTo>
                    <a:pt x="207852" y="413149"/>
                  </a:lnTo>
                  <a:lnTo>
                    <a:pt x="189003" y="412687"/>
                  </a:lnTo>
                  <a:lnTo>
                    <a:pt x="188813" y="412682"/>
                  </a:lnTo>
                  <a:lnTo>
                    <a:pt x="180786" y="412471"/>
                  </a:lnTo>
                  <a:lnTo>
                    <a:pt x="158553" y="411835"/>
                  </a:lnTo>
                  <a:lnTo>
                    <a:pt x="137981" y="411184"/>
                  </a:lnTo>
                  <a:lnTo>
                    <a:pt x="123764" y="410714"/>
                  </a:lnTo>
                  <a:lnTo>
                    <a:pt x="107566" y="410153"/>
                  </a:lnTo>
                  <a:lnTo>
                    <a:pt x="101857" y="409944"/>
                  </a:lnTo>
                  <a:lnTo>
                    <a:pt x="96908" y="409759"/>
                  </a:lnTo>
                  <a:lnTo>
                    <a:pt x="76342" y="408954"/>
                  </a:lnTo>
                  <a:lnTo>
                    <a:pt x="56358" y="408118"/>
                  </a:lnTo>
                  <a:lnTo>
                    <a:pt x="35501" y="407207"/>
                  </a:lnTo>
                  <a:lnTo>
                    <a:pt x="0" y="405501"/>
                  </a:lnTo>
                  <a:lnTo>
                    <a:pt x="2251" y="361035"/>
                  </a:lnTo>
                  <a:lnTo>
                    <a:pt x="2550" y="355145"/>
                  </a:lnTo>
                  <a:lnTo>
                    <a:pt x="3841" y="330551"/>
                  </a:lnTo>
                  <a:lnTo>
                    <a:pt x="4044" y="326416"/>
                  </a:lnTo>
                  <a:lnTo>
                    <a:pt x="4702" y="313062"/>
                  </a:lnTo>
                  <a:lnTo>
                    <a:pt x="5175" y="303451"/>
                  </a:lnTo>
                  <a:lnTo>
                    <a:pt x="6672" y="274241"/>
                  </a:lnTo>
                  <a:lnTo>
                    <a:pt x="8058" y="248549"/>
                  </a:lnTo>
                  <a:lnTo>
                    <a:pt x="9395" y="221637"/>
                  </a:lnTo>
                  <a:lnTo>
                    <a:pt x="9407" y="221395"/>
                  </a:lnTo>
                  <a:lnTo>
                    <a:pt x="9883" y="212752"/>
                  </a:lnTo>
                  <a:lnTo>
                    <a:pt x="11390" y="185389"/>
                  </a:lnTo>
                  <a:lnTo>
                    <a:pt x="12899" y="158843"/>
                  </a:lnTo>
                  <a:lnTo>
                    <a:pt x="13919" y="136502"/>
                  </a:lnTo>
                  <a:lnTo>
                    <a:pt x="14074" y="133237"/>
                  </a:lnTo>
                  <a:lnTo>
                    <a:pt x="15625" y="100670"/>
                  </a:lnTo>
                  <a:lnTo>
                    <a:pt x="16553" y="81037"/>
                  </a:lnTo>
                  <a:lnTo>
                    <a:pt x="17212" y="67119"/>
                  </a:lnTo>
                  <a:lnTo>
                    <a:pt x="18136" y="48554"/>
                  </a:lnTo>
                  <a:lnTo>
                    <a:pt x="19550" y="20234"/>
                  </a:lnTo>
                  <a:close/>
                </a:path>
              </a:pathLst>
            </a:custGeom>
            <a:solidFill>
              <a:srgbClr val="FF7C5B">
                <a:alpha val="100000"/>
              </a:srgbClr>
            </a:solidFill>
            <a:ln w="10840" cap="rnd">
              <a:solidFill>
                <a:srgbClr val="000000">
                  <a:alpha val="100000"/>
                </a:srgbClr>
              </a:solidFill>
              <a:prstDash val="solid"/>
              <a:round/>
            </a:ln>
          </p:spPr>
          <p:txBody>
            <a:bodyPr/>
            <a:lstStyle/>
            <a:p/>
          </p:txBody>
        </p:sp>
        <p:sp>
          <p:nvSpPr>
            <p:cNvPr id="55" name="pg54"/>
            <p:cNvSpPr/>
            <p:nvPr/>
          </p:nvSpPr>
          <p:spPr>
            <a:xfrm>
              <a:off x="5312272" y="3080337"/>
              <a:ext cx="447191" cy="512535"/>
            </a:xfrm>
            <a:custGeom>
              <a:avLst/>
              <a:pathLst>
                <a:path w="447191" h="512535">
                  <a:moveTo>
                    <a:pt x="56280" y="450478"/>
                  </a:moveTo>
                  <a:lnTo>
                    <a:pt x="54620" y="440222"/>
                  </a:lnTo>
                  <a:lnTo>
                    <a:pt x="52773" y="428828"/>
                  </a:lnTo>
                  <a:lnTo>
                    <a:pt x="49905" y="411708"/>
                  </a:lnTo>
                  <a:lnTo>
                    <a:pt x="48896" y="405693"/>
                  </a:lnTo>
                  <a:lnTo>
                    <a:pt x="45386" y="384803"/>
                  </a:lnTo>
                  <a:lnTo>
                    <a:pt x="41252" y="359770"/>
                  </a:lnTo>
                  <a:lnTo>
                    <a:pt x="39332" y="348173"/>
                  </a:lnTo>
                  <a:lnTo>
                    <a:pt x="37104" y="334735"/>
                  </a:lnTo>
                  <a:lnTo>
                    <a:pt x="32756" y="308030"/>
                  </a:lnTo>
                  <a:lnTo>
                    <a:pt x="31838" y="302403"/>
                  </a:lnTo>
                  <a:lnTo>
                    <a:pt x="29327" y="287607"/>
                  </a:lnTo>
                  <a:lnTo>
                    <a:pt x="28513" y="282818"/>
                  </a:lnTo>
                  <a:lnTo>
                    <a:pt x="26879" y="273573"/>
                  </a:lnTo>
                  <a:lnTo>
                    <a:pt x="23252" y="253094"/>
                  </a:lnTo>
                  <a:lnTo>
                    <a:pt x="18630" y="227583"/>
                  </a:lnTo>
                  <a:lnTo>
                    <a:pt x="17039" y="218816"/>
                  </a:lnTo>
                  <a:lnTo>
                    <a:pt x="13889" y="201489"/>
                  </a:lnTo>
                  <a:lnTo>
                    <a:pt x="10752" y="184281"/>
                  </a:lnTo>
                  <a:lnTo>
                    <a:pt x="10304" y="181827"/>
                  </a:lnTo>
                  <a:lnTo>
                    <a:pt x="7020" y="163846"/>
                  </a:lnTo>
                  <a:lnTo>
                    <a:pt x="6587" y="161517"/>
                  </a:lnTo>
                  <a:lnTo>
                    <a:pt x="4051" y="147866"/>
                  </a:lnTo>
                  <a:lnTo>
                    <a:pt x="0" y="126103"/>
                  </a:lnTo>
                  <a:lnTo>
                    <a:pt x="35528" y="118129"/>
                  </a:lnTo>
                  <a:lnTo>
                    <a:pt x="39241" y="117273"/>
                  </a:lnTo>
                  <a:lnTo>
                    <a:pt x="43013" y="116401"/>
                  </a:lnTo>
                  <a:lnTo>
                    <a:pt x="64787" y="111330"/>
                  </a:lnTo>
                  <a:lnTo>
                    <a:pt x="89224" y="105487"/>
                  </a:lnTo>
                  <a:lnTo>
                    <a:pt x="100505" y="102762"/>
                  </a:lnTo>
                  <a:lnTo>
                    <a:pt x="117554" y="98589"/>
                  </a:lnTo>
                  <a:lnTo>
                    <a:pt x="130197" y="95469"/>
                  </a:lnTo>
                  <a:lnTo>
                    <a:pt x="135556" y="100008"/>
                  </a:lnTo>
                  <a:lnTo>
                    <a:pt x="143290" y="97001"/>
                  </a:lnTo>
                  <a:lnTo>
                    <a:pt x="153998" y="102593"/>
                  </a:lnTo>
                  <a:lnTo>
                    <a:pt x="161092" y="103849"/>
                  </a:lnTo>
                  <a:lnTo>
                    <a:pt x="171265" y="105639"/>
                  </a:lnTo>
                  <a:lnTo>
                    <a:pt x="176046" y="110046"/>
                  </a:lnTo>
                  <a:lnTo>
                    <a:pt x="186221" y="113528"/>
                  </a:lnTo>
                  <a:lnTo>
                    <a:pt x="191813" y="103869"/>
                  </a:lnTo>
                  <a:lnTo>
                    <a:pt x="193974" y="101876"/>
                  </a:lnTo>
                  <a:lnTo>
                    <a:pt x="206449" y="105435"/>
                  </a:lnTo>
                  <a:lnTo>
                    <a:pt x="210314" y="110781"/>
                  </a:lnTo>
                  <a:lnTo>
                    <a:pt x="210688" y="111299"/>
                  </a:lnTo>
                  <a:lnTo>
                    <a:pt x="219293" y="118170"/>
                  </a:lnTo>
                  <a:lnTo>
                    <a:pt x="228424" y="121282"/>
                  </a:lnTo>
                  <a:lnTo>
                    <a:pt x="235596" y="120380"/>
                  </a:lnTo>
                  <a:lnTo>
                    <a:pt x="244067" y="113009"/>
                  </a:lnTo>
                  <a:lnTo>
                    <a:pt x="245383" y="112635"/>
                  </a:lnTo>
                  <a:lnTo>
                    <a:pt x="252987" y="110468"/>
                  </a:lnTo>
                  <a:lnTo>
                    <a:pt x="260265" y="103273"/>
                  </a:lnTo>
                  <a:lnTo>
                    <a:pt x="270240" y="97589"/>
                  </a:lnTo>
                  <a:lnTo>
                    <a:pt x="277149" y="93640"/>
                  </a:lnTo>
                  <a:lnTo>
                    <a:pt x="279966" y="94455"/>
                  </a:lnTo>
                  <a:lnTo>
                    <a:pt x="280847" y="94709"/>
                  </a:lnTo>
                  <a:lnTo>
                    <a:pt x="283274" y="95410"/>
                  </a:lnTo>
                  <a:lnTo>
                    <a:pt x="294309" y="92391"/>
                  </a:lnTo>
                  <a:lnTo>
                    <a:pt x="295432" y="92082"/>
                  </a:lnTo>
                  <a:lnTo>
                    <a:pt x="299624" y="91699"/>
                  </a:lnTo>
                  <a:lnTo>
                    <a:pt x="302587" y="91426"/>
                  </a:lnTo>
                  <a:lnTo>
                    <a:pt x="311247" y="82329"/>
                  </a:lnTo>
                  <a:lnTo>
                    <a:pt x="322508" y="66840"/>
                  </a:lnTo>
                  <a:lnTo>
                    <a:pt x="324262" y="64418"/>
                  </a:lnTo>
                  <a:lnTo>
                    <a:pt x="330022" y="55121"/>
                  </a:lnTo>
                  <a:lnTo>
                    <a:pt x="338240" y="45912"/>
                  </a:lnTo>
                  <a:lnTo>
                    <a:pt x="347304" y="40152"/>
                  </a:lnTo>
                  <a:lnTo>
                    <a:pt x="358435" y="30252"/>
                  </a:lnTo>
                  <a:lnTo>
                    <a:pt x="362904" y="27867"/>
                  </a:lnTo>
                  <a:lnTo>
                    <a:pt x="372070" y="22963"/>
                  </a:lnTo>
                  <a:lnTo>
                    <a:pt x="380368" y="15369"/>
                  </a:lnTo>
                  <a:lnTo>
                    <a:pt x="399823" y="4049"/>
                  </a:lnTo>
                  <a:lnTo>
                    <a:pt x="405174" y="0"/>
                  </a:lnTo>
                  <a:lnTo>
                    <a:pt x="409083" y="16663"/>
                  </a:lnTo>
                  <a:lnTo>
                    <a:pt x="414565" y="40077"/>
                  </a:lnTo>
                  <a:lnTo>
                    <a:pt x="419744" y="62193"/>
                  </a:lnTo>
                  <a:lnTo>
                    <a:pt x="420076" y="63614"/>
                  </a:lnTo>
                  <a:lnTo>
                    <a:pt x="424808" y="83866"/>
                  </a:lnTo>
                  <a:lnTo>
                    <a:pt x="427873" y="97012"/>
                  </a:lnTo>
                  <a:lnTo>
                    <a:pt x="430842" y="109937"/>
                  </a:lnTo>
                  <a:lnTo>
                    <a:pt x="431090" y="111018"/>
                  </a:lnTo>
                  <a:lnTo>
                    <a:pt x="435203" y="128966"/>
                  </a:lnTo>
                  <a:lnTo>
                    <a:pt x="437612" y="139488"/>
                  </a:lnTo>
                  <a:lnTo>
                    <a:pt x="437740" y="140037"/>
                  </a:lnTo>
                  <a:lnTo>
                    <a:pt x="437805" y="140314"/>
                  </a:lnTo>
                  <a:lnTo>
                    <a:pt x="439295" y="146691"/>
                  </a:lnTo>
                  <a:lnTo>
                    <a:pt x="445749" y="174363"/>
                  </a:lnTo>
                  <a:lnTo>
                    <a:pt x="440146" y="178927"/>
                  </a:lnTo>
                  <a:lnTo>
                    <a:pt x="435769" y="179380"/>
                  </a:lnTo>
                  <a:lnTo>
                    <a:pt x="432906" y="185220"/>
                  </a:lnTo>
                  <a:lnTo>
                    <a:pt x="439219" y="192220"/>
                  </a:lnTo>
                  <a:lnTo>
                    <a:pt x="443108" y="201433"/>
                  </a:lnTo>
                  <a:lnTo>
                    <a:pt x="442443" y="208675"/>
                  </a:lnTo>
                  <a:lnTo>
                    <a:pt x="442318" y="210039"/>
                  </a:lnTo>
                  <a:lnTo>
                    <a:pt x="447191" y="220082"/>
                  </a:lnTo>
                  <a:lnTo>
                    <a:pt x="445027" y="227836"/>
                  </a:lnTo>
                  <a:lnTo>
                    <a:pt x="443046" y="237146"/>
                  </a:lnTo>
                  <a:lnTo>
                    <a:pt x="442121" y="241475"/>
                  </a:lnTo>
                  <a:lnTo>
                    <a:pt x="441949" y="242279"/>
                  </a:lnTo>
                  <a:lnTo>
                    <a:pt x="441028" y="252329"/>
                  </a:lnTo>
                  <a:lnTo>
                    <a:pt x="442257" y="258428"/>
                  </a:lnTo>
                  <a:lnTo>
                    <a:pt x="443914" y="266653"/>
                  </a:lnTo>
                  <a:lnTo>
                    <a:pt x="442117" y="269906"/>
                  </a:lnTo>
                  <a:lnTo>
                    <a:pt x="439203" y="274929"/>
                  </a:lnTo>
                  <a:lnTo>
                    <a:pt x="439234" y="284362"/>
                  </a:lnTo>
                  <a:lnTo>
                    <a:pt x="439235" y="284756"/>
                  </a:lnTo>
                  <a:lnTo>
                    <a:pt x="440511" y="290779"/>
                  </a:lnTo>
                  <a:lnTo>
                    <a:pt x="437160" y="296732"/>
                  </a:lnTo>
                  <a:lnTo>
                    <a:pt x="441854" y="301699"/>
                  </a:lnTo>
                  <a:lnTo>
                    <a:pt x="442640" y="302530"/>
                  </a:lnTo>
                  <a:lnTo>
                    <a:pt x="440523" y="309774"/>
                  </a:lnTo>
                  <a:lnTo>
                    <a:pt x="434391" y="318893"/>
                  </a:lnTo>
                  <a:lnTo>
                    <a:pt x="427092" y="330066"/>
                  </a:lnTo>
                  <a:lnTo>
                    <a:pt x="424075" y="334671"/>
                  </a:lnTo>
                  <a:lnTo>
                    <a:pt x="421058" y="342507"/>
                  </a:lnTo>
                  <a:lnTo>
                    <a:pt x="420574" y="343761"/>
                  </a:lnTo>
                  <a:lnTo>
                    <a:pt x="415394" y="347528"/>
                  </a:lnTo>
                  <a:lnTo>
                    <a:pt x="410267" y="354308"/>
                  </a:lnTo>
                  <a:lnTo>
                    <a:pt x="401706" y="362352"/>
                  </a:lnTo>
                  <a:lnTo>
                    <a:pt x="399348" y="362495"/>
                  </a:lnTo>
                  <a:lnTo>
                    <a:pt x="396930" y="362641"/>
                  </a:lnTo>
                  <a:lnTo>
                    <a:pt x="393837" y="357473"/>
                  </a:lnTo>
                  <a:lnTo>
                    <a:pt x="389097" y="356555"/>
                  </a:lnTo>
                  <a:lnTo>
                    <a:pt x="385418" y="362334"/>
                  </a:lnTo>
                  <a:lnTo>
                    <a:pt x="380973" y="369167"/>
                  </a:lnTo>
                  <a:lnTo>
                    <a:pt x="381936" y="376424"/>
                  </a:lnTo>
                  <a:lnTo>
                    <a:pt x="377100" y="377639"/>
                  </a:lnTo>
                  <a:lnTo>
                    <a:pt x="370707" y="379308"/>
                  </a:lnTo>
                  <a:lnTo>
                    <a:pt x="368886" y="387183"/>
                  </a:lnTo>
                  <a:lnTo>
                    <a:pt x="368130" y="388485"/>
                  </a:lnTo>
                  <a:lnTo>
                    <a:pt x="365724" y="392625"/>
                  </a:lnTo>
                  <a:lnTo>
                    <a:pt x="365870" y="393090"/>
                  </a:lnTo>
                  <a:lnTo>
                    <a:pt x="368856" y="402605"/>
                  </a:lnTo>
                  <a:lnTo>
                    <a:pt x="368193" y="403103"/>
                  </a:lnTo>
                  <a:lnTo>
                    <a:pt x="362972" y="407022"/>
                  </a:lnTo>
                  <a:lnTo>
                    <a:pt x="365627" y="412393"/>
                  </a:lnTo>
                  <a:lnTo>
                    <a:pt x="369025" y="419785"/>
                  </a:lnTo>
                  <a:lnTo>
                    <a:pt x="364795" y="425500"/>
                  </a:lnTo>
                  <a:lnTo>
                    <a:pt x="358094" y="429229"/>
                  </a:lnTo>
                  <a:lnTo>
                    <a:pt x="352006" y="421878"/>
                  </a:lnTo>
                  <a:lnTo>
                    <a:pt x="344471" y="418594"/>
                  </a:lnTo>
                  <a:lnTo>
                    <a:pt x="341324" y="420891"/>
                  </a:lnTo>
                  <a:lnTo>
                    <a:pt x="337683" y="427423"/>
                  </a:lnTo>
                  <a:lnTo>
                    <a:pt x="337104" y="429615"/>
                  </a:lnTo>
                  <a:lnTo>
                    <a:pt x="334981" y="437639"/>
                  </a:lnTo>
                  <a:lnTo>
                    <a:pt x="334453" y="448814"/>
                  </a:lnTo>
                  <a:lnTo>
                    <a:pt x="330232" y="452741"/>
                  </a:lnTo>
                  <a:lnTo>
                    <a:pt x="332143" y="458100"/>
                  </a:lnTo>
                  <a:lnTo>
                    <a:pt x="336445" y="470922"/>
                  </a:lnTo>
                  <a:lnTo>
                    <a:pt x="338859" y="477372"/>
                  </a:lnTo>
                  <a:lnTo>
                    <a:pt x="334878" y="480539"/>
                  </a:lnTo>
                  <a:lnTo>
                    <a:pt x="329233" y="481499"/>
                  </a:lnTo>
                  <a:lnTo>
                    <a:pt x="328804" y="483480"/>
                  </a:lnTo>
                  <a:lnTo>
                    <a:pt x="328196" y="486285"/>
                  </a:lnTo>
                  <a:lnTo>
                    <a:pt x="328780" y="494892"/>
                  </a:lnTo>
                  <a:lnTo>
                    <a:pt x="328019" y="501479"/>
                  </a:lnTo>
                  <a:lnTo>
                    <a:pt x="322544" y="504644"/>
                  </a:lnTo>
                  <a:lnTo>
                    <a:pt x="316126" y="507095"/>
                  </a:lnTo>
                  <a:lnTo>
                    <a:pt x="310169" y="510061"/>
                  </a:lnTo>
                  <a:lnTo>
                    <a:pt x="305191" y="512535"/>
                  </a:lnTo>
                  <a:lnTo>
                    <a:pt x="301386" y="510967"/>
                  </a:lnTo>
                  <a:lnTo>
                    <a:pt x="297434" y="504273"/>
                  </a:lnTo>
                  <a:lnTo>
                    <a:pt x="292012" y="501253"/>
                  </a:lnTo>
                  <a:lnTo>
                    <a:pt x="290633" y="500484"/>
                  </a:lnTo>
                  <a:lnTo>
                    <a:pt x="284565" y="496035"/>
                  </a:lnTo>
                  <a:lnTo>
                    <a:pt x="276794" y="496920"/>
                  </a:lnTo>
                  <a:lnTo>
                    <a:pt x="275399" y="495962"/>
                  </a:lnTo>
                  <a:lnTo>
                    <a:pt x="270548" y="492629"/>
                  </a:lnTo>
                  <a:lnTo>
                    <a:pt x="266802" y="483354"/>
                  </a:lnTo>
                  <a:lnTo>
                    <a:pt x="265608" y="478127"/>
                  </a:lnTo>
                  <a:lnTo>
                    <a:pt x="263889" y="475321"/>
                  </a:lnTo>
                  <a:lnTo>
                    <a:pt x="262820" y="473576"/>
                  </a:lnTo>
                  <a:lnTo>
                    <a:pt x="257693" y="476396"/>
                  </a:lnTo>
                  <a:lnTo>
                    <a:pt x="251085" y="479580"/>
                  </a:lnTo>
                  <a:lnTo>
                    <a:pt x="249547" y="481698"/>
                  </a:lnTo>
                  <a:lnTo>
                    <a:pt x="248550" y="483070"/>
                  </a:lnTo>
                  <a:lnTo>
                    <a:pt x="242388" y="489340"/>
                  </a:lnTo>
                  <a:lnTo>
                    <a:pt x="241502" y="493807"/>
                  </a:lnTo>
                  <a:lnTo>
                    <a:pt x="237579" y="497339"/>
                  </a:lnTo>
                  <a:lnTo>
                    <a:pt x="230590" y="497645"/>
                  </a:lnTo>
                  <a:lnTo>
                    <a:pt x="228465" y="500188"/>
                  </a:lnTo>
                  <a:lnTo>
                    <a:pt x="226559" y="502467"/>
                  </a:lnTo>
                  <a:lnTo>
                    <a:pt x="222522" y="500100"/>
                  </a:lnTo>
                  <a:lnTo>
                    <a:pt x="215900" y="496179"/>
                  </a:lnTo>
                  <a:lnTo>
                    <a:pt x="209205" y="496469"/>
                  </a:lnTo>
                  <a:lnTo>
                    <a:pt x="198972" y="494088"/>
                  </a:lnTo>
                  <a:lnTo>
                    <a:pt x="190042" y="498976"/>
                  </a:lnTo>
                  <a:lnTo>
                    <a:pt x="189297" y="504035"/>
                  </a:lnTo>
                  <a:lnTo>
                    <a:pt x="188934" y="504301"/>
                  </a:lnTo>
                  <a:lnTo>
                    <a:pt x="185917" y="506512"/>
                  </a:lnTo>
                  <a:lnTo>
                    <a:pt x="183044" y="505999"/>
                  </a:lnTo>
                  <a:lnTo>
                    <a:pt x="175824" y="504704"/>
                  </a:lnTo>
                  <a:lnTo>
                    <a:pt x="173749" y="500022"/>
                  </a:lnTo>
                  <a:lnTo>
                    <a:pt x="168142" y="498367"/>
                  </a:lnTo>
                  <a:lnTo>
                    <a:pt x="165451" y="494086"/>
                  </a:lnTo>
                  <a:lnTo>
                    <a:pt x="159766" y="493056"/>
                  </a:lnTo>
                  <a:lnTo>
                    <a:pt x="157149" y="492581"/>
                  </a:lnTo>
                  <a:lnTo>
                    <a:pt x="151741" y="491943"/>
                  </a:lnTo>
                  <a:lnTo>
                    <a:pt x="144627" y="495441"/>
                  </a:lnTo>
                  <a:lnTo>
                    <a:pt x="135839" y="494728"/>
                  </a:lnTo>
                  <a:lnTo>
                    <a:pt x="127561" y="494130"/>
                  </a:lnTo>
                  <a:lnTo>
                    <a:pt x="125646" y="491233"/>
                  </a:lnTo>
                  <a:lnTo>
                    <a:pt x="124620" y="489681"/>
                  </a:lnTo>
                  <a:lnTo>
                    <a:pt x="123958" y="485460"/>
                  </a:lnTo>
                  <a:lnTo>
                    <a:pt x="123839" y="484699"/>
                  </a:lnTo>
                  <a:lnTo>
                    <a:pt x="116382" y="475916"/>
                  </a:lnTo>
                  <a:lnTo>
                    <a:pt x="114660" y="471646"/>
                  </a:lnTo>
                  <a:lnTo>
                    <a:pt x="111507" y="468060"/>
                  </a:lnTo>
                  <a:lnTo>
                    <a:pt x="110806" y="467261"/>
                  </a:lnTo>
                  <a:lnTo>
                    <a:pt x="102837" y="466224"/>
                  </a:lnTo>
                  <a:lnTo>
                    <a:pt x="98719" y="461909"/>
                  </a:lnTo>
                  <a:lnTo>
                    <a:pt x="96760" y="458144"/>
                  </a:lnTo>
                  <a:lnTo>
                    <a:pt x="94892" y="457510"/>
                  </a:lnTo>
                  <a:lnTo>
                    <a:pt x="93100" y="458530"/>
                  </a:lnTo>
                  <a:lnTo>
                    <a:pt x="92141" y="460652"/>
                  </a:lnTo>
                  <a:lnTo>
                    <a:pt x="91598" y="460796"/>
                  </a:lnTo>
                  <a:lnTo>
                    <a:pt x="90866" y="460988"/>
                  </a:lnTo>
                  <a:lnTo>
                    <a:pt x="86442" y="462154"/>
                  </a:lnTo>
                  <a:lnTo>
                    <a:pt x="81278" y="466673"/>
                  </a:lnTo>
                  <a:lnTo>
                    <a:pt x="79734" y="466274"/>
                  </a:lnTo>
                  <a:lnTo>
                    <a:pt x="73689" y="464708"/>
                  </a:lnTo>
                  <a:lnTo>
                    <a:pt x="69174" y="460891"/>
                  </a:lnTo>
                  <a:lnTo>
                    <a:pt x="65126" y="459655"/>
                  </a:lnTo>
                  <a:lnTo>
                    <a:pt x="59071" y="466461"/>
                  </a:lnTo>
                  <a:close/>
                </a:path>
              </a:pathLst>
            </a:custGeom>
            <a:solidFill>
              <a:srgbClr val="FF5938">
                <a:alpha val="100000"/>
              </a:srgbClr>
            </a:solidFill>
            <a:ln w="10840" cap="rnd">
              <a:solidFill>
                <a:srgbClr val="000000">
                  <a:alpha val="100000"/>
                </a:srgbClr>
              </a:solidFill>
              <a:prstDash val="solid"/>
              <a:round/>
            </a:ln>
          </p:spPr>
          <p:txBody>
            <a:bodyPr/>
            <a:lstStyle/>
            <a:p/>
          </p:txBody>
        </p:sp>
        <p:sp>
          <p:nvSpPr>
            <p:cNvPr id="56" name="pg55"/>
            <p:cNvSpPr/>
            <p:nvPr/>
          </p:nvSpPr>
          <p:spPr>
            <a:xfrm>
              <a:off x="3492801" y="3950837"/>
              <a:ext cx="934272" cy="447404"/>
            </a:xfrm>
            <a:custGeom>
              <a:avLst/>
              <a:pathLst>
                <a:path w="934272" h="447404">
                  <a:moveTo>
                    <a:pt x="754" y="55541"/>
                  </a:moveTo>
                  <a:lnTo>
                    <a:pt x="1840" y="24482"/>
                  </a:lnTo>
                  <a:lnTo>
                    <a:pt x="2213" y="12482"/>
                  </a:lnTo>
                  <a:lnTo>
                    <a:pt x="19246" y="13143"/>
                  </a:lnTo>
                  <a:lnTo>
                    <a:pt x="34525" y="14237"/>
                  </a:lnTo>
                  <a:lnTo>
                    <a:pt x="70988" y="15420"/>
                  </a:lnTo>
                  <a:lnTo>
                    <a:pt x="104284" y="16481"/>
                  </a:lnTo>
                  <a:lnTo>
                    <a:pt x="105777" y="16509"/>
                  </a:lnTo>
                  <a:lnTo>
                    <a:pt x="119158" y="16749"/>
                  </a:lnTo>
                  <a:lnTo>
                    <a:pt x="156099" y="17299"/>
                  </a:lnTo>
                  <a:lnTo>
                    <a:pt x="163540" y="17391"/>
                  </a:lnTo>
                  <a:lnTo>
                    <a:pt x="192680" y="17659"/>
                  </a:lnTo>
                  <a:lnTo>
                    <a:pt x="208113" y="17787"/>
                  </a:lnTo>
                  <a:lnTo>
                    <a:pt x="220987" y="17873"/>
                  </a:lnTo>
                  <a:lnTo>
                    <a:pt x="230546" y="17926"/>
                  </a:lnTo>
                  <a:lnTo>
                    <a:pt x="254202" y="17930"/>
                  </a:lnTo>
                  <a:lnTo>
                    <a:pt x="262784" y="17916"/>
                  </a:lnTo>
                  <a:lnTo>
                    <a:pt x="312072" y="18006"/>
                  </a:lnTo>
                  <a:lnTo>
                    <a:pt x="321320" y="17993"/>
                  </a:lnTo>
                  <a:lnTo>
                    <a:pt x="322105" y="17991"/>
                  </a:lnTo>
                  <a:lnTo>
                    <a:pt x="358022" y="18107"/>
                  </a:lnTo>
                  <a:lnTo>
                    <a:pt x="370424" y="18086"/>
                  </a:lnTo>
                  <a:lnTo>
                    <a:pt x="379459" y="18060"/>
                  </a:lnTo>
                  <a:lnTo>
                    <a:pt x="384693" y="18040"/>
                  </a:lnTo>
                  <a:lnTo>
                    <a:pt x="414228" y="17804"/>
                  </a:lnTo>
                  <a:lnTo>
                    <a:pt x="427970" y="17659"/>
                  </a:lnTo>
                  <a:lnTo>
                    <a:pt x="450140" y="17381"/>
                  </a:lnTo>
                  <a:lnTo>
                    <a:pt x="476451" y="17061"/>
                  </a:lnTo>
                  <a:lnTo>
                    <a:pt x="496729" y="16761"/>
                  </a:lnTo>
                  <a:lnTo>
                    <a:pt x="497465" y="16745"/>
                  </a:lnTo>
                  <a:lnTo>
                    <a:pt x="522482" y="16181"/>
                  </a:lnTo>
                  <a:lnTo>
                    <a:pt x="529571" y="16008"/>
                  </a:lnTo>
                  <a:lnTo>
                    <a:pt x="555422" y="15319"/>
                  </a:lnTo>
                  <a:lnTo>
                    <a:pt x="558997" y="15218"/>
                  </a:lnTo>
                  <a:lnTo>
                    <a:pt x="591580" y="14283"/>
                  </a:lnTo>
                  <a:lnTo>
                    <a:pt x="599814" y="14027"/>
                  </a:lnTo>
                  <a:lnTo>
                    <a:pt x="625038" y="13188"/>
                  </a:lnTo>
                  <a:lnTo>
                    <a:pt x="630043" y="13014"/>
                  </a:lnTo>
                  <a:lnTo>
                    <a:pt x="667343" y="11648"/>
                  </a:lnTo>
                  <a:lnTo>
                    <a:pt x="691185" y="10733"/>
                  </a:lnTo>
                  <a:lnTo>
                    <a:pt x="693874" y="10626"/>
                  </a:lnTo>
                  <a:lnTo>
                    <a:pt x="723921" y="9265"/>
                  </a:lnTo>
                  <a:lnTo>
                    <a:pt x="746955" y="8179"/>
                  </a:lnTo>
                  <a:lnTo>
                    <a:pt x="750838" y="7990"/>
                  </a:lnTo>
                  <a:lnTo>
                    <a:pt x="754679" y="7802"/>
                  </a:lnTo>
                  <a:lnTo>
                    <a:pt x="769699" y="7056"/>
                  </a:lnTo>
                  <a:lnTo>
                    <a:pt x="792344" y="5884"/>
                  </a:lnTo>
                  <a:lnTo>
                    <a:pt x="797781" y="5594"/>
                  </a:lnTo>
                  <a:lnTo>
                    <a:pt x="809975" y="4932"/>
                  </a:lnTo>
                  <a:lnTo>
                    <a:pt x="819008" y="4430"/>
                  </a:lnTo>
                  <a:lnTo>
                    <a:pt x="845457" y="2897"/>
                  </a:lnTo>
                  <a:lnTo>
                    <a:pt x="852452" y="2479"/>
                  </a:lnTo>
                  <a:lnTo>
                    <a:pt x="853761" y="2400"/>
                  </a:lnTo>
                  <a:lnTo>
                    <a:pt x="883761" y="655"/>
                  </a:lnTo>
                  <a:lnTo>
                    <a:pt x="893823" y="0"/>
                  </a:lnTo>
                  <a:lnTo>
                    <a:pt x="895614" y="30768"/>
                  </a:lnTo>
                  <a:lnTo>
                    <a:pt x="896422" y="43825"/>
                  </a:lnTo>
                  <a:lnTo>
                    <a:pt x="896874" y="51148"/>
                  </a:lnTo>
                  <a:lnTo>
                    <a:pt x="897749" y="66134"/>
                  </a:lnTo>
                  <a:lnTo>
                    <a:pt x="902705" y="92317"/>
                  </a:lnTo>
                  <a:lnTo>
                    <a:pt x="906355" y="110416"/>
                  </a:lnTo>
                  <a:lnTo>
                    <a:pt x="907938" y="118252"/>
                  </a:lnTo>
                  <a:lnTo>
                    <a:pt x="910971" y="133250"/>
                  </a:lnTo>
                  <a:lnTo>
                    <a:pt x="916748" y="162039"/>
                  </a:lnTo>
                  <a:lnTo>
                    <a:pt x="916983" y="163237"/>
                  </a:lnTo>
                  <a:lnTo>
                    <a:pt x="920089" y="179055"/>
                  </a:lnTo>
                  <a:lnTo>
                    <a:pt x="923748" y="197652"/>
                  </a:lnTo>
                  <a:lnTo>
                    <a:pt x="926175" y="211242"/>
                  </a:lnTo>
                  <a:lnTo>
                    <a:pt x="926335" y="212137"/>
                  </a:lnTo>
                  <a:lnTo>
                    <a:pt x="926729" y="214339"/>
                  </a:lnTo>
                  <a:lnTo>
                    <a:pt x="927060" y="226760"/>
                  </a:lnTo>
                  <a:lnTo>
                    <a:pt x="927921" y="255036"/>
                  </a:lnTo>
                  <a:lnTo>
                    <a:pt x="928434" y="272066"/>
                  </a:lnTo>
                  <a:lnTo>
                    <a:pt x="928606" y="277819"/>
                  </a:lnTo>
                  <a:lnTo>
                    <a:pt x="929292" y="299224"/>
                  </a:lnTo>
                  <a:lnTo>
                    <a:pt x="929687" y="311677"/>
                  </a:lnTo>
                  <a:lnTo>
                    <a:pt x="930281" y="328557"/>
                  </a:lnTo>
                  <a:lnTo>
                    <a:pt x="930965" y="348139"/>
                  </a:lnTo>
                  <a:lnTo>
                    <a:pt x="931761" y="370601"/>
                  </a:lnTo>
                  <a:lnTo>
                    <a:pt x="932554" y="393129"/>
                  </a:lnTo>
                  <a:lnTo>
                    <a:pt x="932899" y="403552"/>
                  </a:lnTo>
                  <a:lnTo>
                    <a:pt x="933561" y="423656"/>
                  </a:lnTo>
                  <a:lnTo>
                    <a:pt x="934272" y="443653"/>
                  </a:lnTo>
                  <a:lnTo>
                    <a:pt x="929619" y="446078"/>
                  </a:lnTo>
                  <a:lnTo>
                    <a:pt x="924381" y="440043"/>
                  </a:lnTo>
                  <a:lnTo>
                    <a:pt x="917955" y="439985"/>
                  </a:lnTo>
                  <a:lnTo>
                    <a:pt x="908361" y="436096"/>
                  </a:lnTo>
                  <a:lnTo>
                    <a:pt x="906370" y="434421"/>
                  </a:lnTo>
                  <a:lnTo>
                    <a:pt x="902380" y="431061"/>
                  </a:lnTo>
                  <a:lnTo>
                    <a:pt x="894077" y="432708"/>
                  </a:lnTo>
                  <a:lnTo>
                    <a:pt x="887096" y="428243"/>
                  </a:lnTo>
                  <a:lnTo>
                    <a:pt x="882725" y="423968"/>
                  </a:lnTo>
                  <a:lnTo>
                    <a:pt x="877773" y="418723"/>
                  </a:lnTo>
                  <a:lnTo>
                    <a:pt x="870517" y="417785"/>
                  </a:lnTo>
                  <a:lnTo>
                    <a:pt x="864868" y="412512"/>
                  </a:lnTo>
                  <a:lnTo>
                    <a:pt x="858631" y="408692"/>
                  </a:lnTo>
                  <a:lnTo>
                    <a:pt x="857904" y="408449"/>
                  </a:lnTo>
                  <a:lnTo>
                    <a:pt x="849954" y="405787"/>
                  </a:lnTo>
                  <a:lnTo>
                    <a:pt x="847157" y="410218"/>
                  </a:lnTo>
                  <a:lnTo>
                    <a:pt x="844201" y="417270"/>
                  </a:lnTo>
                  <a:lnTo>
                    <a:pt x="841238" y="417951"/>
                  </a:lnTo>
                  <a:lnTo>
                    <a:pt x="836641" y="419006"/>
                  </a:lnTo>
                  <a:lnTo>
                    <a:pt x="826116" y="419434"/>
                  </a:lnTo>
                  <a:lnTo>
                    <a:pt x="817383" y="417693"/>
                  </a:lnTo>
                  <a:lnTo>
                    <a:pt x="813629" y="412386"/>
                  </a:lnTo>
                  <a:lnTo>
                    <a:pt x="808458" y="412632"/>
                  </a:lnTo>
                  <a:lnTo>
                    <a:pt x="801250" y="415831"/>
                  </a:lnTo>
                  <a:lnTo>
                    <a:pt x="793836" y="417514"/>
                  </a:lnTo>
                  <a:lnTo>
                    <a:pt x="788204" y="420912"/>
                  </a:lnTo>
                  <a:lnTo>
                    <a:pt x="784858" y="422928"/>
                  </a:lnTo>
                  <a:lnTo>
                    <a:pt x="782158" y="422801"/>
                  </a:lnTo>
                  <a:lnTo>
                    <a:pt x="777419" y="422577"/>
                  </a:lnTo>
                  <a:lnTo>
                    <a:pt x="772059" y="421345"/>
                  </a:lnTo>
                  <a:lnTo>
                    <a:pt x="758004" y="426453"/>
                  </a:lnTo>
                  <a:lnTo>
                    <a:pt x="748339" y="428164"/>
                  </a:lnTo>
                  <a:lnTo>
                    <a:pt x="746135" y="432420"/>
                  </a:lnTo>
                  <a:lnTo>
                    <a:pt x="740204" y="439643"/>
                  </a:lnTo>
                  <a:lnTo>
                    <a:pt x="734740" y="437008"/>
                  </a:lnTo>
                  <a:lnTo>
                    <a:pt x="731578" y="441745"/>
                  </a:lnTo>
                  <a:lnTo>
                    <a:pt x="725600" y="447404"/>
                  </a:lnTo>
                  <a:lnTo>
                    <a:pt x="723658" y="444664"/>
                  </a:lnTo>
                  <a:lnTo>
                    <a:pt x="720858" y="440710"/>
                  </a:lnTo>
                  <a:lnTo>
                    <a:pt x="717035" y="436400"/>
                  </a:lnTo>
                  <a:lnTo>
                    <a:pt x="709767" y="437574"/>
                  </a:lnTo>
                  <a:lnTo>
                    <a:pt x="707158" y="431768"/>
                  </a:lnTo>
                  <a:lnTo>
                    <a:pt x="701714" y="431858"/>
                  </a:lnTo>
                  <a:lnTo>
                    <a:pt x="699443" y="430385"/>
                  </a:lnTo>
                  <a:lnTo>
                    <a:pt x="699518" y="423794"/>
                  </a:lnTo>
                  <a:lnTo>
                    <a:pt x="699002" y="423503"/>
                  </a:lnTo>
                  <a:lnTo>
                    <a:pt x="691621" y="419340"/>
                  </a:lnTo>
                  <a:lnTo>
                    <a:pt x="689348" y="424728"/>
                  </a:lnTo>
                  <a:lnTo>
                    <a:pt x="686195" y="430811"/>
                  </a:lnTo>
                  <a:lnTo>
                    <a:pt x="679017" y="429716"/>
                  </a:lnTo>
                  <a:lnTo>
                    <a:pt x="676956" y="426231"/>
                  </a:lnTo>
                  <a:lnTo>
                    <a:pt x="670812" y="429330"/>
                  </a:lnTo>
                  <a:lnTo>
                    <a:pt x="665407" y="422148"/>
                  </a:lnTo>
                  <a:lnTo>
                    <a:pt x="664323" y="416327"/>
                  </a:lnTo>
                  <a:lnTo>
                    <a:pt x="661110" y="416659"/>
                  </a:lnTo>
                  <a:lnTo>
                    <a:pt x="659975" y="416776"/>
                  </a:lnTo>
                  <a:lnTo>
                    <a:pt x="659125" y="416863"/>
                  </a:lnTo>
                  <a:lnTo>
                    <a:pt x="655202" y="420461"/>
                  </a:lnTo>
                  <a:lnTo>
                    <a:pt x="655688" y="424673"/>
                  </a:lnTo>
                  <a:lnTo>
                    <a:pt x="648030" y="429016"/>
                  </a:lnTo>
                  <a:lnTo>
                    <a:pt x="645684" y="434787"/>
                  </a:lnTo>
                  <a:lnTo>
                    <a:pt x="644813" y="439934"/>
                  </a:lnTo>
                  <a:lnTo>
                    <a:pt x="644614" y="445101"/>
                  </a:lnTo>
                  <a:lnTo>
                    <a:pt x="638193" y="447059"/>
                  </a:lnTo>
                  <a:lnTo>
                    <a:pt x="631606" y="435648"/>
                  </a:lnTo>
                  <a:lnTo>
                    <a:pt x="635785" y="430547"/>
                  </a:lnTo>
                  <a:lnTo>
                    <a:pt x="631145" y="421835"/>
                  </a:lnTo>
                  <a:lnTo>
                    <a:pt x="626764" y="423823"/>
                  </a:lnTo>
                  <a:lnTo>
                    <a:pt x="618913" y="428736"/>
                  </a:lnTo>
                  <a:lnTo>
                    <a:pt x="613018" y="434965"/>
                  </a:lnTo>
                  <a:lnTo>
                    <a:pt x="605102" y="434634"/>
                  </a:lnTo>
                  <a:lnTo>
                    <a:pt x="604128" y="428422"/>
                  </a:lnTo>
                  <a:lnTo>
                    <a:pt x="600356" y="422848"/>
                  </a:lnTo>
                  <a:lnTo>
                    <a:pt x="600084" y="422445"/>
                  </a:lnTo>
                  <a:lnTo>
                    <a:pt x="592203" y="425307"/>
                  </a:lnTo>
                  <a:lnTo>
                    <a:pt x="591867" y="425057"/>
                  </a:lnTo>
                  <a:lnTo>
                    <a:pt x="587922" y="422119"/>
                  </a:lnTo>
                  <a:lnTo>
                    <a:pt x="586335" y="416077"/>
                  </a:lnTo>
                  <a:lnTo>
                    <a:pt x="579321" y="413191"/>
                  </a:lnTo>
                  <a:lnTo>
                    <a:pt x="569783" y="422203"/>
                  </a:lnTo>
                  <a:lnTo>
                    <a:pt x="565087" y="428284"/>
                  </a:lnTo>
                  <a:lnTo>
                    <a:pt x="558275" y="432533"/>
                  </a:lnTo>
                  <a:lnTo>
                    <a:pt x="548719" y="428926"/>
                  </a:lnTo>
                  <a:lnTo>
                    <a:pt x="548605" y="427234"/>
                  </a:lnTo>
                  <a:lnTo>
                    <a:pt x="548313" y="422855"/>
                  </a:lnTo>
                  <a:lnTo>
                    <a:pt x="548800" y="414018"/>
                  </a:lnTo>
                  <a:lnTo>
                    <a:pt x="542356" y="413521"/>
                  </a:lnTo>
                  <a:lnTo>
                    <a:pt x="533798" y="412865"/>
                  </a:lnTo>
                  <a:lnTo>
                    <a:pt x="531877" y="406790"/>
                  </a:lnTo>
                  <a:lnTo>
                    <a:pt x="531703" y="399427"/>
                  </a:lnTo>
                  <a:lnTo>
                    <a:pt x="528913" y="392839"/>
                  </a:lnTo>
                  <a:lnTo>
                    <a:pt x="527279" y="394640"/>
                  </a:lnTo>
                  <a:lnTo>
                    <a:pt x="523964" y="398290"/>
                  </a:lnTo>
                  <a:lnTo>
                    <a:pt x="517725" y="396692"/>
                  </a:lnTo>
                  <a:lnTo>
                    <a:pt x="507352" y="394365"/>
                  </a:lnTo>
                  <a:lnTo>
                    <a:pt x="502326" y="393048"/>
                  </a:lnTo>
                  <a:lnTo>
                    <a:pt x="498589" y="396911"/>
                  </a:lnTo>
                  <a:lnTo>
                    <a:pt x="496919" y="402684"/>
                  </a:lnTo>
                  <a:lnTo>
                    <a:pt x="495919" y="403116"/>
                  </a:lnTo>
                  <a:lnTo>
                    <a:pt x="490259" y="405559"/>
                  </a:lnTo>
                  <a:lnTo>
                    <a:pt x="484319" y="401602"/>
                  </a:lnTo>
                  <a:lnTo>
                    <a:pt x="478802" y="394549"/>
                  </a:lnTo>
                  <a:lnTo>
                    <a:pt x="475119" y="393651"/>
                  </a:lnTo>
                  <a:lnTo>
                    <a:pt x="470936" y="392629"/>
                  </a:lnTo>
                  <a:lnTo>
                    <a:pt x="466354" y="396841"/>
                  </a:lnTo>
                  <a:lnTo>
                    <a:pt x="461147" y="397206"/>
                  </a:lnTo>
                  <a:lnTo>
                    <a:pt x="453417" y="394021"/>
                  </a:lnTo>
                  <a:lnTo>
                    <a:pt x="446183" y="393519"/>
                  </a:lnTo>
                  <a:lnTo>
                    <a:pt x="438608" y="387894"/>
                  </a:lnTo>
                  <a:lnTo>
                    <a:pt x="437270" y="387780"/>
                  </a:lnTo>
                  <a:lnTo>
                    <a:pt x="431679" y="387303"/>
                  </a:lnTo>
                  <a:lnTo>
                    <a:pt x="425519" y="388369"/>
                  </a:lnTo>
                  <a:lnTo>
                    <a:pt x="417476" y="387383"/>
                  </a:lnTo>
                  <a:lnTo>
                    <a:pt x="411072" y="386790"/>
                  </a:lnTo>
                  <a:lnTo>
                    <a:pt x="408523" y="373626"/>
                  </a:lnTo>
                  <a:lnTo>
                    <a:pt x="407407" y="372127"/>
                  </a:lnTo>
                  <a:lnTo>
                    <a:pt x="401421" y="364076"/>
                  </a:lnTo>
                  <a:lnTo>
                    <a:pt x="393106" y="357462"/>
                  </a:lnTo>
                  <a:lnTo>
                    <a:pt x="388198" y="356834"/>
                  </a:lnTo>
                  <a:lnTo>
                    <a:pt x="385444" y="365011"/>
                  </a:lnTo>
                  <a:lnTo>
                    <a:pt x="379864" y="362929"/>
                  </a:lnTo>
                  <a:lnTo>
                    <a:pt x="379418" y="362879"/>
                  </a:lnTo>
                  <a:lnTo>
                    <a:pt x="367355" y="361516"/>
                  </a:lnTo>
                  <a:lnTo>
                    <a:pt x="365662" y="365889"/>
                  </a:lnTo>
                  <a:lnTo>
                    <a:pt x="355034" y="365093"/>
                  </a:lnTo>
                  <a:lnTo>
                    <a:pt x="347478" y="357940"/>
                  </a:lnTo>
                  <a:lnTo>
                    <a:pt x="341597" y="350996"/>
                  </a:lnTo>
                  <a:lnTo>
                    <a:pt x="338965" y="348474"/>
                  </a:lnTo>
                  <a:lnTo>
                    <a:pt x="329360" y="339251"/>
                  </a:lnTo>
                  <a:lnTo>
                    <a:pt x="321854" y="341316"/>
                  </a:lnTo>
                  <a:lnTo>
                    <a:pt x="321552" y="341399"/>
                  </a:lnTo>
                  <a:lnTo>
                    <a:pt x="321552" y="316797"/>
                  </a:lnTo>
                  <a:lnTo>
                    <a:pt x="321552" y="279192"/>
                  </a:lnTo>
                  <a:lnTo>
                    <a:pt x="321552" y="259023"/>
                  </a:lnTo>
                  <a:lnTo>
                    <a:pt x="321552" y="227282"/>
                  </a:lnTo>
                  <a:lnTo>
                    <a:pt x="321551" y="201220"/>
                  </a:lnTo>
                  <a:lnTo>
                    <a:pt x="321551" y="166531"/>
                  </a:lnTo>
                  <a:lnTo>
                    <a:pt x="321551" y="143379"/>
                  </a:lnTo>
                  <a:lnTo>
                    <a:pt x="321550" y="84532"/>
                  </a:lnTo>
                  <a:lnTo>
                    <a:pt x="321191" y="84532"/>
                  </a:lnTo>
                  <a:lnTo>
                    <a:pt x="288271" y="84473"/>
                  </a:lnTo>
                  <a:lnTo>
                    <a:pt x="263080" y="84369"/>
                  </a:lnTo>
                  <a:lnTo>
                    <a:pt x="258102" y="84340"/>
                  </a:lnTo>
                  <a:lnTo>
                    <a:pt x="226865" y="84037"/>
                  </a:lnTo>
                  <a:lnTo>
                    <a:pt x="219368" y="83976"/>
                  </a:lnTo>
                  <a:lnTo>
                    <a:pt x="205333" y="83843"/>
                  </a:lnTo>
                  <a:lnTo>
                    <a:pt x="147620" y="82877"/>
                  </a:lnTo>
                  <a:lnTo>
                    <a:pt x="125914" y="82415"/>
                  </a:lnTo>
                  <a:lnTo>
                    <a:pt x="103876" y="81855"/>
                  </a:lnTo>
                  <a:lnTo>
                    <a:pt x="89940" y="81473"/>
                  </a:lnTo>
                  <a:lnTo>
                    <a:pt x="0" y="78702"/>
                  </a:lnTo>
                  <a:lnTo>
                    <a:pt x="473" y="65146"/>
                  </a:lnTo>
                  <a:close/>
                </a:path>
              </a:pathLst>
            </a:custGeom>
            <a:solidFill>
              <a:srgbClr val="FF4D2E">
                <a:alpha val="100000"/>
              </a:srgbClr>
            </a:solidFill>
            <a:ln w="10840" cap="rnd">
              <a:solidFill>
                <a:srgbClr val="000000">
                  <a:alpha val="100000"/>
                </a:srgbClr>
              </a:solidFill>
              <a:prstDash val="solid"/>
              <a:round/>
            </a:ln>
          </p:spPr>
          <p:txBody>
            <a:bodyPr/>
            <a:lstStyle/>
            <a:p/>
          </p:txBody>
        </p:sp>
        <p:sp>
          <p:nvSpPr>
            <p:cNvPr id="57" name="pg56"/>
            <p:cNvSpPr/>
            <p:nvPr/>
          </p:nvSpPr>
          <p:spPr>
            <a:xfrm>
              <a:off x="1456270" y="2415178"/>
              <a:ext cx="840753" cy="715962"/>
            </a:xfrm>
            <a:custGeom>
              <a:avLst/>
              <a:pathLst>
                <a:path w="840753" h="715962">
                  <a:moveTo>
                    <a:pt x="9693" y="420489"/>
                  </a:moveTo>
                  <a:lnTo>
                    <a:pt x="20573" y="408301"/>
                  </a:lnTo>
                  <a:lnTo>
                    <a:pt x="20779" y="407968"/>
                  </a:lnTo>
                  <a:lnTo>
                    <a:pt x="29327" y="394188"/>
                  </a:lnTo>
                  <a:lnTo>
                    <a:pt x="35035" y="383519"/>
                  </a:lnTo>
                  <a:lnTo>
                    <a:pt x="38965" y="375737"/>
                  </a:lnTo>
                  <a:lnTo>
                    <a:pt x="41962" y="370167"/>
                  </a:lnTo>
                  <a:lnTo>
                    <a:pt x="41564" y="365544"/>
                  </a:lnTo>
                  <a:lnTo>
                    <a:pt x="47437" y="361681"/>
                  </a:lnTo>
                  <a:lnTo>
                    <a:pt x="57128" y="351541"/>
                  </a:lnTo>
                  <a:lnTo>
                    <a:pt x="66669" y="337523"/>
                  </a:lnTo>
                  <a:lnTo>
                    <a:pt x="70070" y="331016"/>
                  </a:lnTo>
                  <a:lnTo>
                    <a:pt x="76081" y="319506"/>
                  </a:lnTo>
                  <a:lnTo>
                    <a:pt x="85204" y="300177"/>
                  </a:lnTo>
                  <a:lnTo>
                    <a:pt x="87931" y="294397"/>
                  </a:lnTo>
                  <a:lnTo>
                    <a:pt x="97959" y="270291"/>
                  </a:lnTo>
                  <a:lnTo>
                    <a:pt x="104056" y="253815"/>
                  </a:lnTo>
                  <a:lnTo>
                    <a:pt x="105357" y="248436"/>
                  </a:lnTo>
                  <a:lnTo>
                    <a:pt x="105683" y="247090"/>
                  </a:lnTo>
                  <a:lnTo>
                    <a:pt x="113473" y="231353"/>
                  </a:lnTo>
                  <a:lnTo>
                    <a:pt x="116874" y="220384"/>
                  </a:lnTo>
                  <a:lnTo>
                    <a:pt x="123659" y="204016"/>
                  </a:lnTo>
                  <a:lnTo>
                    <a:pt x="126559" y="194977"/>
                  </a:lnTo>
                  <a:lnTo>
                    <a:pt x="129316" y="182482"/>
                  </a:lnTo>
                  <a:lnTo>
                    <a:pt x="131744" y="178001"/>
                  </a:lnTo>
                  <a:lnTo>
                    <a:pt x="139717" y="164379"/>
                  </a:lnTo>
                  <a:lnTo>
                    <a:pt x="144659" y="152529"/>
                  </a:lnTo>
                  <a:lnTo>
                    <a:pt x="144776" y="152247"/>
                  </a:lnTo>
                  <a:lnTo>
                    <a:pt x="151662" y="140575"/>
                  </a:lnTo>
                  <a:lnTo>
                    <a:pt x="154674" y="131481"/>
                  </a:lnTo>
                  <a:lnTo>
                    <a:pt x="158044" y="123607"/>
                  </a:lnTo>
                  <a:lnTo>
                    <a:pt x="159203" y="114472"/>
                  </a:lnTo>
                  <a:lnTo>
                    <a:pt x="164150" y="104328"/>
                  </a:lnTo>
                  <a:lnTo>
                    <a:pt x="165056" y="96317"/>
                  </a:lnTo>
                  <a:lnTo>
                    <a:pt x="170557" y="87459"/>
                  </a:lnTo>
                  <a:lnTo>
                    <a:pt x="175121" y="75227"/>
                  </a:lnTo>
                  <a:lnTo>
                    <a:pt x="176925" y="69195"/>
                  </a:lnTo>
                  <a:lnTo>
                    <a:pt x="176271" y="62207"/>
                  </a:lnTo>
                  <a:lnTo>
                    <a:pt x="177498" y="58922"/>
                  </a:lnTo>
                  <a:lnTo>
                    <a:pt x="180042" y="52115"/>
                  </a:lnTo>
                  <a:lnTo>
                    <a:pt x="182299" y="42870"/>
                  </a:lnTo>
                  <a:lnTo>
                    <a:pt x="181548" y="37201"/>
                  </a:lnTo>
                  <a:lnTo>
                    <a:pt x="187675" y="34768"/>
                  </a:lnTo>
                  <a:lnTo>
                    <a:pt x="190937" y="26686"/>
                  </a:lnTo>
                  <a:lnTo>
                    <a:pt x="192277" y="13075"/>
                  </a:lnTo>
                  <a:lnTo>
                    <a:pt x="187375" y="3661"/>
                  </a:lnTo>
                  <a:lnTo>
                    <a:pt x="192611" y="0"/>
                  </a:lnTo>
                  <a:lnTo>
                    <a:pt x="197839" y="9495"/>
                  </a:lnTo>
                  <a:lnTo>
                    <a:pt x="204743" y="9847"/>
                  </a:lnTo>
                  <a:lnTo>
                    <a:pt x="212622" y="9366"/>
                  </a:lnTo>
                  <a:lnTo>
                    <a:pt x="215111" y="13510"/>
                  </a:lnTo>
                  <a:lnTo>
                    <a:pt x="221164" y="11539"/>
                  </a:lnTo>
                  <a:lnTo>
                    <a:pt x="228142" y="11949"/>
                  </a:lnTo>
                  <a:lnTo>
                    <a:pt x="232682" y="9064"/>
                  </a:lnTo>
                  <a:lnTo>
                    <a:pt x="238988" y="9585"/>
                  </a:lnTo>
                  <a:lnTo>
                    <a:pt x="241971" y="16080"/>
                  </a:lnTo>
                  <a:lnTo>
                    <a:pt x="239850" y="22104"/>
                  </a:lnTo>
                  <a:lnTo>
                    <a:pt x="243659" y="28239"/>
                  </a:lnTo>
                  <a:lnTo>
                    <a:pt x="244324" y="28459"/>
                  </a:lnTo>
                  <a:lnTo>
                    <a:pt x="251563" y="30849"/>
                  </a:lnTo>
                  <a:lnTo>
                    <a:pt x="258476" y="29255"/>
                  </a:lnTo>
                  <a:lnTo>
                    <a:pt x="263182" y="28166"/>
                  </a:lnTo>
                  <a:lnTo>
                    <a:pt x="267448" y="29968"/>
                  </a:lnTo>
                  <a:lnTo>
                    <a:pt x="275240" y="39508"/>
                  </a:lnTo>
                  <a:lnTo>
                    <a:pt x="277771" y="44326"/>
                  </a:lnTo>
                  <a:lnTo>
                    <a:pt x="282096" y="48564"/>
                  </a:lnTo>
                  <a:lnTo>
                    <a:pt x="283681" y="58731"/>
                  </a:lnTo>
                  <a:lnTo>
                    <a:pt x="285364" y="66714"/>
                  </a:lnTo>
                  <a:lnTo>
                    <a:pt x="283767" y="72995"/>
                  </a:lnTo>
                  <a:lnTo>
                    <a:pt x="284403" y="79483"/>
                  </a:lnTo>
                  <a:lnTo>
                    <a:pt x="283508" y="81555"/>
                  </a:lnTo>
                  <a:lnTo>
                    <a:pt x="281308" y="86643"/>
                  </a:lnTo>
                  <a:lnTo>
                    <a:pt x="282410" y="94080"/>
                  </a:lnTo>
                  <a:lnTo>
                    <a:pt x="280822" y="97879"/>
                  </a:lnTo>
                  <a:lnTo>
                    <a:pt x="278311" y="103886"/>
                  </a:lnTo>
                  <a:lnTo>
                    <a:pt x="279232" y="106677"/>
                  </a:lnTo>
                  <a:lnTo>
                    <a:pt x="280167" y="109510"/>
                  </a:lnTo>
                  <a:lnTo>
                    <a:pt x="287208" y="116386"/>
                  </a:lnTo>
                  <a:lnTo>
                    <a:pt x="299641" y="123709"/>
                  </a:lnTo>
                  <a:lnTo>
                    <a:pt x="303658" y="127626"/>
                  </a:lnTo>
                  <a:lnTo>
                    <a:pt x="309282" y="127528"/>
                  </a:lnTo>
                  <a:lnTo>
                    <a:pt x="312589" y="132350"/>
                  </a:lnTo>
                  <a:lnTo>
                    <a:pt x="318551" y="134612"/>
                  </a:lnTo>
                  <a:lnTo>
                    <a:pt x="319949" y="134221"/>
                  </a:lnTo>
                  <a:lnTo>
                    <a:pt x="326765" y="132311"/>
                  </a:lnTo>
                  <a:lnTo>
                    <a:pt x="334248" y="133636"/>
                  </a:lnTo>
                  <a:lnTo>
                    <a:pt x="344108" y="131921"/>
                  </a:lnTo>
                  <a:lnTo>
                    <a:pt x="349752" y="129475"/>
                  </a:lnTo>
                  <a:lnTo>
                    <a:pt x="352580" y="128965"/>
                  </a:lnTo>
                  <a:lnTo>
                    <a:pt x="354884" y="128549"/>
                  </a:lnTo>
                  <a:lnTo>
                    <a:pt x="358994" y="125352"/>
                  </a:lnTo>
                  <a:lnTo>
                    <a:pt x="364426" y="125003"/>
                  </a:lnTo>
                  <a:lnTo>
                    <a:pt x="370722" y="128542"/>
                  </a:lnTo>
                  <a:lnTo>
                    <a:pt x="377031" y="128768"/>
                  </a:lnTo>
                  <a:lnTo>
                    <a:pt x="389783" y="129330"/>
                  </a:lnTo>
                  <a:lnTo>
                    <a:pt x="390494" y="129904"/>
                  </a:lnTo>
                  <a:lnTo>
                    <a:pt x="397008" y="135149"/>
                  </a:lnTo>
                  <a:lnTo>
                    <a:pt x="398346" y="136226"/>
                  </a:lnTo>
                  <a:lnTo>
                    <a:pt x="406348" y="136904"/>
                  </a:lnTo>
                  <a:lnTo>
                    <a:pt x="416003" y="144231"/>
                  </a:lnTo>
                  <a:lnTo>
                    <a:pt x="416584" y="153390"/>
                  </a:lnTo>
                  <a:lnTo>
                    <a:pt x="422403" y="153636"/>
                  </a:lnTo>
                  <a:lnTo>
                    <a:pt x="426823" y="150415"/>
                  </a:lnTo>
                  <a:lnTo>
                    <a:pt x="439659" y="152694"/>
                  </a:lnTo>
                  <a:lnTo>
                    <a:pt x="442044" y="154498"/>
                  </a:lnTo>
                  <a:lnTo>
                    <a:pt x="443503" y="155600"/>
                  </a:lnTo>
                  <a:lnTo>
                    <a:pt x="448036" y="152848"/>
                  </a:lnTo>
                  <a:lnTo>
                    <a:pt x="464350" y="151056"/>
                  </a:lnTo>
                  <a:lnTo>
                    <a:pt x="468321" y="149293"/>
                  </a:lnTo>
                  <a:lnTo>
                    <a:pt x="470211" y="148453"/>
                  </a:lnTo>
                  <a:lnTo>
                    <a:pt x="474132" y="149393"/>
                  </a:lnTo>
                  <a:lnTo>
                    <a:pt x="480153" y="157422"/>
                  </a:lnTo>
                  <a:lnTo>
                    <a:pt x="481691" y="157846"/>
                  </a:lnTo>
                  <a:lnTo>
                    <a:pt x="489205" y="159908"/>
                  </a:lnTo>
                  <a:lnTo>
                    <a:pt x="500797" y="159886"/>
                  </a:lnTo>
                  <a:lnTo>
                    <a:pt x="507318" y="160928"/>
                  </a:lnTo>
                  <a:lnTo>
                    <a:pt x="515072" y="156404"/>
                  </a:lnTo>
                  <a:lnTo>
                    <a:pt x="521813" y="156481"/>
                  </a:lnTo>
                  <a:lnTo>
                    <a:pt x="528983" y="154654"/>
                  </a:lnTo>
                  <a:lnTo>
                    <a:pt x="532408" y="153778"/>
                  </a:lnTo>
                  <a:lnTo>
                    <a:pt x="541557" y="154196"/>
                  </a:lnTo>
                  <a:lnTo>
                    <a:pt x="547696" y="154471"/>
                  </a:lnTo>
                  <a:lnTo>
                    <a:pt x="559832" y="156248"/>
                  </a:lnTo>
                  <a:lnTo>
                    <a:pt x="568041" y="149654"/>
                  </a:lnTo>
                  <a:lnTo>
                    <a:pt x="570810" y="149537"/>
                  </a:lnTo>
                  <a:lnTo>
                    <a:pt x="577653" y="153890"/>
                  </a:lnTo>
                  <a:lnTo>
                    <a:pt x="582837" y="154228"/>
                  </a:lnTo>
                  <a:lnTo>
                    <a:pt x="589143" y="154635"/>
                  </a:lnTo>
                  <a:lnTo>
                    <a:pt x="599286" y="154615"/>
                  </a:lnTo>
                  <a:lnTo>
                    <a:pt x="610745" y="158400"/>
                  </a:lnTo>
                  <a:lnTo>
                    <a:pt x="617321" y="156469"/>
                  </a:lnTo>
                  <a:lnTo>
                    <a:pt x="625247" y="152704"/>
                  </a:lnTo>
                  <a:lnTo>
                    <a:pt x="652859" y="159198"/>
                  </a:lnTo>
                  <a:lnTo>
                    <a:pt x="659200" y="160716"/>
                  </a:lnTo>
                  <a:lnTo>
                    <a:pt x="680533" y="165781"/>
                  </a:lnTo>
                  <a:lnTo>
                    <a:pt x="713668" y="173520"/>
                  </a:lnTo>
                  <a:lnTo>
                    <a:pt x="715395" y="173919"/>
                  </a:lnTo>
                  <a:lnTo>
                    <a:pt x="738639" y="179242"/>
                  </a:lnTo>
                  <a:lnTo>
                    <a:pt x="748854" y="181690"/>
                  </a:lnTo>
                  <a:lnTo>
                    <a:pt x="759884" y="184315"/>
                  </a:lnTo>
                  <a:lnTo>
                    <a:pt x="771144" y="186975"/>
                  </a:lnTo>
                  <a:lnTo>
                    <a:pt x="810413" y="195653"/>
                  </a:lnTo>
                  <a:lnTo>
                    <a:pt x="812002" y="201023"/>
                  </a:lnTo>
                  <a:lnTo>
                    <a:pt x="813001" y="208254"/>
                  </a:lnTo>
                  <a:lnTo>
                    <a:pt x="816891" y="216766"/>
                  </a:lnTo>
                  <a:lnTo>
                    <a:pt x="817643" y="218408"/>
                  </a:lnTo>
                  <a:lnTo>
                    <a:pt x="821873" y="221223"/>
                  </a:lnTo>
                  <a:lnTo>
                    <a:pt x="827050" y="228353"/>
                  </a:lnTo>
                  <a:lnTo>
                    <a:pt x="833483" y="230181"/>
                  </a:lnTo>
                  <a:lnTo>
                    <a:pt x="837446" y="237062"/>
                  </a:lnTo>
                  <a:lnTo>
                    <a:pt x="836678" y="244102"/>
                  </a:lnTo>
                  <a:lnTo>
                    <a:pt x="840753" y="253918"/>
                  </a:lnTo>
                  <a:lnTo>
                    <a:pt x="835862" y="259609"/>
                  </a:lnTo>
                  <a:lnTo>
                    <a:pt x="824745" y="274164"/>
                  </a:lnTo>
                  <a:lnTo>
                    <a:pt x="813375" y="289327"/>
                  </a:lnTo>
                  <a:lnTo>
                    <a:pt x="810653" y="294946"/>
                  </a:lnTo>
                  <a:lnTo>
                    <a:pt x="809794" y="296718"/>
                  </a:lnTo>
                  <a:lnTo>
                    <a:pt x="800596" y="313988"/>
                  </a:lnTo>
                  <a:lnTo>
                    <a:pt x="796926" y="318264"/>
                  </a:lnTo>
                  <a:lnTo>
                    <a:pt x="790396" y="323169"/>
                  </a:lnTo>
                  <a:lnTo>
                    <a:pt x="787406" y="329656"/>
                  </a:lnTo>
                  <a:lnTo>
                    <a:pt x="788295" y="336647"/>
                  </a:lnTo>
                  <a:lnTo>
                    <a:pt x="783785" y="343662"/>
                  </a:lnTo>
                  <a:lnTo>
                    <a:pt x="780761" y="347125"/>
                  </a:lnTo>
                  <a:lnTo>
                    <a:pt x="775391" y="353267"/>
                  </a:lnTo>
                  <a:lnTo>
                    <a:pt x="767027" y="355621"/>
                  </a:lnTo>
                  <a:lnTo>
                    <a:pt x="761753" y="358545"/>
                  </a:lnTo>
                  <a:lnTo>
                    <a:pt x="756661" y="367718"/>
                  </a:lnTo>
                  <a:lnTo>
                    <a:pt x="749610" y="379152"/>
                  </a:lnTo>
                  <a:lnTo>
                    <a:pt x="746434" y="383086"/>
                  </a:lnTo>
                  <a:lnTo>
                    <a:pt x="739792" y="387667"/>
                  </a:lnTo>
                  <a:lnTo>
                    <a:pt x="739334" y="394710"/>
                  </a:lnTo>
                  <a:lnTo>
                    <a:pt x="735743" y="398879"/>
                  </a:lnTo>
                  <a:lnTo>
                    <a:pt x="737294" y="403430"/>
                  </a:lnTo>
                  <a:lnTo>
                    <a:pt x="738698" y="408046"/>
                  </a:lnTo>
                  <a:lnTo>
                    <a:pt x="735972" y="411855"/>
                  </a:lnTo>
                  <a:lnTo>
                    <a:pt x="735286" y="412813"/>
                  </a:lnTo>
                  <a:lnTo>
                    <a:pt x="738779" y="417600"/>
                  </a:lnTo>
                  <a:lnTo>
                    <a:pt x="743860" y="416142"/>
                  </a:lnTo>
                  <a:lnTo>
                    <a:pt x="748455" y="422646"/>
                  </a:lnTo>
                  <a:lnTo>
                    <a:pt x="756506" y="424587"/>
                  </a:lnTo>
                  <a:lnTo>
                    <a:pt x="755964" y="430148"/>
                  </a:lnTo>
                  <a:lnTo>
                    <a:pt x="761381" y="433306"/>
                  </a:lnTo>
                  <a:lnTo>
                    <a:pt x="761326" y="436733"/>
                  </a:lnTo>
                  <a:lnTo>
                    <a:pt x="761103" y="436908"/>
                  </a:lnTo>
                  <a:lnTo>
                    <a:pt x="751881" y="444136"/>
                  </a:lnTo>
                  <a:lnTo>
                    <a:pt x="754066" y="452252"/>
                  </a:lnTo>
                  <a:lnTo>
                    <a:pt x="750701" y="457880"/>
                  </a:lnTo>
                  <a:lnTo>
                    <a:pt x="746807" y="468986"/>
                  </a:lnTo>
                  <a:lnTo>
                    <a:pt x="745527" y="470675"/>
                  </a:lnTo>
                  <a:lnTo>
                    <a:pt x="740410" y="477419"/>
                  </a:lnTo>
                  <a:lnTo>
                    <a:pt x="736286" y="496146"/>
                  </a:lnTo>
                  <a:lnTo>
                    <a:pt x="733868" y="507142"/>
                  </a:lnTo>
                  <a:lnTo>
                    <a:pt x="718352" y="581819"/>
                  </a:lnTo>
                  <a:lnTo>
                    <a:pt x="712496" y="610304"/>
                  </a:lnTo>
                  <a:lnTo>
                    <a:pt x="700906" y="666409"/>
                  </a:lnTo>
                  <a:lnTo>
                    <a:pt x="690788" y="715962"/>
                  </a:lnTo>
                  <a:lnTo>
                    <a:pt x="674305" y="712375"/>
                  </a:lnTo>
                  <a:lnTo>
                    <a:pt x="654501" y="708247"/>
                  </a:lnTo>
                  <a:lnTo>
                    <a:pt x="633346" y="703731"/>
                  </a:lnTo>
                  <a:lnTo>
                    <a:pt x="609384" y="698432"/>
                  </a:lnTo>
                  <a:lnTo>
                    <a:pt x="578303" y="691602"/>
                  </a:lnTo>
                  <a:lnTo>
                    <a:pt x="549189" y="685124"/>
                  </a:lnTo>
                  <a:lnTo>
                    <a:pt x="522819" y="679341"/>
                  </a:lnTo>
                  <a:lnTo>
                    <a:pt x="501337" y="674100"/>
                  </a:lnTo>
                  <a:lnTo>
                    <a:pt x="481528" y="669434"/>
                  </a:lnTo>
                  <a:lnTo>
                    <a:pt x="470489" y="666666"/>
                  </a:lnTo>
                  <a:lnTo>
                    <a:pt x="467067" y="665805"/>
                  </a:lnTo>
                  <a:lnTo>
                    <a:pt x="432283" y="656955"/>
                  </a:lnTo>
                  <a:lnTo>
                    <a:pt x="406195" y="650676"/>
                  </a:lnTo>
                  <a:lnTo>
                    <a:pt x="388846" y="646279"/>
                  </a:lnTo>
                  <a:lnTo>
                    <a:pt x="358456" y="638598"/>
                  </a:lnTo>
                  <a:lnTo>
                    <a:pt x="340305" y="633896"/>
                  </a:lnTo>
                  <a:lnTo>
                    <a:pt x="322491" y="629248"/>
                  </a:lnTo>
                  <a:lnTo>
                    <a:pt x="307766" y="625371"/>
                  </a:lnTo>
                  <a:lnTo>
                    <a:pt x="287455" y="619354"/>
                  </a:lnTo>
                  <a:lnTo>
                    <a:pt x="269597" y="614599"/>
                  </a:lnTo>
                  <a:lnTo>
                    <a:pt x="268850" y="614382"/>
                  </a:lnTo>
                  <a:lnTo>
                    <a:pt x="247416" y="608091"/>
                  </a:lnTo>
                  <a:lnTo>
                    <a:pt x="231319" y="603275"/>
                  </a:lnTo>
                  <a:lnTo>
                    <a:pt x="207324" y="596214"/>
                  </a:lnTo>
                  <a:lnTo>
                    <a:pt x="189683" y="590966"/>
                  </a:lnTo>
                  <a:lnTo>
                    <a:pt x="169794" y="585211"/>
                  </a:lnTo>
                  <a:lnTo>
                    <a:pt x="141506" y="577677"/>
                  </a:lnTo>
                  <a:lnTo>
                    <a:pt x="118424" y="571086"/>
                  </a:lnTo>
                  <a:lnTo>
                    <a:pt x="109191" y="567503"/>
                  </a:lnTo>
                  <a:lnTo>
                    <a:pt x="101052" y="565697"/>
                  </a:lnTo>
                  <a:lnTo>
                    <a:pt x="89900" y="563206"/>
                  </a:lnTo>
                  <a:lnTo>
                    <a:pt x="81813" y="560440"/>
                  </a:lnTo>
                  <a:lnTo>
                    <a:pt x="73814" y="558390"/>
                  </a:lnTo>
                  <a:lnTo>
                    <a:pt x="60742" y="555021"/>
                  </a:lnTo>
                  <a:lnTo>
                    <a:pt x="45303" y="550273"/>
                  </a:lnTo>
                  <a:lnTo>
                    <a:pt x="28558" y="545083"/>
                  </a:lnTo>
                  <a:lnTo>
                    <a:pt x="8973" y="538720"/>
                  </a:lnTo>
                  <a:lnTo>
                    <a:pt x="5263" y="530951"/>
                  </a:lnTo>
                  <a:lnTo>
                    <a:pt x="2023" y="526807"/>
                  </a:lnTo>
                  <a:lnTo>
                    <a:pt x="912" y="517754"/>
                  </a:lnTo>
                  <a:lnTo>
                    <a:pt x="1977" y="510921"/>
                  </a:lnTo>
                  <a:lnTo>
                    <a:pt x="1647" y="504291"/>
                  </a:lnTo>
                  <a:lnTo>
                    <a:pt x="0" y="500486"/>
                  </a:lnTo>
                  <a:lnTo>
                    <a:pt x="2221" y="493180"/>
                  </a:lnTo>
                  <a:lnTo>
                    <a:pt x="2535" y="487026"/>
                  </a:lnTo>
                  <a:lnTo>
                    <a:pt x="5043" y="475390"/>
                  </a:lnTo>
                  <a:lnTo>
                    <a:pt x="12218" y="463602"/>
                  </a:lnTo>
                  <a:lnTo>
                    <a:pt x="14263" y="456140"/>
                  </a:lnTo>
                  <a:lnTo>
                    <a:pt x="15463" y="448015"/>
                  </a:lnTo>
                  <a:lnTo>
                    <a:pt x="12680" y="444627"/>
                  </a:lnTo>
                  <a:lnTo>
                    <a:pt x="13439" y="442880"/>
                  </a:lnTo>
                  <a:lnTo>
                    <a:pt x="9493" y="435327"/>
                  </a:lnTo>
                  <a:close/>
                </a:path>
              </a:pathLst>
            </a:custGeom>
            <a:solidFill>
              <a:srgbClr val="FF896A">
                <a:alpha val="100000"/>
              </a:srgbClr>
            </a:solidFill>
            <a:ln w="10840" cap="rnd">
              <a:solidFill>
                <a:srgbClr val="000000">
                  <a:alpha val="100000"/>
                </a:srgbClr>
              </a:solidFill>
              <a:prstDash val="solid"/>
              <a:round/>
            </a:ln>
          </p:spPr>
          <p:txBody>
            <a:bodyPr/>
            <a:lstStyle/>
            <a:p/>
          </p:txBody>
        </p:sp>
        <p:sp>
          <p:nvSpPr>
            <p:cNvPr id="58" name="pg57"/>
            <p:cNvSpPr/>
            <p:nvPr/>
          </p:nvSpPr>
          <p:spPr>
            <a:xfrm>
              <a:off x="5717446" y="2941565"/>
              <a:ext cx="617576" cy="432680"/>
            </a:xfrm>
            <a:custGeom>
              <a:avLst/>
              <a:pathLst>
                <a:path w="617576" h="432680">
                  <a:moveTo>
                    <a:pt x="32437" y="278261"/>
                  </a:moveTo>
                  <a:lnTo>
                    <a:pt x="30029" y="267738"/>
                  </a:lnTo>
                  <a:lnTo>
                    <a:pt x="25915" y="249790"/>
                  </a:lnTo>
                  <a:lnTo>
                    <a:pt x="25667" y="248709"/>
                  </a:lnTo>
                  <a:lnTo>
                    <a:pt x="22699" y="235784"/>
                  </a:lnTo>
                  <a:lnTo>
                    <a:pt x="19633" y="222638"/>
                  </a:lnTo>
                  <a:lnTo>
                    <a:pt x="14902" y="202387"/>
                  </a:lnTo>
                  <a:lnTo>
                    <a:pt x="14570" y="200966"/>
                  </a:lnTo>
                  <a:lnTo>
                    <a:pt x="9390" y="178849"/>
                  </a:lnTo>
                  <a:lnTo>
                    <a:pt x="3909" y="155435"/>
                  </a:lnTo>
                  <a:lnTo>
                    <a:pt x="0" y="138772"/>
                  </a:lnTo>
                  <a:lnTo>
                    <a:pt x="16252" y="126693"/>
                  </a:lnTo>
                  <a:lnTo>
                    <a:pt x="30545" y="112305"/>
                  </a:lnTo>
                  <a:lnTo>
                    <a:pt x="31145" y="107303"/>
                  </a:lnTo>
                  <a:lnTo>
                    <a:pt x="34947" y="103144"/>
                  </a:lnTo>
                  <a:lnTo>
                    <a:pt x="41734" y="102828"/>
                  </a:lnTo>
                  <a:lnTo>
                    <a:pt x="49478" y="94741"/>
                  </a:lnTo>
                  <a:lnTo>
                    <a:pt x="56106" y="89203"/>
                  </a:lnTo>
                  <a:lnTo>
                    <a:pt x="62844" y="82739"/>
                  </a:lnTo>
                  <a:lnTo>
                    <a:pt x="67240" y="100762"/>
                  </a:lnTo>
                  <a:lnTo>
                    <a:pt x="71525" y="117960"/>
                  </a:lnTo>
                  <a:lnTo>
                    <a:pt x="85835" y="114336"/>
                  </a:lnTo>
                  <a:lnTo>
                    <a:pt x="98986" y="110980"/>
                  </a:lnTo>
                  <a:lnTo>
                    <a:pt x="137982" y="100693"/>
                  </a:lnTo>
                  <a:lnTo>
                    <a:pt x="145391" y="98714"/>
                  </a:lnTo>
                  <a:lnTo>
                    <a:pt x="151470" y="97075"/>
                  </a:lnTo>
                  <a:lnTo>
                    <a:pt x="181952" y="88780"/>
                  </a:lnTo>
                  <a:lnTo>
                    <a:pt x="209262" y="81441"/>
                  </a:lnTo>
                  <a:lnTo>
                    <a:pt x="212755" y="80495"/>
                  </a:lnTo>
                  <a:lnTo>
                    <a:pt x="218854" y="78796"/>
                  </a:lnTo>
                  <a:lnTo>
                    <a:pt x="235408" y="74159"/>
                  </a:lnTo>
                  <a:lnTo>
                    <a:pt x="254230" y="69014"/>
                  </a:lnTo>
                  <a:lnTo>
                    <a:pt x="261963" y="66802"/>
                  </a:lnTo>
                  <a:lnTo>
                    <a:pt x="275137" y="63014"/>
                  </a:lnTo>
                  <a:lnTo>
                    <a:pt x="331759" y="46439"/>
                  </a:lnTo>
                  <a:lnTo>
                    <a:pt x="335698" y="45294"/>
                  </a:lnTo>
                  <a:lnTo>
                    <a:pt x="339353" y="44229"/>
                  </a:lnTo>
                  <a:lnTo>
                    <a:pt x="374028" y="34032"/>
                  </a:lnTo>
                  <a:lnTo>
                    <a:pt x="381999" y="31795"/>
                  </a:lnTo>
                  <a:lnTo>
                    <a:pt x="383024" y="31506"/>
                  </a:lnTo>
                  <a:lnTo>
                    <a:pt x="412686" y="22542"/>
                  </a:lnTo>
                  <a:lnTo>
                    <a:pt x="416400" y="21411"/>
                  </a:lnTo>
                  <a:lnTo>
                    <a:pt x="438396" y="14663"/>
                  </a:lnTo>
                  <a:lnTo>
                    <a:pt x="468042" y="5382"/>
                  </a:lnTo>
                  <a:lnTo>
                    <a:pt x="474567" y="3321"/>
                  </a:lnTo>
                  <a:lnTo>
                    <a:pt x="475127" y="3144"/>
                  </a:lnTo>
                  <a:lnTo>
                    <a:pt x="486287" y="434"/>
                  </a:lnTo>
                  <a:lnTo>
                    <a:pt x="488069" y="0"/>
                  </a:lnTo>
                  <a:lnTo>
                    <a:pt x="494438" y="4417"/>
                  </a:lnTo>
                  <a:lnTo>
                    <a:pt x="499517" y="11537"/>
                  </a:lnTo>
                  <a:lnTo>
                    <a:pt x="507193" y="12292"/>
                  </a:lnTo>
                  <a:lnTo>
                    <a:pt x="511737" y="12582"/>
                  </a:lnTo>
                  <a:lnTo>
                    <a:pt x="515212" y="12803"/>
                  </a:lnTo>
                  <a:lnTo>
                    <a:pt x="520348" y="16590"/>
                  </a:lnTo>
                  <a:lnTo>
                    <a:pt x="524240" y="22346"/>
                  </a:lnTo>
                  <a:lnTo>
                    <a:pt x="528932" y="36447"/>
                  </a:lnTo>
                  <a:lnTo>
                    <a:pt x="530701" y="41252"/>
                  </a:lnTo>
                  <a:lnTo>
                    <a:pt x="532032" y="44868"/>
                  </a:lnTo>
                  <a:lnTo>
                    <a:pt x="540848" y="53131"/>
                  </a:lnTo>
                  <a:lnTo>
                    <a:pt x="551095" y="55643"/>
                  </a:lnTo>
                  <a:lnTo>
                    <a:pt x="560558" y="55984"/>
                  </a:lnTo>
                  <a:lnTo>
                    <a:pt x="564764" y="55142"/>
                  </a:lnTo>
                  <a:lnTo>
                    <a:pt x="566841" y="54725"/>
                  </a:lnTo>
                  <a:lnTo>
                    <a:pt x="573278" y="62294"/>
                  </a:lnTo>
                  <a:lnTo>
                    <a:pt x="567802" y="66480"/>
                  </a:lnTo>
                  <a:lnTo>
                    <a:pt x="564321" y="73837"/>
                  </a:lnTo>
                  <a:lnTo>
                    <a:pt x="562119" y="84193"/>
                  </a:lnTo>
                  <a:lnTo>
                    <a:pt x="561353" y="94606"/>
                  </a:lnTo>
                  <a:lnTo>
                    <a:pt x="556064" y="102680"/>
                  </a:lnTo>
                  <a:lnTo>
                    <a:pt x="555935" y="103342"/>
                  </a:lnTo>
                  <a:lnTo>
                    <a:pt x="555554" y="105294"/>
                  </a:lnTo>
                  <a:lnTo>
                    <a:pt x="554621" y="110076"/>
                  </a:lnTo>
                  <a:lnTo>
                    <a:pt x="551036" y="117220"/>
                  </a:lnTo>
                  <a:lnTo>
                    <a:pt x="546592" y="124048"/>
                  </a:lnTo>
                  <a:lnTo>
                    <a:pt x="548094" y="125665"/>
                  </a:lnTo>
                  <a:lnTo>
                    <a:pt x="551997" y="129865"/>
                  </a:lnTo>
                  <a:lnTo>
                    <a:pt x="556632" y="134164"/>
                  </a:lnTo>
                  <a:lnTo>
                    <a:pt x="555613" y="139629"/>
                  </a:lnTo>
                  <a:lnTo>
                    <a:pt x="556175" y="147631"/>
                  </a:lnTo>
                  <a:lnTo>
                    <a:pt x="555947" y="147860"/>
                  </a:lnTo>
                  <a:lnTo>
                    <a:pt x="550649" y="153166"/>
                  </a:lnTo>
                  <a:lnTo>
                    <a:pt x="551056" y="159843"/>
                  </a:lnTo>
                  <a:lnTo>
                    <a:pt x="552602" y="164791"/>
                  </a:lnTo>
                  <a:lnTo>
                    <a:pt x="554174" y="169821"/>
                  </a:lnTo>
                  <a:lnTo>
                    <a:pt x="555450" y="173487"/>
                  </a:lnTo>
                  <a:lnTo>
                    <a:pt x="556175" y="175572"/>
                  </a:lnTo>
                  <a:lnTo>
                    <a:pt x="557198" y="178515"/>
                  </a:lnTo>
                  <a:lnTo>
                    <a:pt x="561723" y="176192"/>
                  </a:lnTo>
                  <a:lnTo>
                    <a:pt x="568324" y="177960"/>
                  </a:lnTo>
                  <a:lnTo>
                    <a:pt x="572434" y="186075"/>
                  </a:lnTo>
                  <a:lnTo>
                    <a:pt x="572640" y="189702"/>
                  </a:lnTo>
                  <a:lnTo>
                    <a:pt x="575515" y="194294"/>
                  </a:lnTo>
                  <a:lnTo>
                    <a:pt x="578990" y="194965"/>
                  </a:lnTo>
                  <a:lnTo>
                    <a:pt x="584402" y="193760"/>
                  </a:lnTo>
                  <a:lnTo>
                    <a:pt x="588284" y="198503"/>
                  </a:lnTo>
                  <a:lnTo>
                    <a:pt x="590664" y="200205"/>
                  </a:lnTo>
                  <a:lnTo>
                    <a:pt x="593964" y="202562"/>
                  </a:lnTo>
                  <a:lnTo>
                    <a:pt x="599907" y="206043"/>
                  </a:lnTo>
                  <a:lnTo>
                    <a:pt x="604406" y="209660"/>
                  </a:lnTo>
                  <a:lnTo>
                    <a:pt x="612104" y="213191"/>
                  </a:lnTo>
                  <a:lnTo>
                    <a:pt x="613802" y="214619"/>
                  </a:lnTo>
                  <a:lnTo>
                    <a:pt x="617576" y="217788"/>
                  </a:lnTo>
                  <a:lnTo>
                    <a:pt x="617442" y="217961"/>
                  </a:lnTo>
                  <a:lnTo>
                    <a:pt x="613939" y="222436"/>
                  </a:lnTo>
                  <a:lnTo>
                    <a:pt x="608733" y="224844"/>
                  </a:lnTo>
                  <a:lnTo>
                    <a:pt x="606697" y="231372"/>
                  </a:lnTo>
                  <a:lnTo>
                    <a:pt x="600661" y="235244"/>
                  </a:lnTo>
                  <a:lnTo>
                    <a:pt x="597594" y="239306"/>
                  </a:lnTo>
                  <a:lnTo>
                    <a:pt x="596306" y="241011"/>
                  </a:lnTo>
                  <a:lnTo>
                    <a:pt x="591280" y="248984"/>
                  </a:lnTo>
                  <a:lnTo>
                    <a:pt x="586603" y="254207"/>
                  </a:lnTo>
                  <a:lnTo>
                    <a:pt x="585708" y="257065"/>
                  </a:lnTo>
                  <a:lnTo>
                    <a:pt x="587854" y="263547"/>
                  </a:lnTo>
                  <a:lnTo>
                    <a:pt x="587169" y="264086"/>
                  </a:lnTo>
                  <a:lnTo>
                    <a:pt x="583610" y="266884"/>
                  </a:lnTo>
                  <a:lnTo>
                    <a:pt x="581478" y="269734"/>
                  </a:lnTo>
                  <a:lnTo>
                    <a:pt x="580734" y="270728"/>
                  </a:lnTo>
                  <a:lnTo>
                    <a:pt x="577332" y="272703"/>
                  </a:lnTo>
                  <a:lnTo>
                    <a:pt x="574218" y="274509"/>
                  </a:lnTo>
                  <a:lnTo>
                    <a:pt x="569649" y="276319"/>
                  </a:lnTo>
                  <a:lnTo>
                    <a:pt x="568918" y="277384"/>
                  </a:lnTo>
                  <a:lnTo>
                    <a:pt x="566056" y="281552"/>
                  </a:lnTo>
                  <a:lnTo>
                    <a:pt x="564562" y="283726"/>
                  </a:lnTo>
                  <a:lnTo>
                    <a:pt x="564223" y="284219"/>
                  </a:lnTo>
                  <a:lnTo>
                    <a:pt x="556815" y="282695"/>
                  </a:lnTo>
                  <a:lnTo>
                    <a:pt x="547822" y="284082"/>
                  </a:lnTo>
                  <a:lnTo>
                    <a:pt x="545684" y="285388"/>
                  </a:lnTo>
                  <a:lnTo>
                    <a:pt x="539547" y="289132"/>
                  </a:lnTo>
                  <a:lnTo>
                    <a:pt x="535377" y="294499"/>
                  </a:lnTo>
                  <a:lnTo>
                    <a:pt x="533140" y="300002"/>
                  </a:lnTo>
                  <a:lnTo>
                    <a:pt x="532465" y="305228"/>
                  </a:lnTo>
                  <a:lnTo>
                    <a:pt x="531030" y="305668"/>
                  </a:lnTo>
                  <a:lnTo>
                    <a:pt x="528755" y="306369"/>
                  </a:lnTo>
                  <a:lnTo>
                    <a:pt x="497381" y="315959"/>
                  </a:lnTo>
                  <a:lnTo>
                    <a:pt x="487891" y="318832"/>
                  </a:lnTo>
                  <a:lnTo>
                    <a:pt x="487289" y="319013"/>
                  </a:lnTo>
                  <a:lnTo>
                    <a:pt x="469875" y="324236"/>
                  </a:lnTo>
                  <a:lnTo>
                    <a:pt x="455245" y="328586"/>
                  </a:lnTo>
                  <a:lnTo>
                    <a:pt x="441014" y="332787"/>
                  </a:lnTo>
                  <a:lnTo>
                    <a:pt x="434084" y="334867"/>
                  </a:lnTo>
                  <a:lnTo>
                    <a:pt x="414253" y="340780"/>
                  </a:lnTo>
                  <a:lnTo>
                    <a:pt x="413448" y="341013"/>
                  </a:lnTo>
                  <a:lnTo>
                    <a:pt x="392218" y="347111"/>
                  </a:lnTo>
                  <a:lnTo>
                    <a:pt x="389982" y="347749"/>
                  </a:lnTo>
                  <a:lnTo>
                    <a:pt x="368561" y="353853"/>
                  </a:lnTo>
                  <a:lnTo>
                    <a:pt x="367601" y="354125"/>
                  </a:lnTo>
                  <a:lnTo>
                    <a:pt x="338306" y="362182"/>
                  </a:lnTo>
                  <a:lnTo>
                    <a:pt x="308220" y="370393"/>
                  </a:lnTo>
                  <a:lnTo>
                    <a:pt x="305957" y="371012"/>
                  </a:lnTo>
                  <a:lnTo>
                    <a:pt x="282065" y="377510"/>
                  </a:lnTo>
                  <a:lnTo>
                    <a:pt x="278374" y="378504"/>
                  </a:lnTo>
                  <a:lnTo>
                    <a:pt x="244708" y="387488"/>
                  </a:lnTo>
                  <a:lnTo>
                    <a:pt x="236393" y="389705"/>
                  </a:lnTo>
                  <a:lnTo>
                    <a:pt x="224599" y="392832"/>
                  </a:lnTo>
                  <a:lnTo>
                    <a:pt x="213089" y="395866"/>
                  </a:lnTo>
                  <a:lnTo>
                    <a:pt x="179022" y="404916"/>
                  </a:lnTo>
                  <a:lnTo>
                    <a:pt x="170745" y="407091"/>
                  </a:lnTo>
                  <a:lnTo>
                    <a:pt x="142474" y="414320"/>
                  </a:lnTo>
                  <a:lnTo>
                    <a:pt x="127456" y="418056"/>
                  </a:lnTo>
                  <a:lnTo>
                    <a:pt x="115052" y="421118"/>
                  </a:lnTo>
                  <a:lnTo>
                    <a:pt x="111672" y="421949"/>
                  </a:lnTo>
                  <a:lnTo>
                    <a:pt x="77570" y="430357"/>
                  </a:lnTo>
                  <a:lnTo>
                    <a:pt x="67884" y="432680"/>
                  </a:lnTo>
                  <a:lnTo>
                    <a:pt x="60759" y="401298"/>
                  </a:lnTo>
                  <a:lnTo>
                    <a:pt x="59152" y="394233"/>
                  </a:lnTo>
                  <a:lnTo>
                    <a:pt x="54891" y="375565"/>
                  </a:lnTo>
                  <a:lnTo>
                    <a:pt x="49452" y="351793"/>
                  </a:lnTo>
                  <a:lnTo>
                    <a:pt x="47733" y="344296"/>
                  </a:lnTo>
                  <a:lnTo>
                    <a:pt x="45410" y="334169"/>
                  </a:lnTo>
                  <a:lnTo>
                    <a:pt x="40575" y="313136"/>
                  </a:lnTo>
                  <a:lnTo>
                    <a:pt x="34120" y="285464"/>
                  </a:lnTo>
                  <a:lnTo>
                    <a:pt x="32630" y="279086"/>
                  </a:lnTo>
                  <a:lnTo>
                    <a:pt x="32565" y="278809"/>
                  </a:lnTo>
                  <a:close/>
                </a:path>
              </a:pathLst>
            </a:custGeom>
            <a:solidFill>
              <a:srgbClr val="FF230F">
                <a:alpha val="100000"/>
              </a:srgbClr>
            </a:solidFill>
            <a:ln w="10840" cap="rnd">
              <a:solidFill>
                <a:srgbClr val="000000">
                  <a:alpha val="100000"/>
                </a:srgbClr>
              </a:solidFill>
              <a:prstDash val="solid"/>
              <a:round/>
            </a:ln>
          </p:spPr>
          <p:txBody>
            <a:bodyPr/>
            <a:lstStyle/>
            <a:p/>
          </p:txBody>
        </p:sp>
        <p:sp>
          <p:nvSpPr>
            <p:cNvPr id="59" name="pg58"/>
            <p:cNvSpPr/>
            <p:nvPr/>
          </p:nvSpPr>
          <p:spPr>
            <a:xfrm>
              <a:off x="6532140" y="2812328"/>
              <a:ext cx="84924" cy="106576"/>
            </a:xfrm>
            <a:custGeom>
              <a:avLst/>
              <a:pathLst>
                <a:path w="84924" h="106576">
                  <a:moveTo>
                    <a:pt x="24487" y="105167"/>
                  </a:moveTo>
                  <a:lnTo>
                    <a:pt x="25292" y="100045"/>
                  </a:lnTo>
                  <a:lnTo>
                    <a:pt x="22412" y="92759"/>
                  </a:lnTo>
                  <a:lnTo>
                    <a:pt x="26090" y="90754"/>
                  </a:lnTo>
                  <a:lnTo>
                    <a:pt x="20994" y="74116"/>
                  </a:lnTo>
                  <a:lnTo>
                    <a:pt x="18972" y="67525"/>
                  </a:lnTo>
                  <a:lnTo>
                    <a:pt x="17072" y="62040"/>
                  </a:lnTo>
                  <a:lnTo>
                    <a:pt x="13314" y="51203"/>
                  </a:lnTo>
                  <a:lnTo>
                    <a:pt x="9439" y="40892"/>
                  </a:lnTo>
                  <a:lnTo>
                    <a:pt x="0" y="15517"/>
                  </a:lnTo>
                  <a:lnTo>
                    <a:pt x="17429" y="8361"/>
                  </a:lnTo>
                  <a:lnTo>
                    <a:pt x="18792" y="7799"/>
                  </a:lnTo>
                  <a:lnTo>
                    <a:pt x="21648" y="6621"/>
                  </a:lnTo>
                  <a:lnTo>
                    <a:pt x="27172" y="4348"/>
                  </a:lnTo>
                  <a:lnTo>
                    <a:pt x="30793" y="2856"/>
                  </a:lnTo>
                  <a:lnTo>
                    <a:pt x="37707" y="0"/>
                  </a:lnTo>
                  <a:lnTo>
                    <a:pt x="39211" y="4286"/>
                  </a:lnTo>
                  <a:lnTo>
                    <a:pt x="40680" y="8474"/>
                  </a:lnTo>
                  <a:lnTo>
                    <a:pt x="43289" y="15975"/>
                  </a:lnTo>
                  <a:lnTo>
                    <a:pt x="47158" y="14500"/>
                  </a:lnTo>
                  <a:lnTo>
                    <a:pt x="49873" y="22314"/>
                  </a:lnTo>
                  <a:lnTo>
                    <a:pt x="53012" y="28245"/>
                  </a:lnTo>
                  <a:lnTo>
                    <a:pt x="54349" y="28513"/>
                  </a:lnTo>
                  <a:lnTo>
                    <a:pt x="60595" y="29762"/>
                  </a:lnTo>
                  <a:lnTo>
                    <a:pt x="68207" y="35824"/>
                  </a:lnTo>
                  <a:lnTo>
                    <a:pt x="69256" y="36659"/>
                  </a:lnTo>
                  <a:lnTo>
                    <a:pt x="70077" y="37312"/>
                  </a:lnTo>
                  <a:lnTo>
                    <a:pt x="76502" y="37050"/>
                  </a:lnTo>
                  <a:lnTo>
                    <a:pt x="78660" y="44521"/>
                  </a:lnTo>
                  <a:lnTo>
                    <a:pt x="84924" y="57292"/>
                  </a:lnTo>
                  <a:lnTo>
                    <a:pt x="83636" y="59446"/>
                  </a:lnTo>
                  <a:lnTo>
                    <a:pt x="80027" y="64821"/>
                  </a:lnTo>
                  <a:lnTo>
                    <a:pt x="77832" y="64397"/>
                  </a:lnTo>
                  <a:lnTo>
                    <a:pt x="74801" y="63812"/>
                  </a:lnTo>
                  <a:lnTo>
                    <a:pt x="74110" y="63679"/>
                  </a:lnTo>
                  <a:lnTo>
                    <a:pt x="70172" y="64218"/>
                  </a:lnTo>
                  <a:lnTo>
                    <a:pt x="69301" y="69779"/>
                  </a:lnTo>
                  <a:lnTo>
                    <a:pt x="65791" y="71176"/>
                  </a:lnTo>
                  <a:lnTo>
                    <a:pt x="61838" y="71241"/>
                  </a:lnTo>
                  <a:lnTo>
                    <a:pt x="59467" y="72781"/>
                  </a:lnTo>
                  <a:lnTo>
                    <a:pt x="58496" y="73412"/>
                  </a:lnTo>
                  <a:lnTo>
                    <a:pt x="58077" y="80205"/>
                  </a:lnTo>
                  <a:lnTo>
                    <a:pt x="57102" y="85772"/>
                  </a:lnTo>
                  <a:lnTo>
                    <a:pt x="50376" y="88036"/>
                  </a:lnTo>
                  <a:lnTo>
                    <a:pt x="44539" y="91979"/>
                  </a:lnTo>
                  <a:lnTo>
                    <a:pt x="38458" y="97648"/>
                  </a:lnTo>
                  <a:lnTo>
                    <a:pt x="36061" y="99058"/>
                  </a:lnTo>
                  <a:lnTo>
                    <a:pt x="31148" y="101942"/>
                  </a:lnTo>
                  <a:lnTo>
                    <a:pt x="24733" y="106576"/>
                  </a:lnTo>
                  <a:close/>
                </a:path>
              </a:pathLst>
            </a:custGeom>
            <a:solidFill>
              <a:srgbClr val="FF3A1F">
                <a:alpha val="100000"/>
              </a:srgbClr>
            </a:solidFill>
            <a:ln w="10840" cap="rnd">
              <a:solidFill>
                <a:srgbClr val="000000">
                  <a:alpha val="100000"/>
                </a:srgbClr>
              </a:solidFill>
              <a:prstDash val="solid"/>
              <a:round/>
            </a:ln>
          </p:spPr>
          <p:txBody>
            <a:bodyPr/>
            <a:lstStyle/>
            <a:p/>
          </p:txBody>
        </p:sp>
        <p:sp>
          <p:nvSpPr>
            <p:cNvPr id="60" name="pg59"/>
            <p:cNvSpPr/>
            <p:nvPr/>
          </p:nvSpPr>
          <p:spPr>
            <a:xfrm>
              <a:off x="5625758" y="3983128"/>
              <a:ext cx="537638" cy="402207"/>
            </a:xfrm>
            <a:custGeom>
              <a:avLst/>
              <a:pathLst>
                <a:path w="537638" h="402207">
                  <a:moveTo>
                    <a:pt x="0" y="107911"/>
                  </a:moveTo>
                  <a:lnTo>
                    <a:pt x="2823" y="103145"/>
                  </a:lnTo>
                  <a:lnTo>
                    <a:pt x="1707" y="99287"/>
                  </a:lnTo>
                  <a:lnTo>
                    <a:pt x="5098" y="94084"/>
                  </a:lnTo>
                  <a:lnTo>
                    <a:pt x="7823" y="89405"/>
                  </a:lnTo>
                  <a:lnTo>
                    <a:pt x="12575" y="84215"/>
                  </a:lnTo>
                  <a:lnTo>
                    <a:pt x="18082" y="77633"/>
                  </a:lnTo>
                  <a:lnTo>
                    <a:pt x="19092" y="73312"/>
                  </a:lnTo>
                  <a:lnTo>
                    <a:pt x="19687" y="67026"/>
                  </a:lnTo>
                  <a:lnTo>
                    <a:pt x="29729" y="61407"/>
                  </a:lnTo>
                  <a:lnTo>
                    <a:pt x="40845" y="55166"/>
                  </a:lnTo>
                  <a:lnTo>
                    <a:pt x="52281" y="48776"/>
                  </a:lnTo>
                  <a:lnTo>
                    <a:pt x="54630" y="48793"/>
                  </a:lnTo>
                  <a:lnTo>
                    <a:pt x="56360" y="48805"/>
                  </a:lnTo>
                  <a:lnTo>
                    <a:pt x="61668" y="41523"/>
                  </a:lnTo>
                  <a:lnTo>
                    <a:pt x="72639" y="36237"/>
                  </a:lnTo>
                  <a:lnTo>
                    <a:pt x="77209" y="34029"/>
                  </a:lnTo>
                  <a:lnTo>
                    <a:pt x="84837" y="29447"/>
                  </a:lnTo>
                  <a:lnTo>
                    <a:pt x="88914" y="25171"/>
                  </a:lnTo>
                  <a:lnTo>
                    <a:pt x="95175" y="24348"/>
                  </a:lnTo>
                  <a:lnTo>
                    <a:pt x="101403" y="23525"/>
                  </a:lnTo>
                  <a:lnTo>
                    <a:pt x="109837" y="21945"/>
                  </a:lnTo>
                  <a:lnTo>
                    <a:pt x="127726" y="18565"/>
                  </a:lnTo>
                  <a:lnTo>
                    <a:pt x="128657" y="18388"/>
                  </a:lnTo>
                  <a:lnTo>
                    <a:pt x="136172" y="17093"/>
                  </a:lnTo>
                  <a:lnTo>
                    <a:pt x="146352" y="15327"/>
                  </a:lnTo>
                  <a:lnTo>
                    <a:pt x="157677" y="13349"/>
                  </a:lnTo>
                  <a:lnTo>
                    <a:pt x="186930" y="8169"/>
                  </a:lnTo>
                  <a:lnTo>
                    <a:pt x="200486" y="5903"/>
                  </a:lnTo>
                  <a:lnTo>
                    <a:pt x="204714" y="5192"/>
                  </a:lnTo>
                  <a:lnTo>
                    <a:pt x="235224" y="0"/>
                  </a:lnTo>
                  <a:lnTo>
                    <a:pt x="235351" y="309"/>
                  </a:lnTo>
                  <a:lnTo>
                    <a:pt x="236588" y="3333"/>
                  </a:lnTo>
                  <a:lnTo>
                    <a:pt x="235666" y="10291"/>
                  </a:lnTo>
                  <a:lnTo>
                    <a:pt x="238182" y="13604"/>
                  </a:lnTo>
                  <a:lnTo>
                    <a:pt x="247762" y="2821"/>
                  </a:lnTo>
                  <a:lnTo>
                    <a:pt x="251670" y="6320"/>
                  </a:lnTo>
                  <a:lnTo>
                    <a:pt x="252045" y="6656"/>
                  </a:lnTo>
                  <a:lnTo>
                    <a:pt x="260616" y="14317"/>
                  </a:lnTo>
                  <a:lnTo>
                    <a:pt x="268597" y="21438"/>
                  </a:lnTo>
                  <a:lnTo>
                    <a:pt x="270052" y="36400"/>
                  </a:lnTo>
                  <a:lnTo>
                    <a:pt x="295181" y="31376"/>
                  </a:lnTo>
                  <a:lnTo>
                    <a:pt x="320805" y="25812"/>
                  </a:lnTo>
                  <a:lnTo>
                    <a:pt x="346707" y="20107"/>
                  </a:lnTo>
                  <a:lnTo>
                    <a:pt x="362611" y="16489"/>
                  </a:lnTo>
                  <a:lnTo>
                    <a:pt x="362899" y="16423"/>
                  </a:lnTo>
                  <a:lnTo>
                    <a:pt x="387484" y="10770"/>
                  </a:lnTo>
                  <a:lnTo>
                    <a:pt x="389355" y="10336"/>
                  </a:lnTo>
                  <a:lnTo>
                    <a:pt x="416969" y="27448"/>
                  </a:lnTo>
                  <a:lnTo>
                    <a:pt x="418461" y="28369"/>
                  </a:lnTo>
                  <a:lnTo>
                    <a:pt x="430379" y="35714"/>
                  </a:lnTo>
                  <a:lnTo>
                    <a:pt x="468006" y="60009"/>
                  </a:lnTo>
                  <a:lnTo>
                    <a:pt x="502000" y="81302"/>
                  </a:lnTo>
                  <a:lnTo>
                    <a:pt x="523146" y="94531"/>
                  </a:lnTo>
                  <a:lnTo>
                    <a:pt x="527745" y="97399"/>
                  </a:lnTo>
                  <a:lnTo>
                    <a:pt x="537638" y="103686"/>
                  </a:lnTo>
                  <a:lnTo>
                    <a:pt x="524650" y="111683"/>
                  </a:lnTo>
                  <a:lnTo>
                    <a:pt x="515377" y="120835"/>
                  </a:lnTo>
                  <a:lnTo>
                    <a:pt x="507588" y="131485"/>
                  </a:lnTo>
                  <a:lnTo>
                    <a:pt x="501476" y="142100"/>
                  </a:lnTo>
                  <a:lnTo>
                    <a:pt x="497286" y="152481"/>
                  </a:lnTo>
                  <a:lnTo>
                    <a:pt x="494886" y="158410"/>
                  </a:lnTo>
                  <a:lnTo>
                    <a:pt x="490311" y="166399"/>
                  </a:lnTo>
                  <a:lnTo>
                    <a:pt x="487154" y="178156"/>
                  </a:lnTo>
                  <a:lnTo>
                    <a:pt x="486468" y="188848"/>
                  </a:lnTo>
                  <a:lnTo>
                    <a:pt x="487068" y="200952"/>
                  </a:lnTo>
                  <a:lnTo>
                    <a:pt x="488847" y="204810"/>
                  </a:lnTo>
                  <a:lnTo>
                    <a:pt x="485666" y="212610"/>
                  </a:lnTo>
                  <a:lnTo>
                    <a:pt x="480313" y="218828"/>
                  </a:lnTo>
                  <a:lnTo>
                    <a:pt x="478761" y="220627"/>
                  </a:lnTo>
                  <a:lnTo>
                    <a:pt x="475188" y="224235"/>
                  </a:lnTo>
                  <a:lnTo>
                    <a:pt x="475298" y="229645"/>
                  </a:lnTo>
                  <a:lnTo>
                    <a:pt x="474304" y="235881"/>
                  </a:lnTo>
                  <a:lnTo>
                    <a:pt x="467206" y="236496"/>
                  </a:lnTo>
                  <a:lnTo>
                    <a:pt x="461105" y="239906"/>
                  </a:lnTo>
                  <a:lnTo>
                    <a:pt x="455936" y="236516"/>
                  </a:lnTo>
                  <a:lnTo>
                    <a:pt x="450446" y="241833"/>
                  </a:lnTo>
                  <a:lnTo>
                    <a:pt x="448603" y="246973"/>
                  </a:lnTo>
                  <a:lnTo>
                    <a:pt x="453865" y="251915"/>
                  </a:lnTo>
                  <a:lnTo>
                    <a:pt x="451247" y="256471"/>
                  </a:lnTo>
                  <a:lnTo>
                    <a:pt x="442410" y="265182"/>
                  </a:lnTo>
                  <a:lnTo>
                    <a:pt x="440254" y="271788"/>
                  </a:lnTo>
                  <a:lnTo>
                    <a:pt x="431382" y="279379"/>
                  </a:lnTo>
                  <a:lnTo>
                    <a:pt x="426807" y="284802"/>
                  </a:lnTo>
                  <a:lnTo>
                    <a:pt x="426388" y="291805"/>
                  </a:lnTo>
                  <a:lnTo>
                    <a:pt x="418530" y="299815"/>
                  </a:lnTo>
                  <a:lnTo>
                    <a:pt x="415934" y="305068"/>
                  </a:lnTo>
                  <a:lnTo>
                    <a:pt x="407704" y="307399"/>
                  </a:lnTo>
                  <a:lnTo>
                    <a:pt x="400605" y="312494"/>
                  </a:lnTo>
                  <a:lnTo>
                    <a:pt x="396914" y="317697"/>
                  </a:lnTo>
                  <a:lnTo>
                    <a:pt x="391205" y="321205"/>
                  </a:lnTo>
                  <a:lnTo>
                    <a:pt x="390916" y="321513"/>
                  </a:lnTo>
                  <a:lnTo>
                    <a:pt x="382573" y="330405"/>
                  </a:lnTo>
                  <a:lnTo>
                    <a:pt x="375660" y="332928"/>
                  </a:lnTo>
                  <a:lnTo>
                    <a:pt x="374570" y="333325"/>
                  </a:lnTo>
                  <a:lnTo>
                    <a:pt x="368229" y="331523"/>
                  </a:lnTo>
                  <a:lnTo>
                    <a:pt x="367828" y="333248"/>
                  </a:lnTo>
                  <a:lnTo>
                    <a:pt x="367076" y="336478"/>
                  </a:lnTo>
                  <a:lnTo>
                    <a:pt x="371383" y="342388"/>
                  </a:lnTo>
                  <a:lnTo>
                    <a:pt x="374850" y="346360"/>
                  </a:lnTo>
                  <a:lnTo>
                    <a:pt x="373859" y="353243"/>
                  </a:lnTo>
                  <a:lnTo>
                    <a:pt x="365682" y="360539"/>
                  </a:lnTo>
                  <a:lnTo>
                    <a:pt x="359799" y="363749"/>
                  </a:lnTo>
                  <a:lnTo>
                    <a:pt x="354027" y="362644"/>
                  </a:lnTo>
                  <a:lnTo>
                    <a:pt x="345488" y="359966"/>
                  </a:lnTo>
                  <a:lnTo>
                    <a:pt x="340717" y="365574"/>
                  </a:lnTo>
                  <a:lnTo>
                    <a:pt x="345700" y="368090"/>
                  </a:lnTo>
                  <a:lnTo>
                    <a:pt x="353314" y="372997"/>
                  </a:lnTo>
                  <a:lnTo>
                    <a:pt x="349051" y="381667"/>
                  </a:lnTo>
                  <a:lnTo>
                    <a:pt x="340375" y="390575"/>
                  </a:lnTo>
                  <a:lnTo>
                    <a:pt x="335560" y="393065"/>
                  </a:lnTo>
                  <a:lnTo>
                    <a:pt x="335150" y="396033"/>
                  </a:lnTo>
                  <a:lnTo>
                    <a:pt x="334295" y="402207"/>
                  </a:lnTo>
                  <a:lnTo>
                    <a:pt x="327352" y="400631"/>
                  </a:lnTo>
                  <a:lnTo>
                    <a:pt x="319256" y="396576"/>
                  </a:lnTo>
                  <a:lnTo>
                    <a:pt x="316219" y="399538"/>
                  </a:lnTo>
                  <a:lnTo>
                    <a:pt x="307232" y="397663"/>
                  </a:lnTo>
                  <a:lnTo>
                    <a:pt x="304937" y="389478"/>
                  </a:lnTo>
                  <a:lnTo>
                    <a:pt x="300559" y="383657"/>
                  </a:lnTo>
                  <a:lnTo>
                    <a:pt x="299639" y="382433"/>
                  </a:lnTo>
                  <a:lnTo>
                    <a:pt x="301451" y="376768"/>
                  </a:lnTo>
                  <a:lnTo>
                    <a:pt x="299406" y="369266"/>
                  </a:lnTo>
                  <a:lnTo>
                    <a:pt x="293692" y="363734"/>
                  </a:lnTo>
                  <a:lnTo>
                    <a:pt x="290662" y="360798"/>
                  </a:lnTo>
                  <a:lnTo>
                    <a:pt x="289304" y="353808"/>
                  </a:lnTo>
                  <a:lnTo>
                    <a:pt x="278519" y="345470"/>
                  </a:lnTo>
                  <a:lnTo>
                    <a:pt x="277425" y="345314"/>
                  </a:lnTo>
                  <a:lnTo>
                    <a:pt x="272196" y="344565"/>
                  </a:lnTo>
                  <a:lnTo>
                    <a:pt x="264878" y="341065"/>
                  </a:lnTo>
                  <a:lnTo>
                    <a:pt x="263594" y="340450"/>
                  </a:lnTo>
                  <a:lnTo>
                    <a:pt x="262738" y="334122"/>
                  </a:lnTo>
                  <a:lnTo>
                    <a:pt x="258507" y="323417"/>
                  </a:lnTo>
                  <a:lnTo>
                    <a:pt x="258327" y="322753"/>
                  </a:lnTo>
                  <a:lnTo>
                    <a:pt x="255299" y="311592"/>
                  </a:lnTo>
                  <a:lnTo>
                    <a:pt x="248871" y="303961"/>
                  </a:lnTo>
                  <a:lnTo>
                    <a:pt x="243839" y="298832"/>
                  </a:lnTo>
                  <a:lnTo>
                    <a:pt x="241760" y="289577"/>
                  </a:lnTo>
                  <a:lnTo>
                    <a:pt x="236453" y="286769"/>
                  </a:lnTo>
                  <a:lnTo>
                    <a:pt x="229158" y="282901"/>
                  </a:lnTo>
                  <a:lnTo>
                    <a:pt x="227485" y="282638"/>
                  </a:lnTo>
                  <a:lnTo>
                    <a:pt x="222516" y="281855"/>
                  </a:lnTo>
                  <a:lnTo>
                    <a:pt x="210782" y="277850"/>
                  </a:lnTo>
                  <a:lnTo>
                    <a:pt x="208833" y="272058"/>
                  </a:lnTo>
                  <a:lnTo>
                    <a:pt x="208561" y="271250"/>
                  </a:lnTo>
                  <a:lnTo>
                    <a:pt x="198588" y="268248"/>
                  </a:lnTo>
                  <a:lnTo>
                    <a:pt x="198454" y="267528"/>
                  </a:lnTo>
                  <a:lnTo>
                    <a:pt x="197079" y="260132"/>
                  </a:lnTo>
                  <a:lnTo>
                    <a:pt x="186687" y="256995"/>
                  </a:lnTo>
                  <a:lnTo>
                    <a:pt x="186379" y="247922"/>
                  </a:lnTo>
                  <a:lnTo>
                    <a:pt x="184402" y="241255"/>
                  </a:lnTo>
                  <a:lnTo>
                    <a:pt x="176621" y="238687"/>
                  </a:lnTo>
                  <a:lnTo>
                    <a:pt x="172979" y="234741"/>
                  </a:lnTo>
                  <a:lnTo>
                    <a:pt x="171319" y="232940"/>
                  </a:lnTo>
                  <a:lnTo>
                    <a:pt x="161614" y="228140"/>
                  </a:lnTo>
                  <a:lnTo>
                    <a:pt x="160647" y="228040"/>
                  </a:lnTo>
                  <a:lnTo>
                    <a:pt x="157452" y="227707"/>
                  </a:lnTo>
                  <a:lnTo>
                    <a:pt x="155217" y="227474"/>
                  </a:lnTo>
                  <a:lnTo>
                    <a:pt x="149962" y="222217"/>
                  </a:lnTo>
                  <a:lnTo>
                    <a:pt x="147467" y="218654"/>
                  </a:lnTo>
                  <a:lnTo>
                    <a:pt x="143899" y="213556"/>
                  </a:lnTo>
                  <a:lnTo>
                    <a:pt x="132478" y="203874"/>
                  </a:lnTo>
                  <a:lnTo>
                    <a:pt x="119805" y="200173"/>
                  </a:lnTo>
                  <a:lnTo>
                    <a:pt x="109269" y="192897"/>
                  </a:lnTo>
                  <a:lnTo>
                    <a:pt x="104329" y="192796"/>
                  </a:lnTo>
                  <a:lnTo>
                    <a:pt x="103392" y="191472"/>
                  </a:lnTo>
                  <a:lnTo>
                    <a:pt x="99005" y="185266"/>
                  </a:lnTo>
                  <a:lnTo>
                    <a:pt x="98554" y="184750"/>
                  </a:lnTo>
                  <a:lnTo>
                    <a:pt x="91760" y="176965"/>
                  </a:lnTo>
                  <a:lnTo>
                    <a:pt x="82325" y="169854"/>
                  </a:lnTo>
                  <a:lnTo>
                    <a:pt x="78643" y="161869"/>
                  </a:lnTo>
                  <a:lnTo>
                    <a:pt x="76802" y="157873"/>
                  </a:lnTo>
                  <a:lnTo>
                    <a:pt x="72564" y="152847"/>
                  </a:lnTo>
                  <a:lnTo>
                    <a:pt x="71752" y="151883"/>
                  </a:lnTo>
                  <a:lnTo>
                    <a:pt x="65620" y="144713"/>
                  </a:lnTo>
                  <a:lnTo>
                    <a:pt x="62640" y="139777"/>
                  </a:lnTo>
                  <a:lnTo>
                    <a:pt x="57496" y="131100"/>
                  </a:lnTo>
                  <a:lnTo>
                    <a:pt x="51677" y="130902"/>
                  </a:lnTo>
                  <a:lnTo>
                    <a:pt x="44847" y="133501"/>
                  </a:lnTo>
                  <a:lnTo>
                    <a:pt x="44462" y="133648"/>
                  </a:lnTo>
                  <a:lnTo>
                    <a:pt x="38257" y="132098"/>
                  </a:lnTo>
                  <a:lnTo>
                    <a:pt x="37969" y="131913"/>
                  </a:lnTo>
                  <a:lnTo>
                    <a:pt x="32135" y="128154"/>
                  </a:lnTo>
                  <a:lnTo>
                    <a:pt x="31349" y="127512"/>
                  </a:lnTo>
                  <a:lnTo>
                    <a:pt x="24600" y="121997"/>
                  </a:lnTo>
                  <a:lnTo>
                    <a:pt x="16921" y="120602"/>
                  </a:lnTo>
                  <a:lnTo>
                    <a:pt x="10035" y="117257"/>
                  </a:lnTo>
                  <a:lnTo>
                    <a:pt x="2653" y="113704"/>
                  </a:lnTo>
                  <a:lnTo>
                    <a:pt x="2407" y="113167"/>
                  </a:lnTo>
                  <a:lnTo>
                    <a:pt x="662" y="109356"/>
                  </a:lnTo>
                  <a:close/>
                </a:path>
              </a:pathLst>
            </a:custGeom>
            <a:solidFill>
              <a:srgbClr val="FF8161">
                <a:alpha val="100000"/>
              </a:srgbClr>
            </a:solidFill>
            <a:ln w="10840" cap="rnd">
              <a:solidFill>
                <a:srgbClr val="000000">
                  <a:alpha val="100000"/>
                </a:srgbClr>
              </a:solidFill>
              <a:prstDash val="solid"/>
              <a:round/>
            </a:ln>
          </p:spPr>
          <p:txBody>
            <a:bodyPr/>
            <a:lstStyle/>
            <a:p/>
          </p:txBody>
        </p:sp>
        <p:sp>
          <p:nvSpPr>
            <p:cNvPr id="61" name="pg60"/>
            <p:cNvSpPr/>
            <p:nvPr/>
          </p:nvSpPr>
          <p:spPr>
            <a:xfrm>
              <a:off x="3420542" y="2771566"/>
              <a:ext cx="742177" cy="462247"/>
            </a:xfrm>
            <a:custGeom>
              <a:avLst/>
              <a:pathLst>
                <a:path w="742177" h="462247">
                  <a:moveTo>
                    <a:pt x="12670" y="125809"/>
                  </a:moveTo>
                  <a:lnTo>
                    <a:pt x="14418" y="125752"/>
                  </a:lnTo>
                  <a:lnTo>
                    <a:pt x="15178" y="108954"/>
                  </a:lnTo>
                  <a:lnTo>
                    <a:pt x="15747" y="97280"/>
                  </a:lnTo>
                  <a:lnTo>
                    <a:pt x="16545" y="80939"/>
                  </a:lnTo>
                  <a:lnTo>
                    <a:pt x="17446" y="60371"/>
                  </a:lnTo>
                  <a:lnTo>
                    <a:pt x="17877" y="51456"/>
                  </a:lnTo>
                  <a:lnTo>
                    <a:pt x="19100" y="25947"/>
                  </a:lnTo>
                  <a:lnTo>
                    <a:pt x="19760" y="10710"/>
                  </a:lnTo>
                  <a:lnTo>
                    <a:pt x="19843" y="8415"/>
                  </a:lnTo>
                  <a:lnTo>
                    <a:pt x="20147" y="0"/>
                  </a:lnTo>
                  <a:lnTo>
                    <a:pt x="55649" y="1706"/>
                  </a:lnTo>
                  <a:lnTo>
                    <a:pt x="76505" y="2617"/>
                  </a:lnTo>
                  <a:lnTo>
                    <a:pt x="96489" y="3453"/>
                  </a:lnTo>
                  <a:lnTo>
                    <a:pt x="117055" y="4258"/>
                  </a:lnTo>
                  <a:lnTo>
                    <a:pt x="122005" y="4443"/>
                  </a:lnTo>
                  <a:lnTo>
                    <a:pt x="127714" y="4652"/>
                  </a:lnTo>
                  <a:lnTo>
                    <a:pt x="143911" y="5213"/>
                  </a:lnTo>
                  <a:lnTo>
                    <a:pt x="158128" y="5683"/>
                  </a:lnTo>
                  <a:lnTo>
                    <a:pt x="178700" y="6334"/>
                  </a:lnTo>
                  <a:lnTo>
                    <a:pt x="200934" y="6970"/>
                  </a:lnTo>
                  <a:lnTo>
                    <a:pt x="208960" y="7181"/>
                  </a:lnTo>
                  <a:lnTo>
                    <a:pt x="209151" y="7186"/>
                  </a:lnTo>
                  <a:lnTo>
                    <a:pt x="228000" y="7648"/>
                  </a:lnTo>
                  <a:lnTo>
                    <a:pt x="249929" y="8143"/>
                  </a:lnTo>
                  <a:lnTo>
                    <a:pt x="267671" y="8465"/>
                  </a:lnTo>
                  <a:lnTo>
                    <a:pt x="291555" y="8845"/>
                  </a:lnTo>
                  <a:lnTo>
                    <a:pt x="323414" y="9243"/>
                  </a:lnTo>
                  <a:lnTo>
                    <a:pt x="346549" y="9441"/>
                  </a:lnTo>
                  <a:lnTo>
                    <a:pt x="347699" y="9451"/>
                  </a:lnTo>
                  <a:lnTo>
                    <a:pt x="366667" y="9592"/>
                  </a:lnTo>
                  <a:lnTo>
                    <a:pt x="379795" y="9733"/>
                  </a:lnTo>
                  <a:lnTo>
                    <a:pt x="404939" y="9846"/>
                  </a:lnTo>
                  <a:lnTo>
                    <a:pt x="419912" y="9910"/>
                  </a:lnTo>
                  <a:lnTo>
                    <a:pt x="429794" y="9844"/>
                  </a:lnTo>
                  <a:lnTo>
                    <a:pt x="440970" y="9880"/>
                  </a:lnTo>
                  <a:lnTo>
                    <a:pt x="454399" y="9791"/>
                  </a:lnTo>
                  <a:lnTo>
                    <a:pt x="477700" y="9581"/>
                  </a:lnTo>
                  <a:lnTo>
                    <a:pt x="485762" y="9518"/>
                  </a:lnTo>
                  <a:lnTo>
                    <a:pt x="511761" y="9321"/>
                  </a:lnTo>
                  <a:lnTo>
                    <a:pt x="520911" y="9230"/>
                  </a:lnTo>
                  <a:lnTo>
                    <a:pt x="540403" y="9101"/>
                  </a:lnTo>
                  <a:lnTo>
                    <a:pt x="572194" y="8452"/>
                  </a:lnTo>
                  <a:lnTo>
                    <a:pt x="577962" y="8334"/>
                  </a:lnTo>
                  <a:lnTo>
                    <a:pt x="580672" y="8277"/>
                  </a:lnTo>
                  <a:lnTo>
                    <a:pt x="599315" y="7859"/>
                  </a:lnTo>
                  <a:lnTo>
                    <a:pt x="620976" y="7248"/>
                  </a:lnTo>
                  <a:lnTo>
                    <a:pt x="650010" y="6254"/>
                  </a:lnTo>
                  <a:lnTo>
                    <a:pt x="663513" y="5753"/>
                  </a:lnTo>
                  <a:lnTo>
                    <a:pt x="711394" y="3946"/>
                  </a:lnTo>
                  <a:lnTo>
                    <a:pt x="710997" y="12399"/>
                  </a:lnTo>
                  <a:lnTo>
                    <a:pt x="709904" y="19817"/>
                  </a:lnTo>
                  <a:lnTo>
                    <a:pt x="706083" y="24673"/>
                  </a:lnTo>
                  <a:lnTo>
                    <a:pt x="702449" y="31319"/>
                  </a:lnTo>
                  <a:lnTo>
                    <a:pt x="695902" y="35679"/>
                  </a:lnTo>
                  <a:lnTo>
                    <a:pt x="688633" y="42277"/>
                  </a:lnTo>
                  <a:lnTo>
                    <a:pt x="686450" y="46985"/>
                  </a:lnTo>
                  <a:lnTo>
                    <a:pt x="687295" y="50333"/>
                  </a:lnTo>
                  <a:lnTo>
                    <a:pt x="688129" y="51348"/>
                  </a:lnTo>
                  <a:lnTo>
                    <a:pt x="693450" y="57811"/>
                  </a:lnTo>
                  <a:lnTo>
                    <a:pt x="697341" y="65271"/>
                  </a:lnTo>
                  <a:lnTo>
                    <a:pt x="700521" y="70703"/>
                  </a:lnTo>
                  <a:lnTo>
                    <a:pt x="703960" y="74117"/>
                  </a:lnTo>
                  <a:lnTo>
                    <a:pt x="709352" y="74176"/>
                  </a:lnTo>
                  <a:lnTo>
                    <a:pt x="714658" y="76879"/>
                  </a:lnTo>
                  <a:lnTo>
                    <a:pt x="718481" y="78106"/>
                  </a:lnTo>
                  <a:lnTo>
                    <a:pt x="722310" y="81849"/>
                  </a:lnTo>
                  <a:lnTo>
                    <a:pt x="723587" y="84384"/>
                  </a:lnTo>
                  <a:lnTo>
                    <a:pt x="724847" y="86883"/>
                  </a:lnTo>
                  <a:lnTo>
                    <a:pt x="725094" y="92024"/>
                  </a:lnTo>
                  <a:lnTo>
                    <a:pt x="726951" y="130741"/>
                  </a:lnTo>
                  <a:lnTo>
                    <a:pt x="728044" y="153554"/>
                  </a:lnTo>
                  <a:lnTo>
                    <a:pt x="729150" y="176689"/>
                  </a:lnTo>
                  <a:lnTo>
                    <a:pt x="729706" y="188335"/>
                  </a:lnTo>
                  <a:lnTo>
                    <a:pt x="730868" y="212702"/>
                  </a:lnTo>
                  <a:lnTo>
                    <a:pt x="731788" y="234401"/>
                  </a:lnTo>
                  <a:lnTo>
                    <a:pt x="733737" y="280527"/>
                  </a:lnTo>
                  <a:lnTo>
                    <a:pt x="735398" y="320003"/>
                  </a:lnTo>
                  <a:lnTo>
                    <a:pt x="735699" y="326897"/>
                  </a:lnTo>
                  <a:lnTo>
                    <a:pt x="721669" y="327486"/>
                  </a:lnTo>
                  <a:lnTo>
                    <a:pt x="723218" y="331526"/>
                  </a:lnTo>
                  <a:lnTo>
                    <a:pt x="722482" y="336274"/>
                  </a:lnTo>
                  <a:lnTo>
                    <a:pt x="729762" y="342421"/>
                  </a:lnTo>
                  <a:lnTo>
                    <a:pt x="729714" y="347536"/>
                  </a:lnTo>
                  <a:lnTo>
                    <a:pt x="729387" y="353827"/>
                  </a:lnTo>
                  <a:lnTo>
                    <a:pt x="724756" y="355212"/>
                  </a:lnTo>
                  <a:lnTo>
                    <a:pt x="726854" y="359586"/>
                  </a:lnTo>
                  <a:lnTo>
                    <a:pt x="727497" y="360926"/>
                  </a:lnTo>
                  <a:lnTo>
                    <a:pt x="730631" y="364295"/>
                  </a:lnTo>
                  <a:lnTo>
                    <a:pt x="735131" y="364089"/>
                  </a:lnTo>
                  <a:lnTo>
                    <a:pt x="737188" y="374338"/>
                  </a:lnTo>
                  <a:lnTo>
                    <a:pt x="739247" y="378166"/>
                  </a:lnTo>
                  <a:lnTo>
                    <a:pt x="738188" y="382385"/>
                  </a:lnTo>
                  <a:lnTo>
                    <a:pt x="737681" y="384403"/>
                  </a:lnTo>
                  <a:lnTo>
                    <a:pt x="732655" y="388295"/>
                  </a:lnTo>
                  <a:lnTo>
                    <a:pt x="734685" y="392843"/>
                  </a:lnTo>
                  <a:lnTo>
                    <a:pt x="732162" y="396602"/>
                  </a:lnTo>
                  <a:lnTo>
                    <a:pt x="734201" y="398944"/>
                  </a:lnTo>
                  <a:lnTo>
                    <a:pt x="730383" y="404004"/>
                  </a:lnTo>
                  <a:lnTo>
                    <a:pt x="730578" y="405856"/>
                  </a:lnTo>
                  <a:lnTo>
                    <a:pt x="731000" y="409846"/>
                  </a:lnTo>
                  <a:lnTo>
                    <a:pt x="727376" y="416761"/>
                  </a:lnTo>
                  <a:lnTo>
                    <a:pt x="723357" y="423365"/>
                  </a:lnTo>
                  <a:lnTo>
                    <a:pt x="723370" y="430516"/>
                  </a:lnTo>
                  <a:lnTo>
                    <a:pt x="726802" y="435351"/>
                  </a:lnTo>
                  <a:lnTo>
                    <a:pt x="733390" y="441313"/>
                  </a:lnTo>
                  <a:lnTo>
                    <a:pt x="738403" y="451723"/>
                  </a:lnTo>
                  <a:lnTo>
                    <a:pt x="738732" y="452407"/>
                  </a:lnTo>
                  <a:lnTo>
                    <a:pt x="737381" y="457626"/>
                  </a:lnTo>
                  <a:lnTo>
                    <a:pt x="738943" y="458583"/>
                  </a:lnTo>
                  <a:lnTo>
                    <a:pt x="742177" y="460965"/>
                  </a:lnTo>
                  <a:lnTo>
                    <a:pt x="736756" y="462247"/>
                  </a:lnTo>
                  <a:lnTo>
                    <a:pt x="734271" y="458697"/>
                  </a:lnTo>
                  <a:lnTo>
                    <a:pt x="725841" y="459602"/>
                  </a:lnTo>
                  <a:lnTo>
                    <a:pt x="724117" y="456878"/>
                  </a:lnTo>
                  <a:lnTo>
                    <a:pt x="720893" y="451779"/>
                  </a:lnTo>
                  <a:lnTo>
                    <a:pt x="715754" y="447022"/>
                  </a:lnTo>
                  <a:lnTo>
                    <a:pt x="716603" y="439619"/>
                  </a:lnTo>
                  <a:lnTo>
                    <a:pt x="708717" y="439422"/>
                  </a:lnTo>
                  <a:lnTo>
                    <a:pt x="706243" y="434759"/>
                  </a:lnTo>
                  <a:lnTo>
                    <a:pt x="705675" y="434528"/>
                  </a:lnTo>
                  <a:lnTo>
                    <a:pt x="695807" y="430502"/>
                  </a:lnTo>
                  <a:lnTo>
                    <a:pt x="690107" y="431948"/>
                  </a:lnTo>
                  <a:lnTo>
                    <a:pt x="685081" y="427878"/>
                  </a:lnTo>
                  <a:lnTo>
                    <a:pt x="684154" y="427126"/>
                  </a:lnTo>
                  <a:lnTo>
                    <a:pt x="673726" y="426236"/>
                  </a:lnTo>
                  <a:lnTo>
                    <a:pt x="670347" y="423735"/>
                  </a:lnTo>
                  <a:lnTo>
                    <a:pt x="665454" y="420110"/>
                  </a:lnTo>
                  <a:lnTo>
                    <a:pt x="662979" y="415806"/>
                  </a:lnTo>
                  <a:lnTo>
                    <a:pt x="656672" y="414351"/>
                  </a:lnTo>
                  <a:lnTo>
                    <a:pt x="652906" y="415775"/>
                  </a:lnTo>
                  <a:lnTo>
                    <a:pt x="645474" y="414679"/>
                  </a:lnTo>
                  <a:lnTo>
                    <a:pt x="642136" y="417426"/>
                  </a:lnTo>
                  <a:lnTo>
                    <a:pt x="638931" y="416999"/>
                  </a:lnTo>
                  <a:lnTo>
                    <a:pt x="635893" y="416593"/>
                  </a:lnTo>
                  <a:lnTo>
                    <a:pt x="627769" y="416507"/>
                  </a:lnTo>
                  <a:lnTo>
                    <a:pt x="624262" y="417197"/>
                  </a:lnTo>
                  <a:lnTo>
                    <a:pt x="617902" y="418443"/>
                  </a:lnTo>
                  <a:lnTo>
                    <a:pt x="608079" y="416825"/>
                  </a:lnTo>
                  <a:lnTo>
                    <a:pt x="602540" y="416029"/>
                  </a:lnTo>
                  <a:lnTo>
                    <a:pt x="600739" y="417729"/>
                  </a:lnTo>
                  <a:lnTo>
                    <a:pt x="598179" y="424946"/>
                  </a:lnTo>
                  <a:lnTo>
                    <a:pt x="593873" y="428944"/>
                  </a:lnTo>
                  <a:lnTo>
                    <a:pt x="585609" y="429867"/>
                  </a:lnTo>
                  <a:lnTo>
                    <a:pt x="578678" y="424145"/>
                  </a:lnTo>
                  <a:lnTo>
                    <a:pt x="574358" y="420052"/>
                  </a:lnTo>
                  <a:lnTo>
                    <a:pt x="573913" y="419910"/>
                  </a:lnTo>
                  <a:lnTo>
                    <a:pt x="566126" y="417425"/>
                  </a:lnTo>
                  <a:lnTo>
                    <a:pt x="561403" y="415684"/>
                  </a:lnTo>
                  <a:lnTo>
                    <a:pt x="558628" y="414214"/>
                  </a:lnTo>
                  <a:lnTo>
                    <a:pt x="550925" y="410127"/>
                  </a:lnTo>
                  <a:lnTo>
                    <a:pt x="546220" y="408780"/>
                  </a:lnTo>
                  <a:lnTo>
                    <a:pt x="541815" y="404303"/>
                  </a:lnTo>
                  <a:lnTo>
                    <a:pt x="539822" y="399684"/>
                  </a:lnTo>
                  <a:lnTo>
                    <a:pt x="505853" y="400276"/>
                  </a:lnTo>
                  <a:lnTo>
                    <a:pt x="466338" y="400740"/>
                  </a:lnTo>
                  <a:lnTo>
                    <a:pt x="439154" y="400944"/>
                  </a:lnTo>
                  <a:lnTo>
                    <a:pt x="408433" y="401063"/>
                  </a:lnTo>
                  <a:lnTo>
                    <a:pt x="374561" y="401079"/>
                  </a:lnTo>
                  <a:lnTo>
                    <a:pt x="296587" y="400567"/>
                  </a:lnTo>
                  <a:lnTo>
                    <a:pt x="274463" y="400220"/>
                  </a:lnTo>
                  <a:lnTo>
                    <a:pt x="191405" y="398369"/>
                  </a:lnTo>
                  <a:lnTo>
                    <a:pt x="159718" y="397433"/>
                  </a:lnTo>
                  <a:lnTo>
                    <a:pt x="122460" y="396193"/>
                  </a:lnTo>
                  <a:lnTo>
                    <a:pt x="102207" y="395445"/>
                  </a:lnTo>
                  <a:lnTo>
                    <a:pt x="56023" y="393546"/>
                  </a:lnTo>
                  <a:lnTo>
                    <a:pt x="53210" y="393427"/>
                  </a:lnTo>
                  <a:lnTo>
                    <a:pt x="0" y="390987"/>
                  </a:lnTo>
                  <a:lnTo>
                    <a:pt x="1803" y="352582"/>
                  </a:lnTo>
                  <a:lnTo>
                    <a:pt x="2948" y="327613"/>
                  </a:lnTo>
                  <a:lnTo>
                    <a:pt x="3104" y="324224"/>
                  </a:lnTo>
                  <a:lnTo>
                    <a:pt x="3442" y="316884"/>
                  </a:lnTo>
                  <a:lnTo>
                    <a:pt x="5326" y="277726"/>
                  </a:lnTo>
                  <a:lnTo>
                    <a:pt x="7220" y="239535"/>
                  </a:lnTo>
                  <a:lnTo>
                    <a:pt x="7480" y="234317"/>
                  </a:lnTo>
                  <a:lnTo>
                    <a:pt x="7940" y="225074"/>
                  </a:lnTo>
                  <a:lnTo>
                    <a:pt x="10029" y="182446"/>
                  </a:lnTo>
                  <a:lnTo>
                    <a:pt x="10815" y="166464"/>
                  </a:lnTo>
                  <a:close/>
                </a:path>
              </a:pathLst>
            </a:custGeom>
            <a:solidFill>
              <a:srgbClr val="FF6F4E">
                <a:alpha val="100000"/>
              </a:srgbClr>
            </a:solidFill>
            <a:ln w="10840" cap="rnd">
              <a:solidFill>
                <a:srgbClr val="000000">
                  <a:alpha val="100000"/>
                </a:srgbClr>
              </a:solidFill>
              <a:prstDash val="solid"/>
              <a:round/>
            </a:ln>
          </p:spPr>
          <p:txBody>
            <a:bodyPr/>
            <a:lstStyle/>
            <a:p/>
          </p:txBody>
        </p:sp>
        <p:sp>
          <p:nvSpPr>
            <p:cNvPr id="62" name="pg61"/>
            <p:cNvSpPr/>
            <p:nvPr/>
          </p:nvSpPr>
          <p:spPr>
            <a:xfrm>
              <a:off x="4870750" y="3806592"/>
              <a:ext cx="888878" cy="367486"/>
            </a:xfrm>
            <a:custGeom>
              <a:avLst/>
              <a:pathLst>
                <a:path w="888878" h="367486">
                  <a:moveTo>
                    <a:pt x="476" y="363012"/>
                  </a:moveTo>
                  <a:lnTo>
                    <a:pt x="4154" y="361052"/>
                  </a:lnTo>
                  <a:lnTo>
                    <a:pt x="11392" y="358818"/>
                  </a:lnTo>
                  <a:lnTo>
                    <a:pt x="12532" y="353254"/>
                  </a:lnTo>
                  <a:lnTo>
                    <a:pt x="14318" y="348048"/>
                  </a:lnTo>
                  <a:lnTo>
                    <a:pt x="21981" y="348555"/>
                  </a:lnTo>
                  <a:lnTo>
                    <a:pt x="20339" y="342581"/>
                  </a:lnTo>
                  <a:lnTo>
                    <a:pt x="20494" y="337379"/>
                  </a:lnTo>
                  <a:lnTo>
                    <a:pt x="19331" y="331279"/>
                  </a:lnTo>
                  <a:lnTo>
                    <a:pt x="11571" y="328905"/>
                  </a:lnTo>
                  <a:lnTo>
                    <a:pt x="15980" y="324388"/>
                  </a:lnTo>
                  <a:lnTo>
                    <a:pt x="18816" y="316208"/>
                  </a:lnTo>
                  <a:lnTo>
                    <a:pt x="15501" y="310337"/>
                  </a:lnTo>
                  <a:lnTo>
                    <a:pt x="19837" y="308070"/>
                  </a:lnTo>
                  <a:lnTo>
                    <a:pt x="22669" y="308784"/>
                  </a:lnTo>
                  <a:lnTo>
                    <a:pt x="24576" y="302955"/>
                  </a:lnTo>
                  <a:lnTo>
                    <a:pt x="21462" y="298093"/>
                  </a:lnTo>
                  <a:lnTo>
                    <a:pt x="21577" y="290892"/>
                  </a:lnTo>
                  <a:lnTo>
                    <a:pt x="30212" y="291015"/>
                  </a:lnTo>
                  <a:lnTo>
                    <a:pt x="31423" y="288383"/>
                  </a:lnTo>
                  <a:lnTo>
                    <a:pt x="32055" y="281952"/>
                  </a:lnTo>
                  <a:lnTo>
                    <a:pt x="37796" y="278750"/>
                  </a:lnTo>
                  <a:lnTo>
                    <a:pt x="35042" y="275841"/>
                  </a:lnTo>
                  <a:lnTo>
                    <a:pt x="28205" y="270705"/>
                  </a:lnTo>
                  <a:lnTo>
                    <a:pt x="31757" y="262335"/>
                  </a:lnTo>
                  <a:lnTo>
                    <a:pt x="37400" y="262633"/>
                  </a:lnTo>
                  <a:lnTo>
                    <a:pt x="44054" y="257139"/>
                  </a:lnTo>
                  <a:lnTo>
                    <a:pt x="51552" y="252647"/>
                  </a:lnTo>
                  <a:lnTo>
                    <a:pt x="50334" y="247682"/>
                  </a:lnTo>
                  <a:lnTo>
                    <a:pt x="50686" y="244151"/>
                  </a:lnTo>
                  <a:lnTo>
                    <a:pt x="58438" y="240360"/>
                  </a:lnTo>
                  <a:lnTo>
                    <a:pt x="58134" y="239239"/>
                  </a:lnTo>
                  <a:lnTo>
                    <a:pt x="57507" y="236926"/>
                  </a:lnTo>
                  <a:lnTo>
                    <a:pt x="53411" y="233920"/>
                  </a:lnTo>
                  <a:lnTo>
                    <a:pt x="47691" y="227551"/>
                  </a:lnTo>
                  <a:lnTo>
                    <a:pt x="51740" y="224392"/>
                  </a:lnTo>
                  <a:lnTo>
                    <a:pt x="52144" y="216051"/>
                  </a:lnTo>
                  <a:lnTo>
                    <a:pt x="55778" y="212776"/>
                  </a:lnTo>
                  <a:lnTo>
                    <a:pt x="60731" y="207878"/>
                  </a:lnTo>
                  <a:lnTo>
                    <a:pt x="56637" y="202034"/>
                  </a:lnTo>
                  <a:lnTo>
                    <a:pt x="56193" y="201777"/>
                  </a:lnTo>
                  <a:lnTo>
                    <a:pt x="48677" y="197424"/>
                  </a:lnTo>
                  <a:lnTo>
                    <a:pt x="49883" y="194155"/>
                  </a:lnTo>
                  <a:lnTo>
                    <a:pt x="58095" y="194498"/>
                  </a:lnTo>
                  <a:lnTo>
                    <a:pt x="62617" y="188630"/>
                  </a:lnTo>
                  <a:lnTo>
                    <a:pt x="56022" y="185260"/>
                  </a:lnTo>
                  <a:lnTo>
                    <a:pt x="56711" y="180639"/>
                  </a:lnTo>
                  <a:lnTo>
                    <a:pt x="62596" y="179732"/>
                  </a:lnTo>
                  <a:lnTo>
                    <a:pt x="64963" y="179366"/>
                  </a:lnTo>
                  <a:lnTo>
                    <a:pt x="65763" y="174773"/>
                  </a:lnTo>
                  <a:lnTo>
                    <a:pt x="61733" y="169693"/>
                  </a:lnTo>
                  <a:lnTo>
                    <a:pt x="63361" y="163890"/>
                  </a:lnTo>
                  <a:lnTo>
                    <a:pt x="60881" y="159384"/>
                  </a:lnTo>
                  <a:lnTo>
                    <a:pt x="73803" y="157607"/>
                  </a:lnTo>
                  <a:lnTo>
                    <a:pt x="81416" y="156328"/>
                  </a:lnTo>
                  <a:lnTo>
                    <a:pt x="95539" y="153939"/>
                  </a:lnTo>
                  <a:lnTo>
                    <a:pt x="121775" y="150965"/>
                  </a:lnTo>
                  <a:lnTo>
                    <a:pt x="135544" y="149159"/>
                  </a:lnTo>
                  <a:lnTo>
                    <a:pt x="136329" y="149055"/>
                  </a:lnTo>
                  <a:lnTo>
                    <a:pt x="137433" y="148910"/>
                  </a:lnTo>
                  <a:lnTo>
                    <a:pt x="169266" y="144644"/>
                  </a:lnTo>
                  <a:lnTo>
                    <a:pt x="169736" y="144580"/>
                  </a:lnTo>
                  <a:lnTo>
                    <a:pt x="172158" y="144269"/>
                  </a:lnTo>
                  <a:lnTo>
                    <a:pt x="210495" y="139252"/>
                  </a:lnTo>
                  <a:lnTo>
                    <a:pt x="218303" y="137939"/>
                  </a:lnTo>
                  <a:lnTo>
                    <a:pt x="218608" y="137888"/>
                  </a:lnTo>
                  <a:lnTo>
                    <a:pt x="219472" y="130827"/>
                  </a:lnTo>
                  <a:lnTo>
                    <a:pt x="215786" y="120787"/>
                  </a:lnTo>
                  <a:lnTo>
                    <a:pt x="213396" y="114735"/>
                  </a:lnTo>
                  <a:lnTo>
                    <a:pt x="219615" y="113987"/>
                  </a:lnTo>
                  <a:lnTo>
                    <a:pt x="236969" y="113256"/>
                  </a:lnTo>
                  <a:lnTo>
                    <a:pt x="237123" y="117324"/>
                  </a:lnTo>
                  <a:lnTo>
                    <a:pt x="253844" y="114382"/>
                  </a:lnTo>
                  <a:lnTo>
                    <a:pt x="259419" y="113393"/>
                  </a:lnTo>
                  <a:lnTo>
                    <a:pt x="290299" y="108286"/>
                  </a:lnTo>
                  <a:lnTo>
                    <a:pt x="291542" y="108078"/>
                  </a:lnTo>
                  <a:lnTo>
                    <a:pt x="314787" y="104156"/>
                  </a:lnTo>
                  <a:lnTo>
                    <a:pt x="320484" y="103186"/>
                  </a:lnTo>
                  <a:lnTo>
                    <a:pt x="346530" y="98697"/>
                  </a:lnTo>
                  <a:lnTo>
                    <a:pt x="351748" y="97722"/>
                  </a:lnTo>
                  <a:lnTo>
                    <a:pt x="368198" y="94624"/>
                  </a:lnTo>
                  <a:lnTo>
                    <a:pt x="373085" y="95363"/>
                  </a:lnTo>
                  <a:lnTo>
                    <a:pt x="374273" y="95543"/>
                  </a:lnTo>
                  <a:lnTo>
                    <a:pt x="378569" y="92897"/>
                  </a:lnTo>
                  <a:lnTo>
                    <a:pt x="388781" y="91795"/>
                  </a:lnTo>
                  <a:lnTo>
                    <a:pt x="410620" y="89398"/>
                  </a:lnTo>
                  <a:lnTo>
                    <a:pt x="423728" y="87933"/>
                  </a:lnTo>
                  <a:lnTo>
                    <a:pt x="435001" y="86733"/>
                  </a:lnTo>
                  <a:lnTo>
                    <a:pt x="445809" y="85570"/>
                  </a:lnTo>
                  <a:lnTo>
                    <a:pt x="454813" y="84289"/>
                  </a:lnTo>
                  <a:lnTo>
                    <a:pt x="460796" y="83432"/>
                  </a:lnTo>
                  <a:lnTo>
                    <a:pt x="486487" y="79698"/>
                  </a:lnTo>
                  <a:lnTo>
                    <a:pt x="491878" y="78343"/>
                  </a:lnTo>
                  <a:lnTo>
                    <a:pt x="506461" y="74662"/>
                  </a:lnTo>
                  <a:lnTo>
                    <a:pt x="506999" y="74526"/>
                  </a:lnTo>
                  <a:lnTo>
                    <a:pt x="508510" y="74296"/>
                  </a:lnTo>
                  <a:lnTo>
                    <a:pt x="527489" y="71391"/>
                  </a:lnTo>
                  <a:lnTo>
                    <a:pt x="540378" y="70124"/>
                  </a:lnTo>
                  <a:lnTo>
                    <a:pt x="543665" y="69798"/>
                  </a:lnTo>
                  <a:lnTo>
                    <a:pt x="560496" y="67958"/>
                  </a:lnTo>
                  <a:lnTo>
                    <a:pt x="561221" y="67846"/>
                  </a:lnTo>
                  <a:lnTo>
                    <a:pt x="590553" y="63272"/>
                  </a:lnTo>
                  <a:lnTo>
                    <a:pt x="615631" y="59057"/>
                  </a:lnTo>
                  <a:lnTo>
                    <a:pt x="619216" y="58448"/>
                  </a:lnTo>
                  <a:lnTo>
                    <a:pt x="644348" y="53953"/>
                  </a:lnTo>
                  <a:lnTo>
                    <a:pt x="650339" y="53045"/>
                  </a:lnTo>
                  <a:lnTo>
                    <a:pt x="654168" y="52461"/>
                  </a:lnTo>
                  <a:lnTo>
                    <a:pt x="675560" y="48782"/>
                  </a:lnTo>
                  <a:lnTo>
                    <a:pt x="676727" y="46076"/>
                  </a:lnTo>
                  <a:lnTo>
                    <a:pt x="698000" y="42012"/>
                  </a:lnTo>
                  <a:lnTo>
                    <a:pt x="718475" y="38050"/>
                  </a:lnTo>
                  <a:lnTo>
                    <a:pt x="748996" y="32182"/>
                  </a:lnTo>
                  <a:lnTo>
                    <a:pt x="765095" y="29041"/>
                  </a:lnTo>
                  <a:lnTo>
                    <a:pt x="788118" y="24016"/>
                  </a:lnTo>
                  <a:lnTo>
                    <a:pt x="800801" y="21220"/>
                  </a:lnTo>
                  <a:lnTo>
                    <a:pt x="820922" y="17003"/>
                  </a:lnTo>
                  <a:lnTo>
                    <a:pt x="826208" y="15887"/>
                  </a:lnTo>
                  <a:lnTo>
                    <a:pt x="833436" y="14356"/>
                  </a:lnTo>
                  <a:lnTo>
                    <a:pt x="836393" y="13719"/>
                  </a:lnTo>
                  <a:lnTo>
                    <a:pt x="858387" y="8947"/>
                  </a:lnTo>
                  <a:lnTo>
                    <a:pt x="859005" y="5809"/>
                  </a:lnTo>
                  <a:lnTo>
                    <a:pt x="869009" y="3799"/>
                  </a:lnTo>
                  <a:lnTo>
                    <a:pt x="887761" y="0"/>
                  </a:lnTo>
                  <a:lnTo>
                    <a:pt x="885213" y="3821"/>
                  </a:lnTo>
                  <a:lnTo>
                    <a:pt x="884246" y="11041"/>
                  </a:lnTo>
                  <a:lnTo>
                    <a:pt x="886559" y="19934"/>
                  </a:lnTo>
                  <a:lnTo>
                    <a:pt x="883944" y="27968"/>
                  </a:lnTo>
                  <a:lnTo>
                    <a:pt x="885500" y="30843"/>
                  </a:lnTo>
                  <a:lnTo>
                    <a:pt x="888878" y="37085"/>
                  </a:lnTo>
                  <a:lnTo>
                    <a:pt x="882242" y="38216"/>
                  </a:lnTo>
                  <a:lnTo>
                    <a:pt x="875379" y="38879"/>
                  </a:lnTo>
                  <a:lnTo>
                    <a:pt x="868751" y="46529"/>
                  </a:lnTo>
                  <a:lnTo>
                    <a:pt x="868058" y="48681"/>
                  </a:lnTo>
                  <a:lnTo>
                    <a:pt x="866987" y="52005"/>
                  </a:lnTo>
                  <a:lnTo>
                    <a:pt x="865253" y="57377"/>
                  </a:lnTo>
                  <a:lnTo>
                    <a:pt x="860772" y="72516"/>
                  </a:lnTo>
                  <a:lnTo>
                    <a:pt x="855768" y="76149"/>
                  </a:lnTo>
                  <a:lnTo>
                    <a:pt x="850984" y="77364"/>
                  </a:lnTo>
                  <a:lnTo>
                    <a:pt x="848731" y="73520"/>
                  </a:lnTo>
                  <a:lnTo>
                    <a:pt x="840775" y="72139"/>
                  </a:lnTo>
                  <a:lnTo>
                    <a:pt x="839966" y="73022"/>
                  </a:lnTo>
                  <a:lnTo>
                    <a:pt x="835880" y="77475"/>
                  </a:lnTo>
                  <a:lnTo>
                    <a:pt x="832381" y="77426"/>
                  </a:lnTo>
                  <a:lnTo>
                    <a:pt x="827693" y="80927"/>
                  </a:lnTo>
                  <a:lnTo>
                    <a:pt x="821940" y="86491"/>
                  </a:lnTo>
                  <a:lnTo>
                    <a:pt x="821420" y="88023"/>
                  </a:lnTo>
                  <a:lnTo>
                    <a:pt x="818104" y="97780"/>
                  </a:lnTo>
                  <a:lnTo>
                    <a:pt x="814159" y="101954"/>
                  </a:lnTo>
                  <a:lnTo>
                    <a:pt x="809627" y="106742"/>
                  </a:lnTo>
                  <a:lnTo>
                    <a:pt x="803542" y="105234"/>
                  </a:lnTo>
                  <a:lnTo>
                    <a:pt x="803864" y="98148"/>
                  </a:lnTo>
                  <a:lnTo>
                    <a:pt x="802516" y="96910"/>
                  </a:lnTo>
                  <a:lnTo>
                    <a:pt x="799513" y="94155"/>
                  </a:lnTo>
                  <a:lnTo>
                    <a:pt x="790456" y="102034"/>
                  </a:lnTo>
                  <a:lnTo>
                    <a:pt x="785385" y="106591"/>
                  </a:lnTo>
                  <a:lnTo>
                    <a:pt x="785536" y="112046"/>
                  </a:lnTo>
                  <a:lnTo>
                    <a:pt x="783218" y="116362"/>
                  </a:lnTo>
                  <a:lnTo>
                    <a:pt x="777948" y="114272"/>
                  </a:lnTo>
                  <a:lnTo>
                    <a:pt x="774808" y="116770"/>
                  </a:lnTo>
                  <a:lnTo>
                    <a:pt x="773204" y="118044"/>
                  </a:lnTo>
                  <a:lnTo>
                    <a:pt x="775636" y="124653"/>
                  </a:lnTo>
                  <a:lnTo>
                    <a:pt x="772822" y="131663"/>
                  </a:lnTo>
                  <a:lnTo>
                    <a:pt x="770523" y="136470"/>
                  </a:lnTo>
                  <a:lnTo>
                    <a:pt x="769596" y="138406"/>
                  </a:lnTo>
                  <a:lnTo>
                    <a:pt x="762077" y="139262"/>
                  </a:lnTo>
                  <a:lnTo>
                    <a:pt x="757226" y="141838"/>
                  </a:lnTo>
                  <a:lnTo>
                    <a:pt x="750743" y="144889"/>
                  </a:lnTo>
                  <a:lnTo>
                    <a:pt x="747778" y="150636"/>
                  </a:lnTo>
                  <a:lnTo>
                    <a:pt x="741971" y="153073"/>
                  </a:lnTo>
                  <a:lnTo>
                    <a:pt x="741914" y="153235"/>
                  </a:lnTo>
                  <a:lnTo>
                    <a:pt x="741294" y="154994"/>
                  </a:lnTo>
                  <a:lnTo>
                    <a:pt x="738954" y="161623"/>
                  </a:lnTo>
                  <a:lnTo>
                    <a:pt x="733590" y="162336"/>
                  </a:lnTo>
                  <a:lnTo>
                    <a:pt x="726900" y="170370"/>
                  </a:lnTo>
                  <a:lnTo>
                    <a:pt x="723830" y="172107"/>
                  </a:lnTo>
                  <a:lnTo>
                    <a:pt x="719912" y="178308"/>
                  </a:lnTo>
                  <a:lnTo>
                    <a:pt x="710337" y="179673"/>
                  </a:lnTo>
                  <a:lnTo>
                    <a:pt x="703382" y="180868"/>
                  </a:lnTo>
                  <a:lnTo>
                    <a:pt x="702360" y="181139"/>
                  </a:lnTo>
                  <a:lnTo>
                    <a:pt x="690957" y="184153"/>
                  </a:lnTo>
                  <a:lnTo>
                    <a:pt x="683806" y="191360"/>
                  </a:lnTo>
                  <a:lnTo>
                    <a:pt x="677607" y="198752"/>
                  </a:lnTo>
                  <a:lnTo>
                    <a:pt x="674049" y="201283"/>
                  </a:lnTo>
                  <a:lnTo>
                    <a:pt x="673494" y="201678"/>
                  </a:lnTo>
                  <a:lnTo>
                    <a:pt x="672101" y="202668"/>
                  </a:lnTo>
                  <a:lnTo>
                    <a:pt x="667966" y="209583"/>
                  </a:lnTo>
                  <a:lnTo>
                    <a:pt x="670291" y="213978"/>
                  </a:lnTo>
                  <a:lnTo>
                    <a:pt x="667577" y="217656"/>
                  </a:lnTo>
                  <a:lnTo>
                    <a:pt x="670324" y="224247"/>
                  </a:lnTo>
                  <a:lnTo>
                    <a:pt x="669812" y="224841"/>
                  </a:lnTo>
                  <a:lnTo>
                    <a:pt x="663540" y="232104"/>
                  </a:lnTo>
                  <a:lnTo>
                    <a:pt x="655057" y="234634"/>
                  </a:lnTo>
                  <a:lnTo>
                    <a:pt x="649600" y="231829"/>
                  </a:lnTo>
                  <a:lnTo>
                    <a:pt x="644208" y="238603"/>
                  </a:lnTo>
                  <a:lnTo>
                    <a:pt x="644313" y="241400"/>
                  </a:lnTo>
                  <a:lnTo>
                    <a:pt x="645388" y="270601"/>
                  </a:lnTo>
                  <a:lnTo>
                    <a:pt x="625361" y="274407"/>
                  </a:lnTo>
                  <a:lnTo>
                    <a:pt x="613316" y="276603"/>
                  </a:lnTo>
                  <a:lnTo>
                    <a:pt x="601975" y="278734"/>
                  </a:lnTo>
                  <a:lnTo>
                    <a:pt x="596791" y="279695"/>
                  </a:lnTo>
                  <a:lnTo>
                    <a:pt x="593081" y="280381"/>
                  </a:lnTo>
                  <a:lnTo>
                    <a:pt x="587636" y="281386"/>
                  </a:lnTo>
                  <a:lnTo>
                    <a:pt x="575252" y="283707"/>
                  </a:lnTo>
                  <a:lnTo>
                    <a:pt x="574943" y="283764"/>
                  </a:lnTo>
                  <a:lnTo>
                    <a:pt x="567946" y="285067"/>
                  </a:lnTo>
                  <a:lnTo>
                    <a:pt x="544404" y="289508"/>
                  </a:lnTo>
                  <a:lnTo>
                    <a:pt x="543065" y="289759"/>
                  </a:lnTo>
                  <a:lnTo>
                    <a:pt x="533832" y="291601"/>
                  </a:lnTo>
                  <a:lnTo>
                    <a:pt x="531581" y="292049"/>
                  </a:lnTo>
                  <a:lnTo>
                    <a:pt x="521975" y="293636"/>
                  </a:lnTo>
                  <a:lnTo>
                    <a:pt x="507910" y="295941"/>
                  </a:lnTo>
                  <a:lnTo>
                    <a:pt x="480068" y="300387"/>
                  </a:lnTo>
                  <a:lnTo>
                    <a:pt x="431902" y="307869"/>
                  </a:lnTo>
                  <a:lnTo>
                    <a:pt x="431098" y="308003"/>
                  </a:lnTo>
                  <a:lnTo>
                    <a:pt x="415073" y="310666"/>
                  </a:lnTo>
                  <a:lnTo>
                    <a:pt x="381055" y="315946"/>
                  </a:lnTo>
                  <a:lnTo>
                    <a:pt x="375371" y="316725"/>
                  </a:lnTo>
                  <a:lnTo>
                    <a:pt x="334917" y="322164"/>
                  </a:lnTo>
                  <a:lnTo>
                    <a:pt x="334277" y="322248"/>
                  </a:lnTo>
                  <a:lnTo>
                    <a:pt x="333481" y="322359"/>
                  </a:lnTo>
                  <a:lnTo>
                    <a:pt x="292218" y="327989"/>
                  </a:lnTo>
                  <a:lnTo>
                    <a:pt x="290173" y="328263"/>
                  </a:lnTo>
                  <a:lnTo>
                    <a:pt x="265666" y="331593"/>
                  </a:lnTo>
                  <a:lnTo>
                    <a:pt x="251305" y="333631"/>
                  </a:lnTo>
                  <a:lnTo>
                    <a:pt x="249673" y="333861"/>
                  </a:lnTo>
                  <a:lnTo>
                    <a:pt x="227731" y="336697"/>
                  </a:lnTo>
                  <a:lnTo>
                    <a:pt x="228251" y="338284"/>
                  </a:lnTo>
                  <a:lnTo>
                    <a:pt x="221984" y="339187"/>
                  </a:lnTo>
                  <a:lnTo>
                    <a:pt x="210592" y="340738"/>
                  </a:lnTo>
                  <a:lnTo>
                    <a:pt x="208759" y="340986"/>
                  </a:lnTo>
                  <a:lnTo>
                    <a:pt x="199098" y="342287"/>
                  </a:lnTo>
                  <a:lnTo>
                    <a:pt x="164875" y="347032"/>
                  </a:lnTo>
                  <a:lnTo>
                    <a:pt x="160936" y="347563"/>
                  </a:lnTo>
                  <a:lnTo>
                    <a:pt x="139950" y="350366"/>
                  </a:lnTo>
                  <a:lnTo>
                    <a:pt x="138932" y="350501"/>
                  </a:lnTo>
                  <a:lnTo>
                    <a:pt x="120358" y="352977"/>
                  </a:lnTo>
                  <a:lnTo>
                    <a:pt x="103656" y="355171"/>
                  </a:lnTo>
                  <a:lnTo>
                    <a:pt x="94754" y="356328"/>
                  </a:lnTo>
                  <a:lnTo>
                    <a:pt x="72083" y="359109"/>
                  </a:lnTo>
                  <a:lnTo>
                    <a:pt x="63414" y="360157"/>
                  </a:lnTo>
                  <a:lnTo>
                    <a:pt x="59590" y="360617"/>
                  </a:lnTo>
                  <a:lnTo>
                    <a:pt x="55735" y="361078"/>
                  </a:lnTo>
                  <a:lnTo>
                    <a:pt x="0" y="367486"/>
                  </a:lnTo>
                  <a:close/>
                </a:path>
              </a:pathLst>
            </a:custGeom>
            <a:solidFill>
              <a:srgbClr val="FF7A59">
                <a:alpha val="100000"/>
              </a:srgbClr>
            </a:solidFill>
            <a:ln w="10840" cap="rnd">
              <a:solidFill>
                <a:srgbClr val="000000">
                  <a:alpha val="100000"/>
                </a:srgbClr>
              </a:solidFill>
              <a:prstDash val="solid"/>
              <a:round/>
            </a:ln>
          </p:spPr>
          <p:txBody>
            <a:bodyPr/>
            <a:lstStyle/>
            <a:p/>
          </p:txBody>
        </p:sp>
        <p:sp>
          <p:nvSpPr>
            <p:cNvPr id="63" name="pg62"/>
            <p:cNvSpPr/>
            <p:nvPr/>
          </p:nvSpPr>
          <p:spPr>
            <a:xfrm>
              <a:off x="3061334" y="4029382"/>
              <a:ext cx="1495420" cy="1407413"/>
            </a:xfrm>
            <a:custGeom>
              <a:avLst/>
              <a:pathLst>
                <a:path w="1495420" h="1407413">
                  <a:moveTo>
                    <a:pt x="1787" y="583777"/>
                  </a:moveTo>
                  <a:lnTo>
                    <a:pt x="1544" y="576173"/>
                  </a:lnTo>
                  <a:lnTo>
                    <a:pt x="3120" y="572420"/>
                  </a:lnTo>
                  <a:lnTo>
                    <a:pt x="30407" y="574392"/>
                  </a:lnTo>
                  <a:lnTo>
                    <a:pt x="50366" y="575785"/>
                  </a:lnTo>
                  <a:lnTo>
                    <a:pt x="73295" y="577392"/>
                  </a:lnTo>
                  <a:lnTo>
                    <a:pt x="101288" y="579280"/>
                  </a:lnTo>
                  <a:lnTo>
                    <a:pt x="168783" y="583799"/>
                  </a:lnTo>
                  <a:lnTo>
                    <a:pt x="195459" y="585369"/>
                  </a:lnTo>
                  <a:lnTo>
                    <a:pt x="203454" y="585826"/>
                  </a:lnTo>
                  <a:lnTo>
                    <a:pt x="226578" y="587108"/>
                  </a:lnTo>
                  <a:lnTo>
                    <a:pt x="296691" y="590707"/>
                  </a:lnTo>
                  <a:lnTo>
                    <a:pt x="301711" y="590938"/>
                  </a:lnTo>
                  <a:lnTo>
                    <a:pt x="330870" y="592229"/>
                  </a:lnTo>
                  <a:lnTo>
                    <a:pt x="375793" y="594046"/>
                  </a:lnTo>
                  <a:lnTo>
                    <a:pt x="405500" y="595132"/>
                  </a:lnTo>
                  <a:lnTo>
                    <a:pt x="405859" y="583708"/>
                  </a:lnTo>
                  <a:lnTo>
                    <a:pt x="406099" y="576056"/>
                  </a:lnTo>
                  <a:lnTo>
                    <a:pt x="407637" y="526244"/>
                  </a:lnTo>
                  <a:lnTo>
                    <a:pt x="407905" y="517554"/>
                  </a:lnTo>
                  <a:lnTo>
                    <a:pt x="408985" y="483024"/>
                  </a:lnTo>
                  <a:lnTo>
                    <a:pt x="409606" y="468529"/>
                  </a:lnTo>
                  <a:lnTo>
                    <a:pt x="411077" y="434167"/>
                  </a:lnTo>
                  <a:lnTo>
                    <a:pt x="412194" y="411819"/>
                  </a:lnTo>
                  <a:lnTo>
                    <a:pt x="413397" y="387750"/>
                  </a:lnTo>
                  <a:lnTo>
                    <a:pt x="415058" y="354176"/>
                  </a:lnTo>
                  <a:lnTo>
                    <a:pt x="416564" y="320507"/>
                  </a:lnTo>
                  <a:lnTo>
                    <a:pt x="416701" y="316082"/>
                  </a:lnTo>
                  <a:lnTo>
                    <a:pt x="417481" y="290972"/>
                  </a:lnTo>
                  <a:lnTo>
                    <a:pt x="417522" y="289636"/>
                  </a:lnTo>
                  <a:lnTo>
                    <a:pt x="417797" y="280798"/>
                  </a:lnTo>
                  <a:lnTo>
                    <a:pt x="418922" y="249017"/>
                  </a:lnTo>
                  <a:lnTo>
                    <a:pt x="419504" y="232136"/>
                  </a:lnTo>
                  <a:lnTo>
                    <a:pt x="420398" y="204770"/>
                  </a:lnTo>
                  <a:lnTo>
                    <a:pt x="421224" y="179542"/>
                  </a:lnTo>
                  <a:lnTo>
                    <a:pt x="421401" y="174456"/>
                  </a:lnTo>
                  <a:lnTo>
                    <a:pt x="423425" y="116294"/>
                  </a:lnTo>
                  <a:lnTo>
                    <a:pt x="423957" y="100808"/>
                  </a:lnTo>
                  <a:lnTo>
                    <a:pt x="425397" y="58984"/>
                  </a:lnTo>
                  <a:lnTo>
                    <a:pt x="427239" y="0"/>
                  </a:lnTo>
                  <a:lnTo>
                    <a:pt x="431467" y="157"/>
                  </a:lnTo>
                  <a:lnTo>
                    <a:pt x="521408" y="2928"/>
                  </a:lnTo>
                  <a:lnTo>
                    <a:pt x="535343" y="3310"/>
                  </a:lnTo>
                  <a:lnTo>
                    <a:pt x="557381" y="3870"/>
                  </a:lnTo>
                  <a:lnTo>
                    <a:pt x="579087" y="4332"/>
                  </a:lnTo>
                  <a:lnTo>
                    <a:pt x="636800" y="5298"/>
                  </a:lnTo>
                  <a:lnTo>
                    <a:pt x="650835" y="5431"/>
                  </a:lnTo>
                  <a:lnTo>
                    <a:pt x="658333" y="5492"/>
                  </a:lnTo>
                  <a:lnTo>
                    <a:pt x="689569" y="5795"/>
                  </a:lnTo>
                  <a:lnTo>
                    <a:pt x="694547" y="5823"/>
                  </a:lnTo>
                  <a:lnTo>
                    <a:pt x="719739" y="5928"/>
                  </a:lnTo>
                  <a:lnTo>
                    <a:pt x="752658" y="5987"/>
                  </a:lnTo>
                  <a:lnTo>
                    <a:pt x="753018" y="5987"/>
                  </a:lnTo>
                  <a:lnTo>
                    <a:pt x="753018" y="64834"/>
                  </a:lnTo>
                  <a:lnTo>
                    <a:pt x="753018" y="87986"/>
                  </a:lnTo>
                  <a:lnTo>
                    <a:pt x="753019" y="122675"/>
                  </a:lnTo>
                  <a:lnTo>
                    <a:pt x="753019" y="148737"/>
                  </a:lnTo>
                  <a:lnTo>
                    <a:pt x="753019" y="180477"/>
                  </a:lnTo>
                  <a:lnTo>
                    <a:pt x="753019" y="200647"/>
                  </a:lnTo>
                  <a:lnTo>
                    <a:pt x="753019" y="238252"/>
                  </a:lnTo>
                  <a:lnTo>
                    <a:pt x="753019" y="262854"/>
                  </a:lnTo>
                  <a:lnTo>
                    <a:pt x="753322" y="262771"/>
                  </a:lnTo>
                  <a:lnTo>
                    <a:pt x="760827" y="260706"/>
                  </a:lnTo>
                  <a:lnTo>
                    <a:pt x="770433" y="269929"/>
                  </a:lnTo>
                  <a:lnTo>
                    <a:pt x="773064" y="272451"/>
                  </a:lnTo>
                  <a:lnTo>
                    <a:pt x="778946" y="279395"/>
                  </a:lnTo>
                  <a:lnTo>
                    <a:pt x="786501" y="286548"/>
                  </a:lnTo>
                  <a:lnTo>
                    <a:pt x="797129" y="287344"/>
                  </a:lnTo>
                  <a:lnTo>
                    <a:pt x="798822" y="282971"/>
                  </a:lnTo>
                  <a:lnTo>
                    <a:pt x="810885" y="284334"/>
                  </a:lnTo>
                  <a:lnTo>
                    <a:pt x="811331" y="284384"/>
                  </a:lnTo>
                  <a:lnTo>
                    <a:pt x="816911" y="286466"/>
                  </a:lnTo>
                  <a:lnTo>
                    <a:pt x="819665" y="278289"/>
                  </a:lnTo>
                  <a:lnTo>
                    <a:pt x="824573" y="278917"/>
                  </a:lnTo>
                  <a:lnTo>
                    <a:pt x="832889" y="285531"/>
                  </a:lnTo>
                  <a:lnTo>
                    <a:pt x="838874" y="293581"/>
                  </a:lnTo>
                  <a:lnTo>
                    <a:pt x="839990" y="295080"/>
                  </a:lnTo>
                  <a:lnTo>
                    <a:pt x="842539" y="308245"/>
                  </a:lnTo>
                  <a:lnTo>
                    <a:pt x="848943" y="308838"/>
                  </a:lnTo>
                  <a:lnTo>
                    <a:pt x="856986" y="309824"/>
                  </a:lnTo>
                  <a:lnTo>
                    <a:pt x="863146" y="308758"/>
                  </a:lnTo>
                  <a:lnTo>
                    <a:pt x="868737" y="309235"/>
                  </a:lnTo>
                  <a:lnTo>
                    <a:pt x="870075" y="309349"/>
                  </a:lnTo>
                  <a:lnTo>
                    <a:pt x="877650" y="314973"/>
                  </a:lnTo>
                  <a:lnTo>
                    <a:pt x="884884" y="315476"/>
                  </a:lnTo>
                  <a:lnTo>
                    <a:pt x="892614" y="318661"/>
                  </a:lnTo>
                  <a:lnTo>
                    <a:pt x="897822" y="318296"/>
                  </a:lnTo>
                  <a:lnTo>
                    <a:pt x="902403" y="314084"/>
                  </a:lnTo>
                  <a:lnTo>
                    <a:pt x="906586" y="315106"/>
                  </a:lnTo>
                  <a:lnTo>
                    <a:pt x="910269" y="316004"/>
                  </a:lnTo>
                  <a:lnTo>
                    <a:pt x="915787" y="323057"/>
                  </a:lnTo>
                  <a:lnTo>
                    <a:pt x="921726" y="327014"/>
                  </a:lnTo>
                  <a:lnTo>
                    <a:pt x="927386" y="324571"/>
                  </a:lnTo>
                  <a:lnTo>
                    <a:pt x="928386" y="324139"/>
                  </a:lnTo>
                  <a:lnTo>
                    <a:pt x="930056" y="318366"/>
                  </a:lnTo>
                  <a:lnTo>
                    <a:pt x="933794" y="314503"/>
                  </a:lnTo>
                  <a:lnTo>
                    <a:pt x="938819" y="315819"/>
                  </a:lnTo>
                  <a:lnTo>
                    <a:pt x="949192" y="318147"/>
                  </a:lnTo>
                  <a:lnTo>
                    <a:pt x="955431" y="319745"/>
                  </a:lnTo>
                  <a:lnTo>
                    <a:pt x="958746" y="316095"/>
                  </a:lnTo>
                  <a:lnTo>
                    <a:pt x="960380" y="314294"/>
                  </a:lnTo>
                  <a:lnTo>
                    <a:pt x="963170" y="320882"/>
                  </a:lnTo>
                  <a:lnTo>
                    <a:pt x="963344" y="328245"/>
                  </a:lnTo>
                  <a:lnTo>
                    <a:pt x="965266" y="334319"/>
                  </a:lnTo>
                  <a:lnTo>
                    <a:pt x="973824" y="334976"/>
                  </a:lnTo>
                  <a:lnTo>
                    <a:pt x="980267" y="335473"/>
                  </a:lnTo>
                  <a:lnTo>
                    <a:pt x="979780" y="344309"/>
                  </a:lnTo>
                  <a:lnTo>
                    <a:pt x="980073" y="348689"/>
                  </a:lnTo>
                  <a:lnTo>
                    <a:pt x="980186" y="350381"/>
                  </a:lnTo>
                  <a:lnTo>
                    <a:pt x="989743" y="353988"/>
                  </a:lnTo>
                  <a:lnTo>
                    <a:pt x="996554" y="349739"/>
                  </a:lnTo>
                  <a:lnTo>
                    <a:pt x="1001250" y="343658"/>
                  </a:lnTo>
                  <a:lnTo>
                    <a:pt x="1010789" y="334645"/>
                  </a:lnTo>
                  <a:lnTo>
                    <a:pt x="1017803" y="337532"/>
                  </a:lnTo>
                  <a:lnTo>
                    <a:pt x="1019389" y="343574"/>
                  </a:lnTo>
                  <a:lnTo>
                    <a:pt x="1023334" y="346512"/>
                  </a:lnTo>
                  <a:lnTo>
                    <a:pt x="1023670" y="346762"/>
                  </a:lnTo>
                  <a:lnTo>
                    <a:pt x="1031551" y="343900"/>
                  </a:lnTo>
                  <a:lnTo>
                    <a:pt x="1031823" y="344302"/>
                  </a:lnTo>
                  <a:lnTo>
                    <a:pt x="1035595" y="349876"/>
                  </a:lnTo>
                  <a:lnTo>
                    <a:pt x="1036569" y="356089"/>
                  </a:lnTo>
                  <a:lnTo>
                    <a:pt x="1044486" y="356420"/>
                  </a:lnTo>
                  <a:lnTo>
                    <a:pt x="1050380" y="350191"/>
                  </a:lnTo>
                  <a:lnTo>
                    <a:pt x="1058231" y="345278"/>
                  </a:lnTo>
                  <a:lnTo>
                    <a:pt x="1062612" y="343290"/>
                  </a:lnTo>
                  <a:lnTo>
                    <a:pt x="1067252" y="352002"/>
                  </a:lnTo>
                  <a:lnTo>
                    <a:pt x="1063073" y="357103"/>
                  </a:lnTo>
                  <a:lnTo>
                    <a:pt x="1069660" y="368514"/>
                  </a:lnTo>
                  <a:lnTo>
                    <a:pt x="1076081" y="366556"/>
                  </a:lnTo>
                  <a:lnTo>
                    <a:pt x="1076281" y="361389"/>
                  </a:lnTo>
                  <a:lnTo>
                    <a:pt x="1077151" y="356242"/>
                  </a:lnTo>
                  <a:lnTo>
                    <a:pt x="1079498" y="350471"/>
                  </a:lnTo>
                  <a:lnTo>
                    <a:pt x="1087156" y="346128"/>
                  </a:lnTo>
                  <a:lnTo>
                    <a:pt x="1086670" y="341915"/>
                  </a:lnTo>
                  <a:lnTo>
                    <a:pt x="1090593" y="338318"/>
                  </a:lnTo>
                  <a:lnTo>
                    <a:pt x="1091443" y="338231"/>
                  </a:lnTo>
                  <a:lnTo>
                    <a:pt x="1092577" y="338114"/>
                  </a:lnTo>
                  <a:lnTo>
                    <a:pt x="1095790" y="337781"/>
                  </a:lnTo>
                  <a:lnTo>
                    <a:pt x="1096874" y="343603"/>
                  </a:lnTo>
                  <a:lnTo>
                    <a:pt x="1102279" y="350785"/>
                  </a:lnTo>
                  <a:lnTo>
                    <a:pt x="1108424" y="347685"/>
                  </a:lnTo>
                  <a:lnTo>
                    <a:pt x="1110484" y="351171"/>
                  </a:lnTo>
                  <a:lnTo>
                    <a:pt x="1117662" y="352266"/>
                  </a:lnTo>
                  <a:lnTo>
                    <a:pt x="1120815" y="346183"/>
                  </a:lnTo>
                  <a:lnTo>
                    <a:pt x="1123088" y="340795"/>
                  </a:lnTo>
                  <a:lnTo>
                    <a:pt x="1130469" y="344958"/>
                  </a:lnTo>
                  <a:lnTo>
                    <a:pt x="1130985" y="345249"/>
                  </a:lnTo>
                  <a:lnTo>
                    <a:pt x="1130910" y="351840"/>
                  </a:lnTo>
                  <a:lnTo>
                    <a:pt x="1133181" y="353313"/>
                  </a:lnTo>
                  <a:lnTo>
                    <a:pt x="1138626" y="353223"/>
                  </a:lnTo>
                  <a:lnTo>
                    <a:pt x="1141235" y="359029"/>
                  </a:lnTo>
                  <a:lnTo>
                    <a:pt x="1148503" y="357855"/>
                  </a:lnTo>
                  <a:lnTo>
                    <a:pt x="1152325" y="362165"/>
                  </a:lnTo>
                  <a:lnTo>
                    <a:pt x="1155125" y="366119"/>
                  </a:lnTo>
                  <a:lnTo>
                    <a:pt x="1157067" y="368859"/>
                  </a:lnTo>
                  <a:lnTo>
                    <a:pt x="1163045" y="363200"/>
                  </a:lnTo>
                  <a:lnTo>
                    <a:pt x="1166207" y="358463"/>
                  </a:lnTo>
                  <a:lnTo>
                    <a:pt x="1171671" y="361098"/>
                  </a:lnTo>
                  <a:lnTo>
                    <a:pt x="1177603" y="353875"/>
                  </a:lnTo>
                  <a:lnTo>
                    <a:pt x="1179806" y="349619"/>
                  </a:lnTo>
                  <a:lnTo>
                    <a:pt x="1189471" y="347908"/>
                  </a:lnTo>
                  <a:lnTo>
                    <a:pt x="1203526" y="342800"/>
                  </a:lnTo>
                  <a:lnTo>
                    <a:pt x="1208886" y="344031"/>
                  </a:lnTo>
                  <a:lnTo>
                    <a:pt x="1213625" y="344256"/>
                  </a:lnTo>
                  <a:lnTo>
                    <a:pt x="1216325" y="344383"/>
                  </a:lnTo>
                  <a:lnTo>
                    <a:pt x="1219671" y="342367"/>
                  </a:lnTo>
                  <a:lnTo>
                    <a:pt x="1225303" y="338969"/>
                  </a:lnTo>
                  <a:lnTo>
                    <a:pt x="1232717" y="337286"/>
                  </a:lnTo>
                  <a:lnTo>
                    <a:pt x="1239925" y="334087"/>
                  </a:lnTo>
                  <a:lnTo>
                    <a:pt x="1245097" y="333841"/>
                  </a:lnTo>
                  <a:lnTo>
                    <a:pt x="1248850" y="339148"/>
                  </a:lnTo>
                  <a:lnTo>
                    <a:pt x="1257583" y="340889"/>
                  </a:lnTo>
                  <a:lnTo>
                    <a:pt x="1268109" y="340460"/>
                  </a:lnTo>
                  <a:lnTo>
                    <a:pt x="1272705" y="339406"/>
                  </a:lnTo>
                  <a:lnTo>
                    <a:pt x="1275668" y="338725"/>
                  </a:lnTo>
                  <a:lnTo>
                    <a:pt x="1278625" y="331672"/>
                  </a:lnTo>
                  <a:lnTo>
                    <a:pt x="1281421" y="327242"/>
                  </a:lnTo>
                  <a:lnTo>
                    <a:pt x="1289371" y="329903"/>
                  </a:lnTo>
                  <a:lnTo>
                    <a:pt x="1290098" y="330146"/>
                  </a:lnTo>
                  <a:lnTo>
                    <a:pt x="1296335" y="333967"/>
                  </a:lnTo>
                  <a:lnTo>
                    <a:pt x="1301984" y="339240"/>
                  </a:lnTo>
                  <a:lnTo>
                    <a:pt x="1309240" y="340178"/>
                  </a:lnTo>
                  <a:lnTo>
                    <a:pt x="1314192" y="345423"/>
                  </a:lnTo>
                  <a:lnTo>
                    <a:pt x="1318563" y="349698"/>
                  </a:lnTo>
                  <a:lnTo>
                    <a:pt x="1325545" y="354163"/>
                  </a:lnTo>
                  <a:lnTo>
                    <a:pt x="1333847" y="352516"/>
                  </a:lnTo>
                  <a:lnTo>
                    <a:pt x="1337837" y="355876"/>
                  </a:lnTo>
                  <a:lnTo>
                    <a:pt x="1339828" y="357551"/>
                  </a:lnTo>
                  <a:lnTo>
                    <a:pt x="1349422" y="361440"/>
                  </a:lnTo>
                  <a:lnTo>
                    <a:pt x="1355848" y="361498"/>
                  </a:lnTo>
                  <a:lnTo>
                    <a:pt x="1361086" y="367533"/>
                  </a:lnTo>
                  <a:lnTo>
                    <a:pt x="1365740" y="365108"/>
                  </a:lnTo>
                  <a:lnTo>
                    <a:pt x="1373620" y="372636"/>
                  </a:lnTo>
                  <a:lnTo>
                    <a:pt x="1377153" y="373956"/>
                  </a:lnTo>
                  <a:lnTo>
                    <a:pt x="1380986" y="374904"/>
                  </a:lnTo>
                  <a:lnTo>
                    <a:pt x="1382650" y="373384"/>
                  </a:lnTo>
                  <a:lnTo>
                    <a:pt x="1386520" y="373470"/>
                  </a:lnTo>
                  <a:lnTo>
                    <a:pt x="1393623" y="371369"/>
                  </a:lnTo>
                  <a:lnTo>
                    <a:pt x="1396476" y="371984"/>
                  </a:lnTo>
                  <a:lnTo>
                    <a:pt x="1399654" y="368904"/>
                  </a:lnTo>
                  <a:lnTo>
                    <a:pt x="1404251" y="370510"/>
                  </a:lnTo>
                  <a:lnTo>
                    <a:pt x="1412103" y="370694"/>
                  </a:lnTo>
                  <a:lnTo>
                    <a:pt x="1415520" y="373216"/>
                  </a:lnTo>
                  <a:lnTo>
                    <a:pt x="1416522" y="388479"/>
                  </a:lnTo>
                  <a:lnTo>
                    <a:pt x="1417380" y="402389"/>
                  </a:lnTo>
                  <a:lnTo>
                    <a:pt x="1417881" y="410212"/>
                  </a:lnTo>
                  <a:lnTo>
                    <a:pt x="1418817" y="424860"/>
                  </a:lnTo>
                  <a:lnTo>
                    <a:pt x="1419945" y="443486"/>
                  </a:lnTo>
                  <a:lnTo>
                    <a:pt x="1421070" y="461720"/>
                  </a:lnTo>
                  <a:lnTo>
                    <a:pt x="1421749" y="472757"/>
                  </a:lnTo>
                  <a:lnTo>
                    <a:pt x="1422597" y="486542"/>
                  </a:lnTo>
                  <a:lnTo>
                    <a:pt x="1423640" y="503536"/>
                  </a:lnTo>
                  <a:lnTo>
                    <a:pt x="1425067" y="526226"/>
                  </a:lnTo>
                  <a:lnTo>
                    <a:pt x="1425306" y="530015"/>
                  </a:lnTo>
                  <a:lnTo>
                    <a:pt x="1426664" y="552120"/>
                  </a:lnTo>
                  <a:lnTo>
                    <a:pt x="1427134" y="559777"/>
                  </a:lnTo>
                  <a:lnTo>
                    <a:pt x="1428402" y="578969"/>
                  </a:lnTo>
                  <a:lnTo>
                    <a:pt x="1429908" y="580548"/>
                  </a:lnTo>
                  <a:lnTo>
                    <a:pt x="1436220" y="587162"/>
                  </a:lnTo>
                  <a:lnTo>
                    <a:pt x="1444180" y="591007"/>
                  </a:lnTo>
                  <a:lnTo>
                    <a:pt x="1448128" y="597198"/>
                  </a:lnTo>
                  <a:lnTo>
                    <a:pt x="1451266" y="602114"/>
                  </a:lnTo>
                  <a:lnTo>
                    <a:pt x="1457803" y="615521"/>
                  </a:lnTo>
                  <a:lnTo>
                    <a:pt x="1456929" y="625938"/>
                  </a:lnTo>
                  <a:lnTo>
                    <a:pt x="1455174" y="630871"/>
                  </a:lnTo>
                  <a:lnTo>
                    <a:pt x="1461032" y="638244"/>
                  </a:lnTo>
                  <a:lnTo>
                    <a:pt x="1468251" y="640798"/>
                  </a:lnTo>
                  <a:lnTo>
                    <a:pt x="1465868" y="645660"/>
                  </a:lnTo>
                  <a:lnTo>
                    <a:pt x="1472110" y="650538"/>
                  </a:lnTo>
                  <a:lnTo>
                    <a:pt x="1475915" y="657316"/>
                  </a:lnTo>
                  <a:lnTo>
                    <a:pt x="1475709" y="667138"/>
                  </a:lnTo>
                  <a:lnTo>
                    <a:pt x="1483075" y="672110"/>
                  </a:lnTo>
                  <a:lnTo>
                    <a:pt x="1485041" y="682137"/>
                  </a:lnTo>
                  <a:lnTo>
                    <a:pt x="1485250" y="682110"/>
                  </a:lnTo>
                  <a:lnTo>
                    <a:pt x="1490723" y="681411"/>
                  </a:lnTo>
                  <a:lnTo>
                    <a:pt x="1492702" y="681157"/>
                  </a:lnTo>
                  <a:lnTo>
                    <a:pt x="1492599" y="688678"/>
                  </a:lnTo>
                  <a:lnTo>
                    <a:pt x="1494297" y="698770"/>
                  </a:lnTo>
                  <a:lnTo>
                    <a:pt x="1493718" y="704530"/>
                  </a:lnTo>
                  <a:lnTo>
                    <a:pt x="1492892" y="710069"/>
                  </a:lnTo>
                  <a:lnTo>
                    <a:pt x="1495420" y="715516"/>
                  </a:lnTo>
                  <a:lnTo>
                    <a:pt x="1493115" y="721919"/>
                  </a:lnTo>
                  <a:lnTo>
                    <a:pt x="1492721" y="723013"/>
                  </a:lnTo>
                  <a:lnTo>
                    <a:pt x="1492062" y="731858"/>
                  </a:lnTo>
                  <a:lnTo>
                    <a:pt x="1487058" y="740764"/>
                  </a:lnTo>
                  <a:lnTo>
                    <a:pt x="1486148" y="748578"/>
                  </a:lnTo>
                  <a:lnTo>
                    <a:pt x="1480264" y="756253"/>
                  </a:lnTo>
                  <a:lnTo>
                    <a:pt x="1480626" y="760542"/>
                  </a:lnTo>
                  <a:lnTo>
                    <a:pt x="1475863" y="767205"/>
                  </a:lnTo>
                  <a:lnTo>
                    <a:pt x="1478375" y="772108"/>
                  </a:lnTo>
                  <a:lnTo>
                    <a:pt x="1479865" y="782112"/>
                  </a:lnTo>
                  <a:lnTo>
                    <a:pt x="1475961" y="786057"/>
                  </a:lnTo>
                  <a:lnTo>
                    <a:pt x="1475222" y="786804"/>
                  </a:lnTo>
                  <a:lnTo>
                    <a:pt x="1474043" y="795764"/>
                  </a:lnTo>
                  <a:lnTo>
                    <a:pt x="1480619" y="802482"/>
                  </a:lnTo>
                  <a:lnTo>
                    <a:pt x="1480432" y="806667"/>
                  </a:lnTo>
                  <a:lnTo>
                    <a:pt x="1480321" y="809149"/>
                  </a:lnTo>
                  <a:lnTo>
                    <a:pt x="1481851" y="815825"/>
                  </a:lnTo>
                  <a:lnTo>
                    <a:pt x="1482508" y="823871"/>
                  </a:lnTo>
                  <a:lnTo>
                    <a:pt x="1482814" y="831574"/>
                  </a:lnTo>
                  <a:lnTo>
                    <a:pt x="1482555" y="831872"/>
                  </a:lnTo>
                  <a:lnTo>
                    <a:pt x="1478786" y="836192"/>
                  </a:lnTo>
                  <a:lnTo>
                    <a:pt x="1471605" y="845569"/>
                  </a:lnTo>
                  <a:lnTo>
                    <a:pt x="1469476" y="853677"/>
                  </a:lnTo>
                  <a:lnTo>
                    <a:pt x="1467112" y="856788"/>
                  </a:lnTo>
                  <a:lnTo>
                    <a:pt x="1464941" y="859644"/>
                  </a:lnTo>
                  <a:lnTo>
                    <a:pt x="1458743" y="866516"/>
                  </a:lnTo>
                  <a:lnTo>
                    <a:pt x="1463524" y="871634"/>
                  </a:lnTo>
                  <a:lnTo>
                    <a:pt x="1467029" y="876357"/>
                  </a:lnTo>
                  <a:lnTo>
                    <a:pt x="1470225" y="880549"/>
                  </a:lnTo>
                  <a:lnTo>
                    <a:pt x="1467609" y="882269"/>
                  </a:lnTo>
                  <a:lnTo>
                    <a:pt x="1455900" y="882668"/>
                  </a:lnTo>
                  <a:lnTo>
                    <a:pt x="1444991" y="884882"/>
                  </a:lnTo>
                  <a:lnTo>
                    <a:pt x="1433046" y="890262"/>
                  </a:lnTo>
                  <a:lnTo>
                    <a:pt x="1411201" y="901546"/>
                  </a:lnTo>
                  <a:lnTo>
                    <a:pt x="1409305" y="902522"/>
                  </a:lnTo>
                  <a:lnTo>
                    <a:pt x="1394533" y="910108"/>
                  </a:lnTo>
                  <a:lnTo>
                    <a:pt x="1383842" y="915726"/>
                  </a:lnTo>
                  <a:lnTo>
                    <a:pt x="1375296" y="921155"/>
                  </a:lnTo>
                  <a:lnTo>
                    <a:pt x="1368643" y="929696"/>
                  </a:lnTo>
                  <a:lnTo>
                    <a:pt x="1369893" y="934595"/>
                  </a:lnTo>
                  <a:lnTo>
                    <a:pt x="1360769" y="942035"/>
                  </a:lnTo>
                  <a:lnTo>
                    <a:pt x="1335619" y="960813"/>
                  </a:lnTo>
                  <a:lnTo>
                    <a:pt x="1325682" y="970940"/>
                  </a:lnTo>
                  <a:lnTo>
                    <a:pt x="1324553" y="972089"/>
                  </a:lnTo>
                  <a:lnTo>
                    <a:pt x="1317067" y="978339"/>
                  </a:lnTo>
                  <a:lnTo>
                    <a:pt x="1305214" y="990724"/>
                  </a:lnTo>
                  <a:lnTo>
                    <a:pt x="1295616" y="1000167"/>
                  </a:lnTo>
                  <a:lnTo>
                    <a:pt x="1288945" y="1001484"/>
                  </a:lnTo>
                  <a:lnTo>
                    <a:pt x="1281225" y="1006405"/>
                  </a:lnTo>
                  <a:lnTo>
                    <a:pt x="1271858" y="1012362"/>
                  </a:lnTo>
                  <a:lnTo>
                    <a:pt x="1260932" y="1019383"/>
                  </a:lnTo>
                  <a:lnTo>
                    <a:pt x="1246204" y="1029207"/>
                  </a:lnTo>
                  <a:lnTo>
                    <a:pt x="1224452" y="1040333"/>
                  </a:lnTo>
                  <a:lnTo>
                    <a:pt x="1202051" y="1052663"/>
                  </a:lnTo>
                  <a:lnTo>
                    <a:pt x="1186571" y="1063672"/>
                  </a:lnTo>
                  <a:lnTo>
                    <a:pt x="1180859" y="1068360"/>
                  </a:lnTo>
                  <a:lnTo>
                    <a:pt x="1179498" y="1069476"/>
                  </a:lnTo>
                  <a:lnTo>
                    <a:pt x="1173591" y="1078164"/>
                  </a:lnTo>
                  <a:lnTo>
                    <a:pt x="1151646" y="1091517"/>
                  </a:lnTo>
                  <a:lnTo>
                    <a:pt x="1141523" y="1099565"/>
                  </a:lnTo>
                  <a:lnTo>
                    <a:pt x="1133157" y="1106994"/>
                  </a:lnTo>
                  <a:lnTo>
                    <a:pt x="1126263" y="1113912"/>
                  </a:lnTo>
                  <a:lnTo>
                    <a:pt x="1122302" y="1117881"/>
                  </a:lnTo>
                  <a:lnTo>
                    <a:pt x="1108910" y="1134454"/>
                  </a:lnTo>
                  <a:lnTo>
                    <a:pt x="1104385" y="1144048"/>
                  </a:lnTo>
                  <a:lnTo>
                    <a:pt x="1104255" y="1144324"/>
                  </a:lnTo>
                  <a:lnTo>
                    <a:pt x="1098981" y="1150889"/>
                  </a:lnTo>
                  <a:lnTo>
                    <a:pt x="1093271" y="1160177"/>
                  </a:lnTo>
                  <a:lnTo>
                    <a:pt x="1085147" y="1176251"/>
                  </a:lnTo>
                  <a:lnTo>
                    <a:pt x="1083987" y="1178892"/>
                  </a:lnTo>
                  <a:lnTo>
                    <a:pt x="1080123" y="1187685"/>
                  </a:lnTo>
                  <a:lnTo>
                    <a:pt x="1075786" y="1198791"/>
                  </a:lnTo>
                  <a:lnTo>
                    <a:pt x="1071368" y="1213298"/>
                  </a:lnTo>
                  <a:lnTo>
                    <a:pt x="1070217" y="1218570"/>
                  </a:lnTo>
                  <a:lnTo>
                    <a:pt x="1068970" y="1224280"/>
                  </a:lnTo>
                  <a:lnTo>
                    <a:pt x="1067118" y="1247293"/>
                  </a:lnTo>
                  <a:lnTo>
                    <a:pt x="1069100" y="1270149"/>
                  </a:lnTo>
                  <a:lnTo>
                    <a:pt x="1074997" y="1294111"/>
                  </a:lnTo>
                  <a:lnTo>
                    <a:pt x="1079566" y="1307285"/>
                  </a:lnTo>
                  <a:lnTo>
                    <a:pt x="1083952" y="1319906"/>
                  </a:lnTo>
                  <a:lnTo>
                    <a:pt x="1087444" y="1331829"/>
                  </a:lnTo>
                  <a:lnTo>
                    <a:pt x="1091474" y="1345565"/>
                  </a:lnTo>
                  <a:lnTo>
                    <a:pt x="1096846" y="1374680"/>
                  </a:lnTo>
                  <a:lnTo>
                    <a:pt x="1097901" y="1383174"/>
                  </a:lnTo>
                  <a:lnTo>
                    <a:pt x="1098831" y="1389246"/>
                  </a:lnTo>
                  <a:lnTo>
                    <a:pt x="1097570" y="1392187"/>
                  </a:lnTo>
                  <a:lnTo>
                    <a:pt x="1091433" y="1390825"/>
                  </a:lnTo>
                  <a:lnTo>
                    <a:pt x="1083014" y="1394427"/>
                  </a:lnTo>
                  <a:lnTo>
                    <a:pt x="1075642" y="1396266"/>
                  </a:lnTo>
                  <a:lnTo>
                    <a:pt x="1072360" y="1399077"/>
                  </a:lnTo>
                  <a:lnTo>
                    <a:pt x="1073181" y="1403455"/>
                  </a:lnTo>
                  <a:lnTo>
                    <a:pt x="1071723" y="1407269"/>
                  </a:lnTo>
                  <a:lnTo>
                    <a:pt x="1065687" y="1407413"/>
                  </a:lnTo>
                  <a:lnTo>
                    <a:pt x="1061676" y="1402420"/>
                  </a:lnTo>
                  <a:lnTo>
                    <a:pt x="1056567" y="1402471"/>
                  </a:lnTo>
                  <a:lnTo>
                    <a:pt x="1050861" y="1397389"/>
                  </a:lnTo>
                  <a:lnTo>
                    <a:pt x="1046010" y="1395185"/>
                  </a:lnTo>
                  <a:lnTo>
                    <a:pt x="1038370" y="1386375"/>
                  </a:lnTo>
                  <a:lnTo>
                    <a:pt x="1031900" y="1384336"/>
                  </a:lnTo>
                  <a:lnTo>
                    <a:pt x="1024400" y="1383391"/>
                  </a:lnTo>
                  <a:lnTo>
                    <a:pt x="1019926" y="1380476"/>
                  </a:lnTo>
                  <a:lnTo>
                    <a:pt x="1011812" y="1380344"/>
                  </a:lnTo>
                  <a:lnTo>
                    <a:pt x="1010734" y="1380326"/>
                  </a:lnTo>
                  <a:lnTo>
                    <a:pt x="1001877" y="1380334"/>
                  </a:lnTo>
                  <a:lnTo>
                    <a:pt x="993804" y="1379962"/>
                  </a:lnTo>
                  <a:lnTo>
                    <a:pt x="990437" y="1382999"/>
                  </a:lnTo>
                  <a:lnTo>
                    <a:pt x="984126" y="1380791"/>
                  </a:lnTo>
                  <a:lnTo>
                    <a:pt x="977063" y="1381381"/>
                  </a:lnTo>
                  <a:lnTo>
                    <a:pt x="971303" y="1381456"/>
                  </a:lnTo>
                  <a:lnTo>
                    <a:pt x="970340" y="1381136"/>
                  </a:lnTo>
                  <a:lnTo>
                    <a:pt x="965003" y="1379360"/>
                  </a:lnTo>
                  <a:lnTo>
                    <a:pt x="958372" y="1374644"/>
                  </a:lnTo>
                  <a:lnTo>
                    <a:pt x="957734" y="1374265"/>
                  </a:lnTo>
                  <a:lnTo>
                    <a:pt x="948151" y="1368564"/>
                  </a:lnTo>
                  <a:lnTo>
                    <a:pt x="941322" y="1363272"/>
                  </a:lnTo>
                  <a:lnTo>
                    <a:pt x="933926" y="1361348"/>
                  </a:lnTo>
                  <a:lnTo>
                    <a:pt x="925106" y="1358815"/>
                  </a:lnTo>
                  <a:lnTo>
                    <a:pt x="923025" y="1357837"/>
                  </a:lnTo>
                  <a:lnTo>
                    <a:pt x="920574" y="1356683"/>
                  </a:lnTo>
                  <a:lnTo>
                    <a:pt x="915676" y="1358866"/>
                  </a:lnTo>
                  <a:lnTo>
                    <a:pt x="910237" y="1355058"/>
                  </a:lnTo>
                  <a:lnTo>
                    <a:pt x="900356" y="1347208"/>
                  </a:lnTo>
                  <a:lnTo>
                    <a:pt x="896982" y="1341629"/>
                  </a:lnTo>
                  <a:lnTo>
                    <a:pt x="886908" y="1343315"/>
                  </a:lnTo>
                  <a:lnTo>
                    <a:pt x="878733" y="1338629"/>
                  </a:lnTo>
                  <a:lnTo>
                    <a:pt x="869785" y="1336366"/>
                  </a:lnTo>
                  <a:lnTo>
                    <a:pt x="863810" y="1338472"/>
                  </a:lnTo>
                  <a:lnTo>
                    <a:pt x="860297" y="1334603"/>
                  </a:lnTo>
                  <a:lnTo>
                    <a:pt x="862559" y="1327929"/>
                  </a:lnTo>
                  <a:lnTo>
                    <a:pt x="860918" y="1324882"/>
                  </a:lnTo>
                  <a:lnTo>
                    <a:pt x="852870" y="1318464"/>
                  </a:lnTo>
                  <a:lnTo>
                    <a:pt x="852198" y="1315871"/>
                  </a:lnTo>
                  <a:lnTo>
                    <a:pt x="849258" y="1304511"/>
                  </a:lnTo>
                  <a:lnTo>
                    <a:pt x="848183" y="1295555"/>
                  </a:lnTo>
                  <a:lnTo>
                    <a:pt x="844092" y="1287257"/>
                  </a:lnTo>
                  <a:lnTo>
                    <a:pt x="840898" y="1280072"/>
                  </a:lnTo>
                  <a:lnTo>
                    <a:pt x="833628" y="1275333"/>
                  </a:lnTo>
                  <a:lnTo>
                    <a:pt x="829718" y="1268909"/>
                  </a:lnTo>
                  <a:lnTo>
                    <a:pt x="826531" y="1261911"/>
                  </a:lnTo>
                  <a:lnTo>
                    <a:pt x="819354" y="1256231"/>
                  </a:lnTo>
                  <a:lnTo>
                    <a:pt x="819879" y="1245617"/>
                  </a:lnTo>
                  <a:lnTo>
                    <a:pt x="821296" y="1238740"/>
                  </a:lnTo>
                  <a:lnTo>
                    <a:pt x="819426" y="1230322"/>
                  </a:lnTo>
                  <a:lnTo>
                    <a:pt x="817536" y="1225225"/>
                  </a:lnTo>
                  <a:lnTo>
                    <a:pt x="817235" y="1224413"/>
                  </a:lnTo>
                  <a:lnTo>
                    <a:pt x="814273" y="1220950"/>
                  </a:lnTo>
                  <a:lnTo>
                    <a:pt x="809280" y="1219519"/>
                  </a:lnTo>
                  <a:lnTo>
                    <a:pt x="814248" y="1205523"/>
                  </a:lnTo>
                  <a:lnTo>
                    <a:pt x="813318" y="1200390"/>
                  </a:lnTo>
                  <a:lnTo>
                    <a:pt x="812999" y="1193957"/>
                  </a:lnTo>
                  <a:lnTo>
                    <a:pt x="809326" y="1194188"/>
                  </a:lnTo>
                  <a:lnTo>
                    <a:pt x="809062" y="1183507"/>
                  </a:lnTo>
                  <a:lnTo>
                    <a:pt x="805864" y="1179039"/>
                  </a:lnTo>
                  <a:lnTo>
                    <a:pt x="797788" y="1176426"/>
                  </a:lnTo>
                  <a:lnTo>
                    <a:pt x="788241" y="1173777"/>
                  </a:lnTo>
                  <a:lnTo>
                    <a:pt x="781799" y="1165634"/>
                  </a:lnTo>
                  <a:lnTo>
                    <a:pt x="776662" y="1162401"/>
                  </a:lnTo>
                  <a:lnTo>
                    <a:pt x="771528" y="1157544"/>
                  </a:lnTo>
                  <a:lnTo>
                    <a:pt x="767584" y="1151562"/>
                  </a:lnTo>
                  <a:lnTo>
                    <a:pt x="764422" y="1144875"/>
                  </a:lnTo>
                  <a:lnTo>
                    <a:pt x="762864" y="1139265"/>
                  </a:lnTo>
                  <a:lnTo>
                    <a:pt x="761114" y="1132729"/>
                  </a:lnTo>
                  <a:lnTo>
                    <a:pt x="754850" y="1129706"/>
                  </a:lnTo>
                  <a:lnTo>
                    <a:pt x="749655" y="1118875"/>
                  </a:lnTo>
                  <a:lnTo>
                    <a:pt x="744117" y="1112066"/>
                  </a:lnTo>
                  <a:lnTo>
                    <a:pt x="732404" y="1104875"/>
                  </a:lnTo>
                  <a:lnTo>
                    <a:pt x="729673" y="1102561"/>
                  </a:lnTo>
                  <a:lnTo>
                    <a:pt x="721391" y="1095535"/>
                  </a:lnTo>
                  <a:lnTo>
                    <a:pt x="719049" y="1088844"/>
                  </a:lnTo>
                  <a:lnTo>
                    <a:pt x="715189" y="1080805"/>
                  </a:lnTo>
                  <a:lnTo>
                    <a:pt x="713247" y="1072244"/>
                  </a:lnTo>
                  <a:lnTo>
                    <a:pt x="709582" y="1065647"/>
                  </a:lnTo>
                  <a:lnTo>
                    <a:pt x="707172" y="1060565"/>
                  </a:lnTo>
                  <a:lnTo>
                    <a:pt x="706210" y="1052682"/>
                  </a:lnTo>
                  <a:lnTo>
                    <a:pt x="700174" y="1047241"/>
                  </a:lnTo>
                  <a:lnTo>
                    <a:pt x="694108" y="1041263"/>
                  </a:lnTo>
                  <a:lnTo>
                    <a:pt x="693395" y="1034051"/>
                  </a:lnTo>
                  <a:lnTo>
                    <a:pt x="690328" y="1027909"/>
                  </a:lnTo>
                  <a:lnTo>
                    <a:pt x="690026" y="1022301"/>
                  </a:lnTo>
                  <a:lnTo>
                    <a:pt x="685223" y="1018285"/>
                  </a:lnTo>
                  <a:lnTo>
                    <a:pt x="679355" y="1009353"/>
                  </a:lnTo>
                  <a:lnTo>
                    <a:pt x="677074" y="1002315"/>
                  </a:lnTo>
                  <a:lnTo>
                    <a:pt x="675585" y="992509"/>
                  </a:lnTo>
                  <a:lnTo>
                    <a:pt x="674338" y="985652"/>
                  </a:lnTo>
                  <a:lnTo>
                    <a:pt x="673948" y="983508"/>
                  </a:lnTo>
                  <a:lnTo>
                    <a:pt x="667784" y="979595"/>
                  </a:lnTo>
                  <a:lnTo>
                    <a:pt x="662526" y="974367"/>
                  </a:lnTo>
                  <a:lnTo>
                    <a:pt x="659888" y="966544"/>
                  </a:lnTo>
                  <a:lnTo>
                    <a:pt x="659168" y="965865"/>
                  </a:lnTo>
                  <a:lnTo>
                    <a:pt x="653731" y="960733"/>
                  </a:lnTo>
                  <a:lnTo>
                    <a:pt x="649304" y="955892"/>
                  </a:lnTo>
                  <a:lnTo>
                    <a:pt x="636651" y="948439"/>
                  </a:lnTo>
                  <a:lnTo>
                    <a:pt x="629235" y="935806"/>
                  </a:lnTo>
                  <a:lnTo>
                    <a:pt x="620223" y="933733"/>
                  </a:lnTo>
                  <a:lnTo>
                    <a:pt x="613847" y="927490"/>
                  </a:lnTo>
                  <a:lnTo>
                    <a:pt x="606591" y="927381"/>
                  </a:lnTo>
                  <a:lnTo>
                    <a:pt x="600778" y="919710"/>
                  </a:lnTo>
                  <a:lnTo>
                    <a:pt x="600675" y="911436"/>
                  </a:lnTo>
                  <a:lnTo>
                    <a:pt x="593738" y="908257"/>
                  </a:lnTo>
                  <a:lnTo>
                    <a:pt x="589977" y="898442"/>
                  </a:lnTo>
                  <a:lnTo>
                    <a:pt x="583863" y="895496"/>
                  </a:lnTo>
                  <a:lnTo>
                    <a:pt x="578085" y="894751"/>
                  </a:lnTo>
                  <a:lnTo>
                    <a:pt x="571355" y="890669"/>
                  </a:lnTo>
                  <a:lnTo>
                    <a:pt x="560471" y="894354"/>
                  </a:lnTo>
                  <a:lnTo>
                    <a:pt x="553535" y="893890"/>
                  </a:lnTo>
                  <a:lnTo>
                    <a:pt x="548045" y="892305"/>
                  </a:lnTo>
                  <a:lnTo>
                    <a:pt x="542507" y="890702"/>
                  </a:lnTo>
                  <a:lnTo>
                    <a:pt x="534842" y="890030"/>
                  </a:lnTo>
                  <a:lnTo>
                    <a:pt x="524317" y="888042"/>
                  </a:lnTo>
                  <a:lnTo>
                    <a:pt x="517819" y="888532"/>
                  </a:lnTo>
                  <a:lnTo>
                    <a:pt x="511761" y="890440"/>
                  </a:lnTo>
                  <a:lnTo>
                    <a:pt x="506885" y="889602"/>
                  </a:lnTo>
                  <a:lnTo>
                    <a:pt x="501611" y="885901"/>
                  </a:lnTo>
                  <a:lnTo>
                    <a:pt x="494020" y="882540"/>
                  </a:lnTo>
                  <a:lnTo>
                    <a:pt x="485539" y="877818"/>
                  </a:lnTo>
                  <a:lnTo>
                    <a:pt x="483511" y="878487"/>
                  </a:lnTo>
                  <a:lnTo>
                    <a:pt x="479858" y="879690"/>
                  </a:lnTo>
                  <a:lnTo>
                    <a:pt x="477444" y="885150"/>
                  </a:lnTo>
                  <a:lnTo>
                    <a:pt x="474554" y="892298"/>
                  </a:lnTo>
                  <a:lnTo>
                    <a:pt x="465753" y="890173"/>
                  </a:lnTo>
                  <a:lnTo>
                    <a:pt x="460666" y="889963"/>
                  </a:lnTo>
                  <a:lnTo>
                    <a:pt x="456107" y="893514"/>
                  </a:lnTo>
                  <a:lnTo>
                    <a:pt x="448902" y="893850"/>
                  </a:lnTo>
                  <a:lnTo>
                    <a:pt x="441384" y="894928"/>
                  </a:lnTo>
                  <a:lnTo>
                    <a:pt x="439274" y="903003"/>
                  </a:lnTo>
                  <a:lnTo>
                    <a:pt x="433845" y="910027"/>
                  </a:lnTo>
                  <a:lnTo>
                    <a:pt x="429053" y="918498"/>
                  </a:lnTo>
                  <a:lnTo>
                    <a:pt x="425296" y="922882"/>
                  </a:lnTo>
                  <a:lnTo>
                    <a:pt x="422412" y="933074"/>
                  </a:lnTo>
                  <a:lnTo>
                    <a:pt x="422997" y="938985"/>
                  </a:lnTo>
                  <a:lnTo>
                    <a:pt x="417297" y="945052"/>
                  </a:lnTo>
                  <a:lnTo>
                    <a:pt x="414816" y="953532"/>
                  </a:lnTo>
                  <a:lnTo>
                    <a:pt x="416949" y="959596"/>
                  </a:lnTo>
                  <a:lnTo>
                    <a:pt x="411322" y="966118"/>
                  </a:lnTo>
                  <a:lnTo>
                    <a:pt x="402091" y="969688"/>
                  </a:lnTo>
                  <a:lnTo>
                    <a:pt x="397181" y="977184"/>
                  </a:lnTo>
                  <a:lnTo>
                    <a:pt x="392347" y="979294"/>
                  </a:lnTo>
                  <a:lnTo>
                    <a:pt x="389299" y="986938"/>
                  </a:lnTo>
                  <a:lnTo>
                    <a:pt x="386027" y="992716"/>
                  </a:lnTo>
                  <a:lnTo>
                    <a:pt x="374210" y="991045"/>
                  </a:lnTo>
                  <a:lnTo>
                    <a:pt x="367908" y="992047"/>
                  </a:lnTo>
                  <a:lnTo>
                    <a:pt x="358586" y="986847"/>
                  </a:lnTo>
                  <a:lnTo>
                    <a:pt x="346932" y="980078"/>
                  </a:lnTo>
                  <a:lnTo>
                    <a:pt x="339980" y="972661"/>
                  </a:lnTo>
                  <a:lnTo>
                    <a:pt x="332180" y="968485"/>
                  </a:lnTo>
                  <a:lnTo>
                    <a:pt x="324334" y="965434"/>
                  </a:lnTo>
                  <a:lnTo>
                    <a:pt x="316878" y="962411"/>
                  </a:lnTo>
                  <a:lnTo>
                    <a:pt x="309677" y="953396"/>
                  </a:lnTo>
                  <a:lnTo>
                    <a:pt x="309120" y="953143"/>
                  </a:lnTo>
                  <a:lnTo>
                    <a:pt x="301863" y="949843"/>
                  </a:lnTo>
                  <a:lnTo>
                    <a:pt x="288103" y="947356"/>
                  </a:lnTo>
                  <a:lnTo>
                    <a:pt x="278894" y="942330"/>
                  </a:lnTo>
                  <a:lnTo>
                    <a:pt x="268883" y="934952"/>
                  </a:lnTo>
                  <a:lnTo>
                    <a:pt x="264728" y="929084"/>
                  </a:lnTo>
                  <a:lnTo>
                    <a:pt x="259449" y="921604"/>
                  </a:lnTo>
                  <a:lnTo>
                    <a:pt x="250392" y="915449"/>
                  </a:lnTo>
                  <a:lnTo>
                    <a:pt x="243230" y="912621"/>
                  </a:lnTo>
                  <a:lnTo>
                    <a:pt x="234127" y="904164"/>
                  </a:lnTo>
                  <a:lnTo>
                    <a:pt x="224370" y="894104"/>
                  </a:lnTo>
                  <a:lnTo>
                    <a:pt x="221913" y="881520"/>
                  </a:lnTo>
                  <a:lnTo>
                    <a:pt x="216157" y="871451"/>
                  </a:lnTo>
                  <a:lnTo>
                    <a:pt x="210376" y="862342"/>
                  </a:lnTo>
                  <a:lnTo>
                    <a:pt x="209331" y="851879"/>
                  </a:lnTo>
                  <a:lnTo>
                    <a:pt x="207395" y="847250"/>
                  </a:lnTo>
                  <a:lnTo>
                    <a:pt x="209283" y="836382"/>
                  </a:lnTo>
                  <a:lnTo>
                    <a:pt x="208687" y="822561"/>
                  </a:lnTo>
                  <a:lnTo>
                    <a:pt x="204629" y="816038"/>
                  </a:lnTo>
                  <a:lnTo>
                    <a:pt x="202441" y="810411"/>
                  </a:lnTo>
                  <a:lnTo>
                    <a:pt x="195640" y="800879"/>
                  </a:lnTo>
                  <a:lnTo>
                    <a:pt x="191704" y="798024"/>
                  </a:lnTo>
                  <a:lnTo>
                    <a:pt x="190947" y="788968"/>
                  </a:lnTo>
                  <a:lnTo>
                    <a:pt x="189190" y="778763"/>
                  </a:lnTo>
                  <a:lnTo>
                    <a:pt x="185563" y="769349"/>
                  </a:lnTo>
                  <a:lnTo>
                    <a:pt x="180158" y="768322"/>
                  </a:lnTo>
                  <a:lnTo>
                    <a:pt x="179280" y="765820"/>
                  </a:lnTo>
                  <a:lnTo>
                    <a:pt x="177212" y="759916"/>
                  </a:lnTo>
                  <a:lnTo>
                    <a:pt x="170279" y="757699"/>
                  </a:lnTo>
                  <a:lnTo>
                    <a:pt x="166366" y="753159"/>
                  </a:lnTo>
                  <a:lnTo>
                    <a:pt x="159516" y="747710"/>
                  </a:lnTo>
                  <a:lnTo>
                    <a:pt x="153104" y="741440"/>
                  </a:lnTo>
                  <a:lnTo>
                    <a:pt x="142169" y="738737"/>
                  </a:lnTo>
                  <a:lnTo>
                    <a:pt x="133316" y="733425"/>
                  </a:lnTo>
                  <a:lnTo>
                    <a:pt x="132958" y="728648"/>
                  </a:lnTo>
                  <a:lnTo>
                    <a:pt x="123215" y="720847"/>
                  </a:lnTo>
                  <a:lnTo>
                    <a:pt x="115609" y="714150"/>
                  </a:lnTo>
                  <a:lnTo>
                    <a:pt x="113412" y="708034"/>
                  </a:lnTo>
                  <a:lnTo>
                    <a:pt x="108413" y="699356"/>
                  </a:lnTo>
                  <a:lnTo>
                    <a:pt x="99307" y="693752"/>
                  </a:lnTo>
                  <a:lnTo>
                    <a:pt x="92253" y="689243"/>
                  </a:lnTo>
                  <a:lnTo>
                    <a:pt x="90111" y="684422"/>
                  </a:lnTo>
                  <a:lnTo>
                    <a:pt x="82226" y="672455"/>
                  </a:lnTo>
                  <a:lnTo>
                    <a:pt x="74582" y="667946"/>
                  </a:lnTo>
                  <a:lnTo>
                    <a:pt x="73181" y="661759"/>
                  </a:lnTo>
                  <a:lnTo>
                    <a:pt x="68524" y="658379"/>
                  </a:lnTo>
                  <a:lnTo>
                    <a:pt x="67593" y="657703"/>
                  </a:lnTo>
                  <a:lnTo>
                    <a:pt x="59062" y="656276"/>
                  </a:lnTo>
                  <a:lnTo>
                    <a:pt x="48669" y="647912"/>
                  </a:lnTo>
                  <a:lnTo>
                    <a:pt x="42188" y="639883"/>
                  </a:lnTo>
                  <a:lnTo>
                    <a:pt x="37593" y="633101"/>
                  </a:lnTo>
                  <a:lnTo>
                    <a:pt x="35503" y="625220"/>
                  </a:lnTo>
                  <a:lnTo>
                    <a:pt x="30496" y="616038"/>
                  </a:lnTo>
                  <a:lnTo>
                    <a:pt x="28710" y="612757"/>
                  </a:lnTo>
                  <a:lnTo>
                    <a:pt x="23643" y="606909"/>
                  </a:lnTo>
                  <a:lnTo>
                    <a:pt x="18073" y="605483"/>
                  </a:lnTo>
                  <a:lnTo>
                    <a:pt x="16043" y="606893"/>
                  </a:lnTo>
                  <a:lnTo>
                    <a:pt x="11409" y="601859"/>
                  </a:lnTo>
                  <a:lnTo>
                    <a:pt x="5663" y="597344"/>
                  </a:lnTo>
                  <a:lnTo>
                    <a:pt x="0" y="589273"/>
                  </a:lnTo>
                  <a:close/>
                </a:path>
              </a:pathLst>
            </a:custGeom>
            <a:solidFill>
              <a:srgbClr val="FF7F5E">
                <a:alpha val="100000"/>
              </a:srgbClr>
            </a:solidFill>
            <a:ln w="10840" cap="rnd">
              <a:solidFill>
                <a:srgbClr val="000000">
                  <a:alpha val="100000"/>
                </a:srgbClr>
              </a:solidFill>
              <a:prstDash val="solid"/>
              <a:round/>
            </a:ln>
          </p:spPr>
          <p:txBody>
            <a:bodyPr/>
            <a:lstStyle/>
            <a:p/>
          </p:txBody>
        </p:sp>
        <p:sp>
          <p:nvSpPr>
            <p:cNvPr id="64" name="pg63"/>
            <p:cNvSpPr/>
            <p:nvPr/>
          </p:nvSpPr>
          <p:spPr>
            <a:xfrm>
              <a:off x="2327891" y="3187594"/>
              <a:ext cx="580386" cy="729744"/>
            </a:xfrm>
            <a:custGeom>
              <a:avLst/>
              <a:pathLst>
                <a:path w="580386" h="729744">
                  <a:moveTo>
                    <a:pt x="12282" y="576928"/>
                  </a:moveTo>
                  <a:lnTo>
                    <a:pt x="15291" y="558377"/>
                  </a:lnTo>
                  <a:lnTo>
                    <a:pt x="18321" y="540617"/>
                  </a:lnTo>
                  <a:lnTo>
                    <a:pt x="23875" y="505459"/>
                  </a:lnTo>
                  <a:lnTo>
                    <a:pt x="25968" y="492150"/>
                  </a:lnTo>
                  <a:lnTo>
                    <a:pt x="29210" y="471828"/>
                  </a:lnTo>
                  <a:lnTo>
                    <a:pt x="32746" y="449681"/>
                  </a:lnTo>
                  <a:lnTo>
                    <a:pt x="35017" y="435969"/>
                  </a:lnTo>
                  <a:lnTo>
                    <a:pt x="39406" y="409521"/>
                  </a:lnTo>
                  <a:lnTo>
                    <a:pt x="41981" y="392828"/>
                  </a:lnTo>
                  <a:lnTo>
                    <a:pt x="52691" y="327848"/>
                  </a:lnTo>
                  <a:lnTo>
                    <a:pt x="53593" y="322218"/>
                  </a:lnTo>
                  <a:lnTo>
                    <a:pt x="58906" y="289146"/>
                  </a:lnTo>
                  <a:lnTo>
                    <a:pt x="61356" y="274435"/>
                  </a:lnTo>
                  <a:lnTo>
                    <a:pt x="65563" y="249228"/>
                  </a:lnTo>
                  <a:lnTo>
                    <a:pt x="65974" y="246725"/>
                  </a:lnTo>
                  <a:lnTo>
                    <a:pt x="72057" y="209726"/>
                  </a:lnTo>
                  <a:lnTo>
                    <a:pt x="74224" y="196916"/>
                  </a:lnTo>
                  <a:lnTo>
                    <a:pt x="79421" y="166641"/>
                  </a:lnTo>
                  <a:lnTo>
                    <a:pt x="85502" y="130679"/>
                  </a:lnTo>
                  <a:lnTo>
                    <a:pt x="90101" y="103361"/>
                  </a:lnTo>
                  <a:lnTo>
                    <a:pt x="96432" y="66042"/>
                  </a:lnTo>
                  <a:lnTo>
                    <a:pt x="102219" y="31582"/>
                  </a:lnTo>
                  <a:lnTo>
                    <a:pt x="107329" y="0"/>
                  </a:lnTo>
                  <a:lnTo>
                    <a:pt x="128933" y="4419"/>
                  </a:lnTo>
                  <a:lnTo>
                    <a:pt x="160251" y="9070"/>
                  </a:lnTo>
                  <a:lnTo>
                    <a:pt x="184354" y="12662"/>
                  </a:lnTo>
                  <a:lnTo>
                    <a:pt x="208621" y="16323"/>
                  </a:lnTo>
                  <a:lnTo>
                    <a:pt x="242918" y="21472"/>
                  </a:lnTo>
                  <a:lnTo>
                    <a:pt x="280241" y="27115"/>
                  </a:lnTo>
                  <a:lnTo>
                    <a:pt x="290502" y="28971"/>
                  </a:lnTo>
                  <a:lnTo>
                    <a:pt x="295329" y="29839"/>
                  </a:lnTo>
                  <a:lnTo>
                    <a:pt x="330336" y="34752"/>
                  </a:lnTo>
                  <a:lnTo>
                    <a:pt x="354051" y="38101"/>
                  </a:lnTo>
                  <a:lnTo>
                    <a:pt x="357607" y="38597"/>
                  </a:lnTo>
                  <a:lnTo>
                    <a:pt x="367121" y="39779"/>
                  </a:lnTo>
                  <a:lnTo>
                    <a:pt x="399111" y="44102"/>
                  </a:lnTo>
                  <a:lnTo>
                    <a:pt x="391889" y="99790"/>
                  </a:lnTo>
                  <a:lnTo>
                    <a:pt x="391645" y="101675"/>
                  </a:lnTo>
                  <a:lnTo>
                    <a:pt x="388031" y="128712"/>
                  </a:lnTo>
                  <a:lnTo>
                    <a:pt x="386150" y="143110"/>
                  </a:lnTo>
                  <a:lnTo>
                    <a:pt x="381786" y="176597"/>
                  </a:lnTo>
                  <a:lnTo>
                    <a:pt x="432099" y="183461"/>
                  </a:lnTo>
                  <a:lnTo>
                    <a:pt x="473678" y="188613"/>
                  </a:lnTo>
                  <a:lnTo>
                    <a:pt x="480956" y="189484"/>
                  </a:lnTo>
                  <a:lnTo>
                    <a:pt x="485709" y="190050"/>
                  </a:lnTo>
                  <a:lnTo>
                    <a:pt x="514105" y="193368"/>
                  </a:lnTo>
                  <a:lnTo>
                    <a:pt x="560405" y="198354"/>
                  </a:lnTo>
                  <a:lnTo>
                    <a:pt x="580386" y="200633"/>
                  </a:lnTo>
                  <a:lnTo>
                    <a:pt x="578099" y="223745"/>
                  </a:lnTo>
                  <a:lnTo>
                    <a:pt x="575831" y="245371"/>
                  </a:lnTo>
                  <a:lnTo>
                    <a:pt x="575706" y="246562"/>
                  </a:lnTo>
                  <a:lnTo>
                    <a:pt x="569451" y="303536"/>
                  </a:lnTo>
                  <a:lnTo>
                    <a:pt x="568846" y="309062"/>
                  </a:lnTo>
                  <a:lnTo>
                    <a:pt x="564644" y="349521"/>
                  </a:lnTo>
                  <a:lnTo>
                    <a:pt x="561657" y="377885"/>
                  </a:lnTo>
                  <a:lnTo>
                    <a:pt x="559397" y="399403"/>
                  </a:lnTo>
                  <a:lnTo>
                    <a:pt x="557580" y="416732"/>
                  </a:lnTo>
                  <a:lnTo>
                    <a:pt x="554255" y="448541"/>
                  </a:lnTo>
                  <a:lnTo>
                    <a:pt x="544857" y="531223"/>
                  </a:lnTo>
                  <a:lnTo>
                    <a:pt x="541807" y="560899"/>
                  </a:lnTo>
                  <a:lnTo>
                    <a:pt x="542212" y="575751"/>
                  </a:lnTo>
                  <a:lnTo>
                    <a:pt x="542051" y="577292"/>
                  </a:lnTo>
                  <a:lnTo>
                    <a:pt x="538312" y="613227"/>
                  </a:lnTo>
                  <a:lnTo>
                    <a:pt x="532889" y="665582"/>
                  </a:lnTo>
                  <a:lnTo>
                    <a:pt x="526283" y="729744"/>
                  </a:lnTo>
                  <a:lnTo>
                    <a:pt x="478747" y="724457"/>
                  </a:lnTo>
                  <a:lnTo>
                    <a:pt x="425403" y="718369"/>
                  </a:lnTo>
                  <a:lnTo>
                    <a:pt x="375900" y="712280"/>
                  </a:lnTo>
                  <a:lnTo>
                    <a:pt x="346427" y="707826"/>
                  </a:lnTo>
                  <a:lnTo>
                    <a:pt x="313161" y="703571"/>
                  </a:lnTo>
                  <a:lnTo>
                    <a:pt x="290840" y="700829"/>
                  </a:lnTo>
                  <a:lnTo>
                    <a:pt x="277433" y="698863"/>
                  </a:lnTo>
                  <a:lnTo>
                    <a:pt x="276706" y="698764"/>
                  </a:lnTo>
                  <a:lnTo>
                    <a:pt x="177397" y="684608"/>
                  </a:lnTo>
                  <a:lnTo>
                    <a:pt x="158406" y="681795"/>
                  </a:lnTo>
                  <a:lnTo>
                    <a:pt x="157721" y="681693"/>
                  </a:lnTo>
                  <a:lnTo>
                    <a:pt x="127878" y="677172"/>
                  </a:lnTo>
                  <a:lnTo>
                    <a:pt x="120568" y="676048"/>
                  </a:lnTo>
                  <a:lnTo>
                    <a:pt x="113512" y="674958"/>
                  </a:lnTo>
                  <a:lnTo>
                    <a:pt x="8849" y="657953"/>
                  </a:lnTo>
                  <a:lnTo>
                    <a:pt x="0" y="656403"/>
                  </a:lnTo>
                  <a:lnTo>
                    <a:pt x="1690" y="644812"/>
                  </a:lnTo>
                  <a:lnTo>
                    <a:pt x="5707" y="619035"/>
                  </a:lnTo>
                  <a:lnTo>
                    <a:pt x="9921" y="591747"/>
                  </a:lnTo>
                  <a:close/>
                </a:path>
              </a:pathLst>
            </a:custGeom>
            <a:solidFill>
              <a:srgbClr val="FF8362">
                <a:alpha val="100000"/>
              </a:srgbClr>
            </a:solidFill>
            <a:ln w="10840" cap="rnd">
              <a:solidFill>
                <a:srgbClr val="000000">
                  <a:alpha val="100000"/>
                </a:srgbClr>
              </a:solidFill>
              <a:prstDash val="solid"/>
              <a:round/>
            </a:ln>
          </p:spPr>
          <p:txBody>
            <a:bodyPr/>
            <a:lstStyle/>
            <a:p/>
          </p:txBody>
        </p:sp>
        <p:sp>
          <p:nvSpPr>
            <p:cNvPr id="65" name="pg64"/>
            <p:cNvSpPr/>
            <p:nvPr/>
          </p:nvSpPr>
          <p:spPr>
            <a:xfrm>
              <a:off x="6262630" y="2436336"/>
              <a:ext cx="177990" cy="345239"/>
            </a:xfrm>
            <a:custGeom>
              <a:avLst/>
              <a:pathLst>
                <a:path w="177990" h="345239">
                  <a:moveTo>
                    <a:pt x="32745" y="177146"/>
                  </a:moveTo>
                  <a:lnTo>
                    <a:pt x="31941" y="169865"/>
                  </a:lnTo>
                  <a:lnTo>
                    <a:pt x="31722" y="167887"/>
                  </a:lnTo>
                  <a:lnTo>
                    <a:pt x="33049" y="158384"/>
                  </a:lnTo>
                  <a:lnTo>
                    <a:pt x="34826" y="153857"/>
                  </a:lnTo>
                  <a:lnTo>
                    <a:pt x="34505" y="153149"/>
                  </a:lnTo>
                  <a:lnTo>
                    <a:pt x="31906" y="147427"/>
                  </a:lnTo>
                  <a:lnTo>
                    <a:pt x="28970" y="141772"/>
                  </a:lnTo>
                  <a:lnTo>
                    <a:pt x="29073" y="138059"/>
                  </a:lnTo>
                  <a:lnTo>
                    <a:pt x="29000" y="129831"/>
                  </a:lnTo>
                  <a:lnTo>
                    <a:pt x="24423" y="121922"/>
                  </a:lnTo>
                  <a:lnTo>
                    <a:pt x="19645" y="118042"/>
                  </a:lnTo>
                  <a:lnTo>
                    <a:pt x="17645" y="116417"/>
                  </a:lnTo>
                  <a:lnTo>
                    <a:pt x="17020" y="115909"/>
                  </a:lnTo>
                  <a:lnTo>
                    <a:pt x="12776" y="109965"/>
                  </a:lnTo>
                  <a:lnTo>
                    <a:pt x="11452" y="98927"/>
                  </a:lnTo>
                  <a:lnTo>
                    <a:pt x="9958" y="92217"/>
                  </a:lnTo>
                  <a:lnTo>
                    <a:pt x="9792" y="84979"/>
                  </a:lnTo>
                  <a:lnTo>
                    <a:pt x="8871" y="84461"/>
                  </a:lnTo>
                  <a:lnTo>
                    <a:pt x="5997" y="82845"/>
                  </a:lnTo>
                  <a:lnTo>
                    <a:pt x="3434" y="79379"/>
                  </a:lnTo>
                  <a:lnTo>
                    <a:pt x="4397" y="70396"/>
                  </a:lnTo>
                  <a:lnTo>
                    <a:pt x="1607" y="63844"/>
                  </a:lnTo>
                  <a:lnTo>
                    <a:pt x="0" y="58648"/>
                  </a:lnTo>
                  <a:lnTo>
                    <a:pt x="13114" y="53759"/>
                  </a:lnTo>
                  <a:lnTo>
                    <a:pt x="15060" y="53031"/>
                  </a:lnTo>
                  <a:lnTo>
                    <a:pt x="25618" y="49069"/>
                  </a:lnTo>
                  <a:lnTo>
                    <a:pt x="35426" y="45663"/>
                  </a:lnTo>
                  <a:lnTo>
                    <a:pt x="66454" y="34932"/>
                  </a:lnTo>
                  <a:lnTo>
                    <a:pt x="68997" y="34311"/>
                  </a:lnTo>
                  <a:lnTo>
                    <a:pt x="70966" y="33829"/>
                  </a:lnTo>
                  <a:lnTo>
                    <a:pt x="87094" y="28293"/>
                  </a:lnTo>
                  <a:lnTo>
                    <a:pt x="115347" y="17757"/>
                  </a:lnTo>
                  <a:lnTo>
                    <a:pt x="124712" y="14146"/>
                  </a:lnTo>
                  <a:lnTo>
                    <a:pt x="126202" y="13553"/>
                  </a:lnTo>
                  <a:lnTo>
                    <a:pt x="143916" y="6466"/>
                  </a:lnTo>
                  <a:lnTo>
                    <a:pt x="150974" y="3634"/>
                  </a:lnTo>
                  <a:lnTo>
                    <a:pt x="160370" y="0"/>
                  </a:lnTo>
                  <a:lnTo>
                    <a:pt x="159451" y="5729"/>
                  </a:lnTo>
                  <a:lnTo>
                    <a:pt x="165645" y="12643"/>
                  </a:lnTo>
                  <a:lnTo>
                    <a:pt x="164647" y="17491"/>
                  </a:lnTo>
                  <a:lnTo>
                    <a:pt x="163954" y="28633"/>
                  </a:lnTo>
                  <a:lnTo>
                    <a:pt x="161701" y="37839"/>
                  </a:lnTo>
                  <a:lnTo>
                    <a:pt x="169152" y="46833"/>
                  </a:lnTo>
                  <a:lnTo>
                    <a:pt x="173754" y="50541"/>
                  </a:lnTo>
                  <a:lnTo>
                    <a:pt x="176568" y="56443"/>
                  </a:lnTo>
                  <a:lnTo>
                    <a:pt x="174238" y="61844"/>
                  </a:lnTo>
                  <a:lnTo>
                    <a:pt x="177059" y="67419"/>
                  </a:lnTo>
                  <a:lnTo>
                    <a:pt x="172737" y="73777"/>
                  </a:lnTo>
                  <a:lnTo>
                    <a:pt x="171023" y="81272"/>
                  </a:lnTo>
                  <a:lnTo>
                    <a:pt x="165488" y="85877"/>
                  </a:lnTo>
                  <a:lnTo>
                    <a:pt x="164306" y="86859"/>
                  </a:lnTo>
                  <a:lnTo>
                    <a:pt x="162902" y="94119"/>
                  </a:lnTo>
                  <a:lnTo>
                    <a:pt x="161471" y="95394"/>
                  </a:lnTo>
                  <a:lnTo>
                    <a:pt x="158596" y="97954"/>
                  </a:lnTo>
                  <a:lnTo>
                    <a:pt x="152485" y="100161"/>
                  </a:lnTo>
                  <a:lnTo>
                    <a:pt x="148038" y="103651"/>
                  </a:lnTo>
                  <a:lnTo>
                    <a:pt x="145646" y="109254"/>
                  </a:lnTo>
                  <a:lnTo>
                    <a:pt x="146994" y="115227"/>
                  </a:lnTo>
                  <a:lnTo>
                    <a:pt x="149130" y="123339"/>
                  </a:lnTo>
                  <a:lnTo>
                    <a:pt x="150922" y="126289"/>
                  </a:lnTo>
                  <a:lnTo>
                    <a:pt x="154964" y="132942"/>
                  </a:lnTo>
                  <a:lnTo>
                    <a:pt x="154622" y="142901"/>
                  </a:lnTo>
                  <a:lnTo>
                    <a:pt x="154434" y="143632"/>
                  </a:lnTo>
                  <a:lnTo>
                    <a:pt x="152881" y="149661"/>
                  </a:lnTo>
                  <a:lnTo>
                    <a:pt x="155744" y="154722"/>
                  </a:lnTo>
                  <a:lnTo>
                    <a:pt x="153463" y="166451"/>
                  </a:lnTo>
                  <a:lnTo>
                    <a:pt x="155164" y="175187"/>
                  </a:lnTo>
                  <a:lnTo>
                    <a:pt x="154221" y="180572"/>
                  </a:lnTo>
                  <a:lnTo>
                    <a:pt x="153867" y="182592"/>
                  </a:lnTo>
                  <a:lnTo>
                    <a:pt x="150030" y="189645"/>
                  </a:lnTo>
                  <a:lnTo>
                    <a:pt x="150992" y="205338"/>
                  </a:lnTo>
                  <a:lnTo>
                    <a:pt x="150752" y="205827"/>
                  </a:lnTo>
                  <a:lnTo>
                    <a:pt x="148047" y="211321"/>
                  </a:lnTo>
                  <a:lnTo>
                    <a:pt x="151469" y="221637"/>
                  </a:lnTo>
                  <a:lnTo>
                    <a:pt x="152868" y="230363"/>
                  </a:lnTo>
                  <a:lnTo>
                    <a:pt x="154299" y="239322"/>
                  </a:lnTo>
                  <a:lnTo>
                    <a:pt x="155990" y="242332"/>
                  </a:lnTo>
                  <a:lnTo>
                    <a:pt x="157131" y="244364"/>
                  </a:lnTo>
                  <a:lnTo>
                    <a:pt x="157916" y="252232"/>
                  </a:lnTo>
                  <a:lnTo>
                    <a:pt x="158171" y="256510"/>
                  </a:lnTo>
                  <a:lnTo>
                    <a:pt x="158319" y="258983"/>
                  </a:lnTo>
                  <a:lnTo>
                    <a:pt x="159797" y="266185"/>
                  </a:lnTo>
                  <a:lnTo>
                    <a:pt x="160008" y="267215"/>
                  </a:lnTo>
                  <a:lnTo>
                    <a:pt x="164426" y="275193"/>
                  </a:lnTo>
                  <a:lnTo>
                    <a:pt x="163837" y="281473"/>
                  </a:lnTo>
                  <a:lnTo>
                    <a:pt x="165801" y="284160"/>
                  </a:lnTo>
                  <a:lnTo>
                    <a:pt x="167132" y="285982"/>
                  </a:lnTo>
                  <a:lnTo>
                    <a:pt x="164433" y="292212"/>
                  </a:lnTo>
                  <a:lnTo>
                    <a:pt x="161406" y="295114"/>
                  </a:lnTo>
                  <a:lnTo>
                    <a:pt x="163947" y="302354"/>
                  </a:lnTo>
                  <a:lnTo>
                    <a:pt x="163092" y="307193"/>
                  </a:lnTo>
                  <a:lnTo>
                    <a:pt x="163649" y="308169"/>
                  </a:lnTo>
                  <a:lnTo>
                    <a:pt x="167252" y="314486"/>
                  </a:lnTo>
                  <a:lnTo>
                    <a:pt x="174764" y="318027"/>
                  </a:lnTo>
                  <a:lnTo>
                    <a:pt x="177990" y="321788"/>
                  </a:lnTo>
                  <a:lnTo>
                    <a:pt x="172640" y="323476"/>
                  </a:lnTo>
                  <a:lnTo>
                    <a:pt x="145732" y="331895"/>
                  </a:lnTo>
                  <a:lnTo>
                    <a:pt x="140667" y="333524"/>
                  </a:lnTo>
                  <a:lnTo>
                    <a:pt x="134610" y="335466"/>
                  </a:lnTo>
                  <a:lnTo>
                    <a:pt x="126492" y="338059"/>
                  </a:lnTo>
                  <a:lnTo>
                    <a:pt x="126091" y="338187"/>
                  </a:lnTo>
                  <a:lnTo>
                    <a:pt x="115112" y="341678"/>
                  </a:lnTo>
                  <a:lnTo>
                    <a:pt x="103852" y="345239"/>
                  </a:lnTo>
                  <a:lnTo>
                    <a:pt x="99123" y="338909"/>
                  </a:lnTo>
                  <a:lnTo>
                    <a:pt x="98910" y="334498"/>
                  </a:lnTo>
                  <a:lnTo>
                    <a:pt x="94691" y="320266"/>
                  </a:lnTo>
                  <a:lnTo>
                    <a:pt x="91352" y="309023"/>
                  </a:lnTo>
                  <a:lnTo>
                    <a:pt x="91152" y="308350"/>
                  </a:lnTo>
                  <a:lnTo>
                    <a:pt x="80623" y="272297"/>
                  </a:lnTo>
                  <a:lnTo>
                    <a:pt x="78774" y="265990"/>
                  </a:lnTo>
                  <a:lnTo>
                    <a:pt x="72439" y="243768"/>
                  </a:lnTo>
                  <a:lnTo>
                    <a:pt x="65825" y="239006"/>
                  </a:lnTo>
                  <a:lnTo>
                    <a:pt x="60866" y="234832"/>
                  </a:lnTo>
                  <a:lnTo>
                    <a:pt x="57211" y="244338"/>
                  </a:lnTo>
                  <a:lnTo>
                    <a:pt x="53283" y="241328"/>
                  </a:lnTo>
                  <a:lnTo>
                    <a:pt x="51697" y="233415"/>
                  </a:lnTo>
                  <a:lnTo>
                    <a:pt x="51823" y="227533"/>
                  </a:lnTo>
                  <a:lnTo>
                    <a:pt x="52446" y="219620"/>
                  </a:lnTo>
                  <a:lnTo>
                    <a:pt x="52643" y="217097"/>
                  </a:lnTo>
                  <a:lnTo>
                    <a:pt x="48188" y="213275"/>
                  </a:lnTo>
                  <a:lnTo>
                    <a:pt x="47099" y="212341"/>
                  </a:lnTo>
                  <a:lnTo>
                    <a:pt x="46072" y="204408"/>
                  </a:lnTo>
                  <a:lnTo>
                    <a:pt x="40745" y="198519"/>
                  </a:lnTo>
                  <a:lnTo>
                    <a:pt x="38483" y="192793"/>
                  </a:lnTo>
                  <a:lnTo>
                    <a:pt x="37421" y="188049"/>
                  </a:lnTo>
                  <a:lnTo>
                    <a:pt x="33339" y="185037"/>
                  </a:lnTo>
                  <a:close/>
                </a:path>
              </a:pathLst>
            </a:custGeom>
            <a:solidFill>
              <a:srgbClr val="FFB39B">
                <a:alpha val="100000"/>
              </a:srgbClr>
            </a:solidFill>
            <a:ln w="10840" cap="rnd">
              <a:solidFill>
                <a:srgbClr val="000000">
                  <a:alpha val="100000"/>
                </a:srgbClr>
              </a:solidFill>
              <a:prstDash val="solid"/>
              <a:round/>
            </a:ln>
          </p:spPr>
          <p:txBody>
            <a:bodyPr/>
            <a:lstStyle/>
            <a:p/>
          </p:txBody>
        </p:sp>
        <p:sp>
          <p:nvSpPr>
            <p:cNvPr id="66" name="pg65"/>
            <p:cNvSpPr/>
            <p:nvPr/>
          </p:nvSpPr>
          <p:spPr>
            <a:xfrm>
              <a:off x="5547478" y="3352484"/>
              <a:ext cx="806911" cy="500184"/>
            </a:xfrm>
            <a:custGeom>
              <a:avLst/>
              <a:pathLst>
                <a:path w="806911" h="500184">
                  <a:moveTo>
                    <a:pt x="5573" y="494574"/>
                  </a:moveTo>
                  <a:lnTo>
                    <a:pt x="13933" y="488561"/>
                  </a:lnTo>
                  <a:lnTo>
                    <a:pt x="20834" y="487157"/>
                  </a:lnTo>
                  <a:lnTo>
                    <a:pt x="23383" y="486636"/>
                  </a:lnTo>
                  <a:lnTo>
                    <a:pt x="28149" y="482904"/>
                  </a:lnTo>
                  <a:lnTo>
                    <a:pt x="42775" y="474459"/>
                  </a:lnTo>
                  <a:lnTo>
                    <a:pt x="52794" y="470207"/>
                  </a:lnTo>
                  <a:lnTo>
                    <a:pt x="53750" y="462805"/>
                  </a:lnTo>
                  <a:lnTo>
                    <a:pt x="56474" y="454833"/>
                  </a:lnTo>
                  <a:lnTo>
                    <a:pt x="63104" y="453913"/>
                  </a:lnTo>
                  <a:lnTo>
                    <a:pt x="74408" y="446823"/>
                  </a:lnTo>
                  <a:lnTo>
                    <a:pt x="75248" y="444609"/>
                  </a:lnTo>
                  <a:lnTo>
                    <a:pt x="76580" y="441093"/>
                  </a:lnTo>
                  <a:lnTo>
                    <a:pt x="74834" y="434210"/>
                  </a:lnTo>
                  <a:lnTo>
                    <a:pt x="79546" y="428730"/>
                  </a:lnTo>
                  <a:lnTo>
                    <a:pt x="85859" y="425102"/>
                  </a:lnTo>
                  <a:lnTo>
                    <a:pt x="87952" y="420054"/>
                  </a:lnTo>
                  <a:lnTo>
                    <a:pt x="86171" y="413089"/>
                  </a:lnTo>
                  <a:lnTo>
                    <a:pt x="100680" y="398566"/>
                  </a:lnTo>
                  <a:lnTo>
                    <a:pt x="101318" y="397926"/>
                  </a:lnTo>
                  <a:lnTo>
                    <a:pt x="101740" y="397585"/>
                  </a:lnTo>
                  <a:lnTo>
                    <a:pt x="111435" y="389725"/>
                  </a:lnTo>
                  <a:lnTo>
                    <a:pt x="120562" y="384856"/>
                  </a:lnTo>
                  <a:lnTo>
                    <a:pt x="123980" y="379879"/>
                  </a:lnTo>
                  <a:lnTo>
                    <a:pt x="124393" y="379277"/>
                  </a:lnTo>
                  <a:lnTo>
                    <a:pt x="133525" y="367059"/>
                  </a:lnTo>
                  <a:lnTo>
                    <a:pt x="153222" y="340531"/>
                  </a:lnTo>
                  <a:lnTo>
                    <a:pt x="157605" y="343090"/>
                  </a:lnTo>
                  <a:lnTo>
                    <a:pt x="153734" y="351817"/>
                  </a:lnTo>
                  <a:lnTo>
                    <a:pt x="159572" y="355223"/>
                  </a:lnTo>
                  <a:lnTo>
                    <a:pt x="160731" y="359159"/>
                  </a:lnTo>
                  <a:lnTo>
                    <a:pt x="166119" y="365784"/>
                  </a:lnTo>
                  <a:lnTo>
                    <a:pt x="172101" y="370839"/>
                  </a:lnTo>
                  <a:lnTo>
                    <a:pt x="180117" y="370471"/>
                  </a:lnTo>
                  <a:lnTo>
                    <a:pt x="184146" y="373986"/>
                  </a:lnTo>
                  <a:lnTo>
                    <a:pt x="184737" y="374268"/>
                  </a:lnTo>
                  <a:lnTo>
                    <a:pt x="191954" y="377710"/>
                  </a:lnTo>
                  <a:lnTo>
                    <a:pt x="203988" y="374427"/>
                  </a:lnTo>
                  <a:lnTo>
                    <a:pt x="206371" y="371599"/>
                  </a:lnTo>
                  <a:lnTo>
                    <a:pt x="210727" y="366894"/>
                  </a:lnTo>
                  <a:lnTo>
                    <a:pt x="215890" y="362929"/>
                  </a:lnTo>
                  <a:lnTo>
                    <a:pt x="220828" y="352682"/>
                  </a:lnTo>
                  <a:lnTo>
                    <a:pt x="237728" y="362872"/>
                  </a:lnTo>
                  <a:lnTo>
                    <a:pt x="248081" y="354509"/>
                  </a:lnTo>
                  <a:lnTo>
                    <a:pt x="259461" y="348979"/>
                  </a:lnTo>
                  <a:lnTo>
                    <a:pt x="260981" y="348445"/>
                  </a:lnTo>
                  <a:lnTo>
                    <a:pt x="267150" y="346275"/>
                  </a:lnTo>
                  <a:lnTo>
                    <a:pt x="274935" y="340518"/>
                  </a:lnTo>
                  <a:lnTo>
                    <a:pt x="268660" y="335264"/>
                  </a:lnTo>
                  <a:lnTo>
                    <a:pt x="269502" y="330133"/>
                  </a:lnTo>
                  <a:lnTo>
                    <a:pt x="270265" y="329789"/>
                  </a:lnTo>
                  <a:lnTo>
                    <a:pt x="272315" y="328864"/>
                  </a:lnTo>
                  <a:lnTo>
                    <a:pt x="280577" y="334041"/>
                  </a:lnTo>
                  <a:lnTo>
                    <a:pt x="290151" y="326033"/>
                  </a:lnTo>
                  <a:lnTo>
                    <a:pt x="300709" y="315217"/>
                  </a:lnTo>
                  <a:lnTo>
                    <a:pt x="309711" y="319325"/>
                  </a:lnTo>
                  <a:lnTo>
                    <a:pt x="310279" y="319583"/>
                  </a:lnTo>
                  <a:lnTo>
                    <a:pt x="315874" y="313271"/>
                  </a:lnTo>
                  <a:lnTo>
                    <a:pt x="324776" y="300928"/>
                  </a:lnTo>
                  <a:lnTo>
                    <a:pt x="324293" y="294319"/>
                  </a:lnTo>
                  <a:lnTo>
                    <a:pt x="329095" y="287860"/>
                  </a:lnTo>
                  <a:lnTo>
                    <a:pt x="320437" y="281760"/>
                  </a:lnTo>
                  <a:lnTo>
                    <a:pt x="320593" y="281392"/>
                  </a:lnTo>
                  <a:lnTo>
                    <a:pt x="322834" y="276111"/>
                  </a:lnTo>
                  <a:lnTo>
                    <a:pt x="325023" y="266965"/>
                  </a:lnTo>
                  <a:lnTo>
                    <a:pt x="325658" y="260734"/>
                  </a:lnTo>
                  <a:lnTo>
                    <a:pt x="330709" y="250976"/>
                  </a:lnTo>
                  <a:lnTo>
                    <a:pt x="336586" y="240955"/>
                  </a:lnTo>
                  <a:lnTo>
                    <a:pt x="338094" y="238377"/>
                  </a:lnTo>
                  <a:lnTo>
                    <a:pt x="342408" y="226801"/>
                  </a:lnTo>
                  <a:lnTo>
                    <a:pt x="342770" y="224059"/>
                  </a:lnTo>
                  <a:lnTo>
                    <a:pt x="343669" y="217230"/>
                  </a:lnTo>
                  <a:lnTo>
                    <a:pt x="343799" y="207184"/>
                  </a:lnTo>
                  <a:lnTo>
                    <a:pt x="348976" y="199159"/>
                  </a:lnTo>
                  <a:lnTo>
                    <a:pt x="353330" y="193399"/>
                  </a:lnTo>
                  <a:lnTo>
                    <a:pt x="354102" y="192375"/>
                  </a:lnTo>
                  <a:lnTo>
                    <a:pt x="351214" y="187504"/>
                  </a:lnTo>
                  <a:lnTo>
                    <a:pt x="356917" y="180180"/>
                  </a:lnTo>
                  <a:lnTo>
                    <a:pt x="359173" y="169322"/>
                  </a:lnTo>
                  <a:lnTo>
                    <a:pt x="358052" y="165153"/>
                  </a:lnTo>
                  <a:lnTo>
                    <a:pt x="358826" y="158464"/>
                  </a:lnTo>
                  <a:lnTo>
                    <a:pt x="358386" y="147464"/>
                  </a:lnTo>
                  <a:lnTo>
                    <a:pt x="370227" y="149744"/>
                  </a:lnTo>
                  <a:lnTo>
                    <a:pt x="379775" y="160550"/>
                  </a:lnTo>
                  <a:lnTo>
                    <a:pt x="391365" y="161726"/>
                  </a:lnTo>
                  <a:lnTo>
                    <a:pt x="397556" y="161351"/>
                  </a:lnTo>
                  <a:lnTo>
                    <a:pt x="398977" y="161264"/>
                  </a:lnTo>
                  <a:lnTo>
                    <a:pt x="403827" y="152067"/>
                  </a:lnTo>
                  <a:lnTo>
                    <a:pt x="403970" y="151243"/>
                  </a:lnTo>
                  <a:lnTo>
                    <a:pt x="405179" y="144295"/>
                  </a:lnTo>
                  <a:lnTo>
                    <a:pt x="407443" y="132845"/>
                  </a:lnTo>
                  <a:lnTo>
                    <a:pt x="411925" y="124363"/>
                  </a:lnTo>
                  <a:lnTo>
                    <a:pt x="411456" y="120259"/>
                  </a:lnTo>
                  <a:lnTo>
                    <a:pt x="412295" y="110192"/>
                  </a:lnTo>
                  <a:lnTo>
                    <a:pt x="414536" y="104468"/>
                  </a:lnTo>
                  <a:lnTo>
                    <a:pt x="415625" y="98455"/>
                  </a:lnTo>
                  <a:lnTo>
                    <a:pt x="430984" y="105080"/>
                  </a:lnTo>
                  <a:lnTo>
                    <a:pt x="433618" y="94985"/>
                  </a:lnTo>
                  <a:lnTo>
                    <a:pt x="436433" y="85562"/>
                  </a:lnTo>
                  <a:lnTo>
                    <a:pt x="444468" y="78991"/>
                  </a:lnTo>
                  <a:lnTo>
                    <a:pt x="448719" y="70003"/>
                  </a:lnTo>
                  <a:lnTo>
                    <a:pt x="453696" y="65019"/>
                  </a:lnTo>
                  <a:lnTo>
                    <a:pt x="455203" y="58557"/>
                  </a:lnTo>
                  <a:lnTo>
                    <a:pt x="456434" y="53260"/>
                  </a:lnTo>
                  <a:lnTo>
                    <a:pt x="463490" y="41695"/>
                  </a:lnTo>
                  <a:lnTo>
                    <a:pt x="461094" y="38351"/>
                  </a:lnTo>
                  <a:lnTo>
                    <a:pt x="461785" y="31128"/>
                  </a:lnTo>
                  <a:lnTo>
                    <a:pt x="460835" y="26015"/>
                  </a:lnTo>
                  <a:lnTo>
                    <a:pt x="464377" y="14422"/>
                  </a:lnTo>
                  <a:lnTo>
                    <a:pt x="462884" y="7109"/>
                  </a:lnTo>
                  <a:lnTo>
                    <a:pt x="460042" y="0"/>
                  </a:lnTo>
                  <a:lnTo>
                    <a:pt x="474125" y="6619"/>
                  </a:lnTo>
                  <a:lnTo>
                    <a:pt x="479116" y="8957"/>
                  </a:lnTo>
                  <a:lnTo>
                    <a:pt x="497631" y="17700"/>
                  </a:lnTo>
                  <a:lnTo>
                    <a:pt x="522210" y="29244"/>
                  </a:lnTo>
                  <a:lnTo>
                    <a:pt x="522877" y="24025"/>
                  </a:lnTo>
                  <a:lnTo>
                    <a:pt x="523905" y="15302"/>
                  </a:lnTo>
                  <a:lnTo>
                    <a:pt x="526579" y="1773"/>
                  </a:lnTo>
                  <a:lnTo>
                    <a:pt x="530805" y="1060"/>
                  </a:lnTo>
                  <a:lnTo>
                    <a:pt x="531974" y="862"/>
                  </a:lnTo>
                  <a:lnTo>
                    <a:pt x="540142" y="663"/>
                  </a:lnTo>
                  <a:lnTo>
                    <a:pt x="544363" y="2630"/>
                  </a:lnTo>
                  <a:lnTo>
                    <a:pt x="550877" y="4719"/>
                  </a:lnTo>
                  <a:lnTo>
                    <a:pt x="555589" y="7889"/>
                  </a:lnTo>
                  <a:lnTo>
                    <a:pt x="554143" y="12890"/>
                  </a:lnTo>
                  <a:lnTo>
                    <a:pt x="551505" y="17057"/>
                  </a:lnTo>
                  <a:lnTo>
                    <a:pt x="552991" y="22219"/>
                  </a:lnTo>
                  <a:lnTo>
                    <a:pt x="557318" y="23122"/>
                  </a:lnTo>
                  <a:lnTo>
                    <a:pt x="560154" y="26411"/>
                  </a:lnTo>
                  <a:lnTo>
                    <a:pt x="570785" y="25382"/>
                  </a:lnTo>
                  <a:lnTo>
                    <a:pt x="573916" y="25335"/>
                  </a:lnTo>
                  <a:lnTo>
                    <a:pt x="575956" y="25303"/>
                  </a:lnTo>
                  <a:lnTo>
                    <a:pt x="582956" y="26805"/>
                  </a:lnTo>
                  <a:lnTo>
                    <a:pt x="584219" y="32149"/>
                  </a:lnTo>
                  <a:lnTo>
                    <a:pt x="589502" y="33146"/>
                  </a:lnTo>
                  <a:lnTo>
                    <a:pt x="595143" y="32046"/>
                  </a:lnTo>
                  <a:lnTo>
                    <a:pt x="598816" y="35152"/>
                  </a:lnTo>
                  <a:lnTo>
                    <a:pt x="602769" y="38214"/>
                  </a:lnTo>
                  <a:lnTo>
                    <a:pt x="609056" y="41433"/>
                  </a:lnTo>
                  <a:lnTo>
                    <a:pt x="609983" y="44906"/>
                  </a:lnTo>
                  <a:lnTo>
                    <a:pt x="611697" y="51325"/>
                  </a:lnTo>
                  <a:lnTo>
                    <a:pt x="611890" y="52148"/>
                  </a:lnTo>
                  <a:lnTo>
                    <a:pt x="613077" y="57190"/>
                  </a:lnTo>
                  <a:lnTo>
                    <a:pt x="613347" y="58335"/>
                  </a:lnTo>
                  <a:lnTo>
                    <a:pt x="613101" y="62305"/>
                  </a:lnTo>
                  <a:lnTo>
                    <a:pt x="610512" y="63105"/>
                  </a:lnTo>
                  <a:lnTo>
                    <a:pt x="610035" y="63832"/>
                  </a:lnTo>
                  <a:lnTo>
                    <a:pt x="606486" y="69231"/>
                  </a:lnTo>
                  <a:lnTo>
                    <a:pt x="608041" y="74188"/>
                  </a:lnTo>
                  <a:lnTo>
                    <a:pt x="598721" y="76829"/>
                  </a:lnTo>
                  <a:lnTo>
                    <a:pt x="596483" y="77461"/>
                  </a:lnTo>
                  <a:lnTo>
                    <a:pt x="594145" y="88296"/>
                  </a:lnTo>
                  <a:lnTo>
                    <a:pt x="594218" y="90188"/>
                  </a:lnTo>
                  <a:lnTo>
                    <a:pt x="594463" y="96580"/>
                  </a:lnTo>
                  <a:lnTo>
                    <a:pt x="594644" y="101368"/>
                  </a:lnTo>
                  <a:lnTo>
                    <a:pt x="597999" y="112038"/>
                  </a:lnTo>
                  <a:lnTo>
                    <a:pt x="602359" y="115243"/>
                  </a:lnTo>
                  <a:lnTo>
                    <a:pt x="604882" y="117096"/>
                  </a:lnTo>
                  <a:lnTo>
                    <a:pt x="614665" y="112523"/>
                  </a:lnTo>
                  <a:lnTo>
                    <a:pt x="621300" y="109678"/>
                  </a:lnTo>
                  <a:lnTo>
                    <a:pt x="625584" y="107426"/>
                  </a:lnTo>
                  <a:lnTo>
                    <a:pt x="629345" y="110644"/>
                  </a:lnTo>
                  <a:lnTo>
                    <a:pt x="629721" y="114238"/>
                  </a:lnTo>
                  <a:lnTo>
                    <a:pt x="633464" y="116439"/>
                  </a:lnTo>
                  <a:lnTo>
                    <a:pt x="634293" y="116927"/>
                  </a:lnTo>
                  <a:lnTo>
                    <a:pt x="638579" y="119975"/>
                  </a:lnTo>
                  <a:lnTo>
                    <a:pt x="639126" y="123871"/>
                  </a:lnTo>
                  <a:lnTo>
                    <a:pt x="644839" y="124591"/>
                  </a:lnTo>
                  <a:lnTo>
                    <a:pt x="653174" y="126860"/>
                  </a:lnTo>
                  <a:lnTo>
                    <a:pt x="662103" y="124457"/>
                  </a:lnTo>
                  <a:lnTo>
                    <a:pt x="668753" y="123302"/>
                  </a:lnTo>
                  <a:lnTo>
                    <a:pt x="676096" y="122258"/>
                  </a:lnTo>
                  <a:lnTo>
                    <a:pt x="678727" y="126857"/>
                  </a:lnTo>
                  <a:lnTo>
                    <a:pt x="686617" y="130199"/>
                  </a:lnTo>
                  <a:lnTo>
                    <a:pt x="690178" y="133344"/>
                  </a:lnTo>
                  <a:lnTo>
                    <a:pt x="692818" y="135674"/>
                  </a:lnTo>
                  <a:lnTo>
                    <a:pt x="700654" y="138972"/>
                  </a:lnTo>
                  <a:lnTo>
                    <a:pt x="713157" y="141150"/>
                  </a:lnTo>
                  <a:lnTo>
                    <a:pt x="722770" y="144684"/>
                  </a:lnTo>
                  <a:lnTo>
                    <a:pt x="723277" y="152367"/>
                  </a:lnTo>
                  <a:lnTo>
                    <a:pt x="718724" y="159056"/>
                  </a:lnTo>
                  <a:lnTo>
                    <a:pt x="721072" y="168762"/>
                  </a:lnTo>
                  <a:lnTo>
                    <a:pt x="721145" y="174011"/>
                  </a:lnTo>
                  <a:lnTo>
                    <a:pt x="721166" y="175624"/>
                  </a:lnTo>
                  <a:lnTo>
                    <a:pt x="727985" y="180966"/>
                  </a:lnTo>
                  <a:lnTo>
                    <a:pt x="728117" y="185235"/>
                  </a:lnTo>
                  <a:lnTo>
                    <a:pt x="728243" y="189347"/>
                  </a:lnTo>
                  <a:lnTo>
                    <a:pt x="729844" y="191882"/>
                  </a:lnTo>
                  <a:lnTo>
                    <a:pt x="732872" y="196672"/>
                  </a:lnTo>
                  <a:lnTo>
                    <a:pt x="737747" y="205476"/>
                  </a:lnTo>
                  <a:lnTo>
                    <a:pt x="739577" y="211459"/>
                  </a:lnTo>
                  <a:lnTo>
                    <a:pt x="739118" y="220690"/>
                  </a:lnTo>
                  <a:lnTo>
                    <a:pt x="727697" y="215063"/>
                  </a:lnTo>
                  <a:lnTo>
                    <a:pt x="724216" y="213099"/>
                  </a:lnTo>
                  <a:lnTo>
                    <a:pt x="723428" y="213797"/>
                  </a:lnTo>
                  <a:lnTo>
                    <a:pt x="720392" y="216483"/>
                  </a:lnTo>
                  <a:lnTo>
                    <a:pt x="727896" y="224326"/>
                  </a:lnTo>
                  <a:lnTo>
                    <a:pt x="731759" y="228410"/>
                  </a:lnTo>
                  <a:lnTo>
                    <a:pt x="731000" y="231526"/>
                  </a:lnTo>
                  <a:lnTo>
                    <a:pt x="730108" y="235184"/>
                  </a:lnTo>
                  <a:lnTo>
                    <a:pt x="736071" y="238378"/>
                  </a:lnTo>
                  <a:lnTo>
                    <a:pt x="736591" y="238656"/>
                  </a:lnTo>
                  <a:lnTo>
                    <a:pt x="741485" y="243913"/>
                  </a:lnTo>
                  <a:lnTo>
                    <a:pt x="744142" y="246522"/>
                  </a:lnTo>
                  <a:lnTo>
                    <a:pt x="747376" y="249698"/>
                  </a:lnTo>
                  <a:lnTo>
                    <a:pt x="747203" y="254187"/>
                  </a:lnTo>
                  <a:lnTo>
                    <a:pt x="746918" y="261435"/>
                  </a:lnTo>
                  <a:lnTo>
                    <a:pt x="747937" y="262192"/>
                  </a:lnTo>
                  <a:lnTo>
                    <a:pt x="750093" y="263793"/>
                  </a:lnTo>
                  <a:lnTo>
                    <a:pt x="751866" y="265109"/>
                  </a:lnTo>
                  <a:lnTo>
                    <a:pt x="760906" y="267048"/>
                  </a:lnTo>
                  <a:lnTo>
                    <a:pt x="762324" y="267033"/>
                  </a:lnTo>
                  <a:lnTo>
                    <a:pt x="772021" y="266922"/>
                  </a:lnTo>
                  <a:lnTo>
                    <a:pt x="775905" y="263124"/>
                  </a:lnTo>
                  <a:lnTo>
                    <a:pt x="780830" y="262418"/>
                  </a:lnTo>
                  <a:lnTo>
                    <a:pt x="788606" y="277134"/>
                  </a:lnTo>
                  <a:lnTo>
                    <a:pt x="796418" y="289866"/>
                  </a:lnTo>
                  <a:lnTo>
                    <a:pt x="801686" y="296845"/>
                  </a:lnTo>
                  <a:lnTo>
                    <a:pt x="806911" y="306448"/>
                  </a:lnTo>
                  <a:lnTo>
                    <a:pt x="790685" y="311339"/>
                  </a:lnTo>
                  <a:lnTo>
                    <a:pt x="780963" y="314235"/>
                  </a:lnTo>
                  <a:lnTo>
                    <a:pt x="761531" y="319987"/>
                  </a:lnTo>
                  <a:lnTo>
                    <a:pt x="743378" y="325289"/>
                  </a:lnTo>
                  <a:lnTo>
                    <a:pt x="738232" y="326784"/>
                  </a:lnTo>
                  <a:lnTo>
                    <a:pt x="718206" y="332569"/>
                  </a:lnTo>
                  <a:lnTo>
                    <a:pt x="700237" y="338421"/>
                  </a:lnTo>
                  <a:lnTo>
                    <a:pt x="700108" y="338463"/>
                  </a:lnTo>
                  <a:lnTo>
                    <a:pt x="674877" y="345634"/>
                  </a:lnTo>
                  <a:lnTo>
                    <a:pt x="672235" y="346380"/>
                  </a:lnTo>
                  <a:lnTo>
                    <a:pt x="661138" y="349528"/>
                  </a:lnTo>
                  <a:lnTo>
                    <a:pt x="615006" y="362439"/>
                  </a:lnTo>
                  <a:lnTo>
                    <a:pt x="613227" y="362939"/>
                  </a:lnTo>
                  <a:lnTo>
                    <a:pt x="599651" y="366743"/>
                  </a:lnTo>
                  <a:lnTo>
                    <a:pt x="584658" y="370916"/>
                  </a:lnTo>
                  <a:lnTo>
                    <a:pt x="575776" y="373374"/>
                  </a:lnTo>
                  <a:lnTo>
                    <a:pt x="556236" y="378821"/>
                  </a:lnTo>
                  <a:lnTo>
                    <a:pt x="542549" y="382606"/>
                  </a:lnTo>
                  <a:lnTo>
                    <a:pt x="537148" y="384093"/>
                  </a:lnTo>
                  <a:lnTo>
                    <a:pt x="514088" y="390097"/>
                  </a:lnTo>
                  <a:lnTo>
                    <a:pt x="507690" y="391751"/>
                  </a:lnTo>
                  <a:lnTo>
                    <a:pt x="492684" y="395610"/>
                  </a:lnTo>
                  <a:lnTo>
                    <a:pt x="472483" y="400889"/>
                  </a:lnTo>
                  <a:lnTo>
                    <a:pt x="464235" y="403030"/>
                  </a:lnTo>
                  <a:lnTo>
                    <a:pt x="451397" y="406345"/>
                  </a:lnTo>
                  <a:lnTo>
                    <a:pt x="438317" y="409700"/>
                  </a:lnTo>
                  <a:lnTo>
                    <a:pt x="434133" y="410768"/>
                  </a:lnTo>
                  <a:lnTo>
                    <a:pt x="433823" y="410845"/>
                  </a:lnTo>
                  <a:lnTo>
                    <a:pt x="413041" y="415958"/>
                  </a:lnTo>
                  <a:lnTo>
                    <a:pt x="394765" y="420409"/>
                  </a:lnTo>
                  <a:lnTo>
                    <a:pt x="380734" y="423798"/>
                  </a:lnTo>
                  <a:lnTo>
                    <a:pt x="378031" y="424440"/>
                  </a:lnTo>
                  <a:lnTo>
                    <a:pt x="352992" y="430347"/>
                  </a:lnTo>
                  <a:lnTo>
                    <a:pt x="338706" y="432930"/>
                  </a:lnTo>
                  <a:lnTo>
                    <a:pt x="337816" y="433092"/>
                  </a:lnTo>
                  <a:lnTo>
                    <a:pt x="319787" y="436349"/>
                  </a:lnTo>
                  <a:lnTo>
                    <a:pt x="310079" y="438087"/>
                  </a:lnTo>
                  <a:lnTo>
                    <a:pt x="296066" y="441440"/>
                  </a:lnTo>
                  <a:lnTo>
                    <a:pt x="289696" y="442956"/>
                  </a:lnTo>
                  <a:lnTo>
                    <a:pt x="272950" y="446132"/>
                  </a:lnTo>
                  <a:lnTo>
                    <a:pt x="260906" y="448243"/>
                  </a:lnTo>
                  <a:lnTo>
                    <a:pt x="242476" y="451875"/>
                  </a:lnTo>
                  <a:lnTo>
                    <a:pt x="227161" y="454862"/>
                  </a:lnTo>
                  <a:lnTo>
                    <a:pt x="208485" y="457929"/>
                  </a:lnTo>
                  <a:lnTo>
                    <a:pt x="211033" y="454108"/>
                  </a:lnTo>
                  <a:lnTo>
                    <a:pt x="192282" y="457907"/>
                  </a:lnTo>
                  <a:lnTo>
                    <a:pt x="182277" y="459917"/>
                  </a:lnTo>
                  <a:lnTo>
                    <a:pt x="181660" y="463055"/>
                  </a:lnTo>
                  <a:lnTo>
                    <a:pt x="159665" y="467827"/>
                  </a:lnTo>
                  <a:lnTo>
                    <a:pt x="156708" y="468464"/>
                  </a:lnTo>
                  <a:lnTo>
                    <a:pt x="149481" y="469995"/>
                  </a:lnTo>
                  <a:lnTo>
                    <a:pt x="144194" y="471111"/>
                  </a:lnTo>
                  <a:lnTo>
                    <a:pt x="124073" y="475328"/>
                  </a:lnTo>
                  <a:lnTo>
                    <a:pt x="111390" y="478124"/>
                  </a:lnTo>
                  <a:lnTo>
                    <a:pt x="88367" y="483149"/>
                  </a:lnTo>
                  <a:lnTo>
                    <a:pt x="72269" y="486290"/>
                  </a:lnTo>
                  <a:lnTo>
                    <a:pt x="41747" y="492158"/>
                  </a:lnTo>
                  <a:lnTo>
                    <a:pt x="21273" y="496120"/>
                  </a:lnTo>
                  <a:lnTo>
                    <a:pt x="0" y="500184"/>
                  </a:lnTo>
                  <a:close/>
                </a:path>
              </a:pathLst>
            </a:custGeom>
            <a:solidFill>
              <a:srgbClr val="FF4628">
                <a:alpha val="100000"/>
              </a:srgbClr>
            </a:solidFill>
            <a:ln w="10840" cap="rnd">
              <a:solidFill>
                <a:srgbClr val="000000">
                  <a:alpha val="100000"/>
                </a:srgbClr>
              </a:solidFill>
              <a:prstDash val="solid"/>
              <a:round/>
            </a:ln>
          </p:spPr>
          <p:txBody>
            <a:bodyPr/>
            <a:lstStyle/>
            <a:p/>
          </p:txBody>
        </p:sp>
        <p:sp>
          <p:nvSpPr>
            <p:cNvPr id="67" name="pg66"/>
            <p:cNvSpPr/>
            <p:nvPr/>
          </p:nvSpPr>
          <p:spPr>
            <a:xfrm>
              <a:off x="6311273" y="3449215"/>
              <a:ext cx="52973" cy="142411"/>
            </a:xfrm>
            <a:custGeom>
              <a:avLst/>
              <a:pathLst>
                <a:path w="52973" h="142411">
                  <a:moveTo>
                    <a:pt x="1425" y="119098"/>
                  </a:moveTo>
                  <a:lnTo>
                    <a:pt x="2285" y="107735"/>
                  </a:lnTo>
                  <a:lnTo>
                    <a:pt x="662" y="97556"/>
                  </a:lnTo>
                  <a:lnTo>
                    <a:pt x="83" y="83171"/>
                  </a:lnTo>
                  <a:lnTo>
                    <a:pt x="0" y="81127"/>
                  </a:lnTo>
                  <a:lnTo>
                    <a:pt x="1719" y="70600"/>
                  </a:lnTo>
                  <a:lnTo>
                    <a:pt x="3254" y="60670"/>
                  </a:lnTo>
                  <a:lnTo>
                    <a:pt x="6307" y="53256"/>
                  </a:lnTo>
                  <a:lnTo>
                    <a:pt x="4205" y="47989"/>
                  </a:lnTo>
                  <a:lnTo>
                    <a:pt x="11520" y="42287"/>
                  </a:lnTo>
                  <a:lnTo>
                    <a:pt x="13619" y="37015"/>
                  </a:lnTo>
                  <a:lnTo>
                    <a:pt x="6217" y="31675"/>
                  </a:lnTo>
                  <a:lnTo>
                    <a:pt x="13291" y="22955"/>
                  </a:lnTo>
                  <a:lnTo>
                    <a:pt x="16238" y="15973"/>
                  </a:lnTo>
                  <a:lnTo>
                    <a:pt x="52973" y="0"/>
                  </a:lnTo>
                  <a:lnTo>
                    <a:pt x="48238" y="20019"/>
                  </a:lnTo>
                  <a:lnTo>
                    <a:pt x="45635" y="26895"/>
                  </a:lnTo>
                  <a:lnTo>
                    <a:pt x="39187" y="26415"/>
                  </a:lnTo>
                  <a:lnTo>
                    <a:pt x="35520" y="32714"/>
                  </a:lnTo>
                  <a:lnTo>
                    <a:pt x="32326" y="45511"/>
                  </a:lnTo>
                  <a:lnTo>
                    <a:pt x="31386" y="57696"/>
                  </a:lnTo>
                  <a:lnTo>
                    <a:pt x="31066" y="65339"/>
                  </a:lnTo>
                  <a:lnTo>
                    <a:pt x="33480" y="71404"/>
                  </a:lnTo>
                  <a:lnTo>
                    <a:pt x="29726" y="83330"/>
                  </a:lnTo>
                  <a:lnTo>
                    <a:pt x="31059" y="85219"/>
                  </a:lnTo>
                  <a:lnTo>
                    <a:pt x="32318" y="87002"/>
                  </a:lnTo>
                  <a:lnTo>
                    <a:pt x="28871" y="99062"/>
                  </a:lnTo>
                  <a:lnTo>
                    <a:pt x="28698" y="104389"/>
                  </a:lnTo>
                  <a:lnTo>
                    <a:pt x="25739" y="110637"/>
                  </a:lnTo>
                  <a:lnTo>
                    <a:pt x="25872" y="117601"/>
                  </a:lnTo>
                  <a:lnTo>
                    <a:pt x="25535" y="125205"/>
                  </a:lnTo>
                  <a:lnTo>
                    <a:pt x="20148" y="137371"/>
                  </a:lnTo>
                  <a:lnTo>
                    <a:pt x="16600" y="142411"/>
                  </a:lnTo>
                  <a:lnTo>
                    <a:pt x="12466" y="142138"/>
                  </a:lnTo>
                  <a:lnTo>
                    <a:pt x="7448" y="131309"/>
                  </a:lnTo>
                  <a:close/>
                </a:path>
              </a:pathLst>
            </a:custGeom>
            <a:solidFill>
              <a:srgbClr val="FF4628">
                <a:alpha val="100000"/>
              </a:srgbClr>
            </a:solidFill>
            <a:ln w="10840" cap="rnd">
              <a:solidFill>
                <a:srgbClr val="000000">
                  <a:alpha val="100000"/>
                </a:srgbClr>
              </a:solidFill>
              <a:prstDash val="solid"/>
              <a:round/>
            </a:ln>
          </p:spPr>
          <p:txBody>
            <a:bodyPr/>
            <a:lstStyle/>
            <a:p/>
          </p:txBody>
        </p:sp>
        <p:sp>
          <p:nvSpPr>
            <p:cNvPr id="68" name="pg67"/>
            <p:cNvSpPr/>
            <p:nvPr/>
          </p:nvSpPr>
          <p:spPr>
            <a:xfrm>
              <a:off x="1642981" y="2092119"/>
              <a:ext cx="699531" cy="518711"/>
            </a:xfrm>
            <a:custGeom>
              <a:avLst/>
              <a:pathLst>
                <a:path w="699531" h="518711">
                  <a:moveTo>
                    <a:pt x="31870" y="27944"/>
                  </a:moveTo>
                  <a:lnTo>
                    <a:pt x="38090" y="29310"/>
                  </a:lnTo>
                  <a:lnTo>
                    <a:pt x="45427" y="36935"/>
                  </a:lnTo>
                  <a:lnTo>
                    <a:pt x="56329" y="50181"/>
                  </a:lnTo>
                  <a:lnTo>
                    <a:pt x="66340" y="56201"/>
                  </a:lnTo>
                  <a:lnTo>
                    <a:pt x="76821" y="66290"/>
                  </a:lnTo>
                  <a:lnTo>
                    <a:pt x="79490" y="72651"/>
                  </a:lnTo>
                  <a:lnTo>
                    <a:pt x="93072" y="79343"/>
                  </a:lnTo>
                  <a:lnTo>
                    <a:pt x="105831" y="83028"/>
                  </a:lnTo>
                  <a:lnTo>
                    <a:pt x="110543" y="84507"/>
                  </a:lnTo>
                  <a:lnTo>
                    <a:pt x="120259" y="89113"/>
                  </a:lnTo>
                  <a:lnTo>
                    <a:pt x="128338" y="95415"/>
                  </a:lnTo>
                  <a:lnTo>
                    <a:pt x="138620" y="100047"/>
                  </a:lnTo>
                  <a:lnTo>
                    <a:pt x="145137" y="101405"/>
                  </a:lnTo>
                  <a:lnTo>
                    <a:pt x="155330" y="96403"/>
                  </a:lnTo>
                  <a:lnTo>
                    <a:pt x="159763" y="105526"/>
                  </a:lnTo>
                  <a:lnTo>
                    <a:pt x="163819" y="110949"/>
                  </a:lnTo>
                  <a:lnTo>
                    <a:pt x="169014" y="111385"/>
                  </a:lnTo>
                  <a:lnTo>
                    <a:pt x="172434" y="110836"/>
                  </a:lnTo>
                  <a:lnTo>
                    <a:pt x="179912" y="109627"/>
                  </a:lnTo>
                  <a:lnTo>
                    <a:pt x="186375" y="110318"/>
                  </a:lnTo>
                  <a:lnTo>
                    <a:pt x="190052" y="117030"/>
                  </a:lnTo>
                  <a:lnTo>
                    <a:pt x="186425" y="128131"/>
                  </a:lnTo>
                  <a:lnTo>
                    <a:pt x="184816" y="133690"/>
                  </a:lnTo>
                  <a:lnTo>
                    <a:pt x="187071" y="141635"/>
                  </a:lnTo>
                  <a:lnTo>
                    <a:pt x="188584" y="141796"/>
                  </a:lnTo>
                  <a:lnTo>
                    <a:pt x="190137" y="141961"/>
                  </a:lnTo>
                  <a:lnTo>
                    <a:pt x="194758" y="139706"/>
                  </a:lnTo>
                  <a:lnTo>
                    <a:pt x="197653" y="138292"/>
                  </a:lnTo>
                  <a:lnTo>
                    <a:pt x="199096" y="134634"/>
                  </a:lnTo>
                  <a:lnTo>
                    <a:pt x="194974" y="128579"/>
                  </a:lnTo>
                  <a:lnTo>
                    <a:pt x="198783" y="118564"/>
                  </a:lnTo>
                  <a:lnTo>
                    <a:pt x="197863" y="110923"/>
                  </a:lnTo>
                  <a:lnTo>
                    <a:pt x="192433" y="105072"/>
                  </a:lnTo>
                  <a:lnTo>
                    <a:pt x="191544" y="95499"/>
                  </a:lnTo>
                  <a:lnTo>
                    <a:pt x="197493" y="89537"/>
                  </a:lnTo>
                  <a:lnTo>
                    <a:pt x="204599" y="78045"/>
                  </a:lnTo>
                  <a:lnTo>
                    <a:pt x="204890" y="77573"/>
                  </a:lnTo>
                  <a:lnTo>
                    <a:pt x="205228" y="69219"/>
                  </a:lnTo>
                  <a:lnTo>
                    <a:pt x="210529" y="63332"/>
                  </a:lnTo>
                  <a:lnTo>
                    <a:pt x="213416" y="56045"/>
                  </a:lnTo>
                  <a:lnTo>
                    <a:pt x="213216" y="48013"/>
                  </a:lnTo>
                  <a:lnTo>
                    <a:pt x="212957" y="37164"/>
                  </a:lnTo>
                  <a:lnTo>
                    <a:pt x="214731" y="28318"/>
                  </a:lnTo>
                  <a:lnTo>
                    <a:pt x="215593" y="21727"/>
                  </a:lnTo>
                  <a:lnTo>
                    <a:pt x="212239" y="14418"/>
                  </a:lnTo>
                  <a:lnTo>
                    <a:pt x="212221" y="6254"/>
                  </a:lnTo>
                  <a:lnTo>
                    <a:pt x="219865" y="0"/>
                  </a:lnTo>
                  <a:lnTo>
                    <a:pt x="261872" y="12384"/>
                  </a:lnTo>
                  <a:lnTo>
                    <a:pt x="274531" y="16111"/>
                  </a:lnTo>
                  <a:lnTo>
                    <a:pt x="303190" y="24998"/>
                  </a:lnTo>
                  <a:lnTo>
                    <a:pt x="332881" y="33030"/>
                  </a:lnTo>
                  <a:lnTo>
                    <a:pt x="355379" y="39058"/>
                  </a:lnTo>
                  <a:lnTo>
                    <a:pt x="378268" y="45439"/>
                  </a:lnTo>
                  <a:lnTo>
                    <a:pt x="389520" y="48543"/>
                  </a:lnTo>
                  <a:lnTo>
                    <a:pt x="417991" y="56089"/>
                  </a:lnTo>
                  <a:lnTo>
                    <a:pt x="449342" y="64499"/>
                  </a:lnTo>
                  <a:lnTo>
                    <a:pt x="494957" y="76068"/>
                  </a:lnTo>
                  <a:lnTo>
                    <a:pt x="522315" y="82912"/>
                  </a:lnTo>
                  <a:lnTo>
                    <a:pt x="547174" y="89018"/>
                  </a:lnTo>
                  <a:lnTo>
                    <a:pt x="601051" y="101906"/>
                  </a:lnTo>
                  <a:lnTo>
                    <a:pt x="617540" y="105756"/>
                  </a:lnTo>
                  <a:lnTo>
                    <a:pt x="650908" y="113366"/>
                  </a:lnTo>
                  <a:lnTo>
                    <a:pt x="665894" y="116824"/>
                  </a:lnTo>
                  <a:lnTo>
                    <a:pt x="679568" y="119948"/>
                  </a:lnTo>
                  <a:lnTo>
                    <a:pt x="699531" y="124443"/>
                  </a:lnTo>
                  <a:lnTo>
                    <a:pt x="695024" y="144316"/>
                  </a:lnTo>
                  <a:lnTo>
                    <a:pt x="689427" y="169047"/>
                  </a:lnTo>
                  <a:lnTo>
                    <a:pt x="682476" y="199555"/>
                  </a:lnTo>
                  <a:lnTo>
                    <a:pt x="673337" y="238294"/>
                  </a:lnTo>
                  <a:lnTo>
                    <a:pt x="671028" y="248655"/>
                  </a:lnTo>
                  <a:lnTo>
                    <a:pt x="669053" y="257526"/>
                  </a:lnTo>
                  <a:lnTo>
                    <a:pt x="662035" y="289115"/>
                  </a:lnTo>
                  <a:lnTo>
                    <a:pt x="651516" y="337328"/>
                  </a:lnTo>
                  <a:lnTo>
                    <a:pt x="648484" y="351269"/>
                  </a:lnTo>
                  <a:lnTo>
                    <a:pt x="645519" y="364921"/>
                  </a:lnTo>
                  <a:lnTo>
                    <a:pt x="644734" y="368507"/>
                  </a:lnTo>
                  <a:lnTo>
                    <a:pt x="628050" y="444962"/>
                  </a:lnTo>
                  <a:lnTo>
                    <a:pt x="626065" y="454095"/>
                  </a:lnTo>
                  <a:lnTo>
                    <a:pt x="625048" y="460121"/>
                  </a:lnTo>
                  <a:lnTo>
                    <a:pt x="624690" y="462243"/>
                  </a:lnTo>
                  <a:lnTo>
                    <a:pt x="620667" y="469082"/>
                  </a:lnTo>
                  <a:lnTo>
                    <a:pt x="625081" y="476940"/>
                  </a:lnTo>
                  <a:lnTo>
                    <a:pt x="626611" y="484088"/>
                  </a:lnTo>
                  <a:lnTo>
                    <a:pt x="625227" y="491117"/>
                  </a:lnTo>
                  <a:lnTo>
                    <a:pt x="627909" y="495626"/>
                  </a:lnTo>
                  <a:lnTo>
                    <a:pt x="626079" y="499124"/>
                  </a:lnTo>
                  <a:lnTo>
                    <a:pt x="620297" y="505743"/>
                  </a:lnTo>
                  <a:lnTo>
                    <a:pt x="623148" y="509627"/>
                  </a:lnTo>
                  <a:lnTo>
                    <a:pt x="623703" y="518711"/>
                  </a:lnTo>
                  <a:lnTo>
                    <a:pt x="584434" y="510034"/>
                  </a:lnTo>
                  <a:lnTo>
                    <a:pt x="573174" y="507373"/>
                  </a:lnTo>
                  <a:lnTo>
                    <a:pt x="562144" y="504749"/>
                  </a:lnTo>
                  <a:lnTo>
                    <a:pt x="551928" y="502301"/>
                  </a:lnTo>
                  <a:lnTo>
                    <a:pt x="528685" y="496977"/>
                  </a:lnTo>
                  <a:lnTo>
                    <a:pt x="526958" y="496579"/>
                  </a:lnTo>
                  <a:lnTo>
                    <a:pt x="493823" y="488840"/>
                  </a:lnTo>
                  <a:lnTo>
                    <a:pt x="472490" y="483775"/>
                  </a:lnTo>
                  <a:lnTo>
                    <a:pt x="466149" y="482256"/>
                  </a:lnTo>
                  <a:lnTo>
                    <a:pt x="438526" y="475768"/>
                  </a:lnTo>
                  <a:lnTo>
                    <a:pt x="430610" y="479527"/>
                  </a:lnTo>
                  <a:lnTo>
                    <a:pt x="424034" y="481458"/>
                  </a:lnTo>
                  <a:lnTo>
                    <a:pt x="412576" y="477673"/>
                  </a:lnTo>
                  <a:lnTo>
                    <a:pt x="402433" y="477694"/>
                  </a:lnTo>
                  <a:lnTo>
                    <a:pt x="396127" y="477287"/>
                  </a:lnTo>
                  <a:lnTo>
                    <a:pt x="390942" y="476949"/>
                  </a:lnTo>
                  <a:lnTo>
                    <a:pt x="384099" y="472596"/>
                  </a:lnTo>
                  <a:lnTo>
                    <a:pt x="381330" y="472713"/>
                  </a:lnTo>
                  <a:lnTo>
                    <a:pt x="373121" y="479306"/>
                  </a:lnTo>
                  <a:lnTo>
                    <a:pt x="360986" y="477529"/>
                  </a:lnTo>
                  <a:lnTo>
                    <a:pt x="354846" y="477255"/>
                  </a:lnTo>
                  <a:lnTo>
                    <a:pt x="345698" y="476836"/>
                  </a:lnTo>
                  <a:lnTo>
                    <a:pt x="342273" y="477712"/>
                  </a:lnTo>
                  <a:lnTo>
                    <a:pt x="335103" y="479540"/>
                  </a:lnTo>
                  <a:lnTo>
                    <a:pt x="328361" y="479463"/>
                  </a:lnTo>
                  <a:lnTo>
                    <a:pt x="320608" y="483987"/>
                  </a:lnTo>
                  <a:lnTo>
                    <a:pt x="314087" y="482945"/>
                  </a:lnTo>
                  <a:lnTo>
                    <a:pt x="302494" y="482967"/>
                  </a:lnTo>
                  <a:lnTo>
                    <a:pt x="294980" y="480904"/>
                  </a:lnTo>
                  <a:lnTo>
                    <a:pt x="293442" y="480481"/>
                  </a:lnTo>
                  <a:lnTo>
                    <a:pt x="287421" y="472452"/>
                  </a:lnTo>
                  <a:lnTo>
                    <a:pt x="283501" y="471511"/>
                  </a:lnTo>
                  <a:lnTo>
                    <a:pt x="281610" y="472352"/>
                  </a:lnTo>
                  <a:lnTo>
                    <a:pt x="277640" y="474115"/>
                  </a:lnTo>
                  <a:lnTo>
                    <a:pt x="261326" y="475907"/>
                  </a:lnTo>
                  <a:lnTo>
                    <a:pt x="256792" y="478659"/>
                  </a:lnTo>
                  <a:lnTo>
                    <a:pt x="255334" y="477557"/>
                  </a:lnTo>
                  <a:lnTo>
                    <a:pt x="252949" y="475753"/>
                  </a:lnTo>
                  <a:lnTo>
                    <a:pt x="240113" y="473474"/>
                  </a:lnTo>
                  <a:lnTo>
                    <a:pt x="235693" y="476695"/>
                  </a:lnTo>
                  <a:lnTo>
                    <a:pt x="229873" y="476449"/>
                  </a:lnTo>
                  <a:lnTo>
                    <a:pt x="229292" y="467289"/>
                  </a:lnTo>
                  <a:lnTo>
                    <a:pt x="219638" y="459963"/>
                  </a:lnTo>
                  <a:lnTo>
                    <a:pt x="211636" y="459284"/>
                  </a:lnTo>
                  <a:lnTo>
                    <a:pt x="210297" y="458208"/>
                  </a:lnTo>
                  <a:lnTo>
                    <a:pt x="203783" y="452962"/>
                  </a:lnTo>
                  <a:lnTo>
                    <a:pt x="203072" y="452389"/>
                  </a:lnTo>
                  <a:lnTo>
                    <a:pt x="190321" y="451827"/>
                  </a:lnTo>
                  <a:lnTo>
                    <a:pt x="184011" y="451600"/>
                  </a:lnTo>
                  <a:lnTo>
                    <a:pt x="177716" y="448062"/>
                  </a:lnTo>
                  <a:lnTo>
                    <a:pt x="172284" y="448411"/>
                  </a:lnTo>
                  <a:lnTo>
                    <a:pt x="168174" y="451608"/>
                  </a:lnTo>
                  <a:lnTo>
                    <a:pt x="165869" y="452024"/>
                  </a:lnTo>
                  <a:lnTo>
                    <a:pt x="163041" y="452534"/>
                  </a:lnTo>
                  <a:lnTo>
                    <a:pt x="157398" y="454980"/>
                  </a:lnTo>
                  <a:lnTo>
                    <a:pt x="147537" y="456695"/>
                  </a:lnTo>
                  <a:lnTo>
                    <a:pt x="140055" y="455369"/>
                  </a:lnTo>
                  <a:lnTo>
                    <a:pt x="133238" y="457280"/>
                  </a:lnTo>
                  <a:lnTo>
                    <a:pt x="131840" y="457671"/>
                  </a:lnTo>
                  <a:lnTo>
                    <a:pt x="125878" y="455408"/>
                  </a:lnTo>
                  <a:lnTo>
                    <a:pt x="122572" y="450587"/>
                  </a:lnTo>
                  <a:lnTo>
                    <a:pt x="116948" y="450685"/>
                  </a:lnTo>
                  <a:lnTo>
                    <a:pt x="112930" y="446768"/>
                  </a:lnTo>
                  <a:lnTo>
                    <a:pt x="100497" y="439444"/>
                  </a:lnTo>
                  <a:lnTo>
                    <a:pt x="93456" y="432568"/>
                  </a:lnTo>
                  <a:lnTo>
                    <a:pt x="92521" y="429736"/>
                  </a:lnTo>
                  <a:lnTo>
                    <a:pt x="91601" y="426944"/>
                  </a:lnTo>
                  <a:lnTo>
                    <a:pt x="94111" y="420938"/>
                  </a:lnTo>
                  <a:lnTo>
                    <a:pt x="95699" y="417139"/>
                  </a:lnTo>
                  <a:lnTo>
                    <a:pt x="94597" y="409702"/>
                  </a:lnTo>
                  <a:lnTo>
                    <a:pt x="96797" y="404613"/>
                  </a:lnTo>
                  <a:lnTo>
                    <a:pt x="97693" y="402542"/>
                  </a:lnTo>
                  <a:lnTo>
                    <a:pt x="97057" y="396054"/>
                  </a:lnTo>
                  <a:lnTo>
                    <a:pt x="98653" y="389773"/>
                  </a:lnTo>
                  <a:lnTo>
                    <a:pt x="96970" y="381789"/>
                  </a:lnTo>
                  <a:lnTo>
                    <a:pt x="95386" y="371623"/>
                  </a:lnTo>
                  <a:lnTo>
                    <a:pt x="91061" y="367384"/>
                  </a:lnTo>
                  <a:lnTo>
                    <a:pt x="88529" y="362567"/>
                  </a:lnTo>
                  <a:lnTo>
                    <a:pt x="80737" y="353026"/>
                  </a:lnTo>
                  <a:lnTo>
                    <a:pt x="76472" y="351225"/>
                  </a:lnTo>
                  <a:lnTo>
                    <a:pt x="71766" y="352314"/>
                  </a:lnTo>
                  <a:lnTo>
                    <a:pt x="64852" y="353908"/>
                  </a:lnTo>
                  <a:lnTo>
                    <a:pt x="57614" y="351518"/>
                  </a:lnTo>
                  <a:lnTo>
                    <a:pt x="56948" y="351297"/>
                  </a:lnTo>
                  <a:lnTo>
                    <a:pt x="53139" y="345163"/>
                  </a:lnTo>
                  <a:lnTo>
                    <a:pt x="55260" y="339139"/>
                  </a:lnTo>
                  <a:lnTo>
                    <a:pt x="52277" y="332644"/>
                  </a:lnTo>
                  <a:lnTo>
                    <a:pt x="45972" y="332122"/>
                  </a:lnTo>
                  <a:lnTo>
                    <a:pt x="35681" y="327875"/>
                  </a:lnTo>
                  <a:lnTo>
                    <a:pt x="34472" y="322099"/>
                  </a:lnTo>
                  <a:lnTo>
                    <a:pt x="31568" y="323161"/>
                  </a:lnTo>
                  <a:lnTo>
                    <a:pt x="28180" y="324400"/>
                  </a:lnTo>
                  <a:lnTo>
                    <a:pt x="24470" y="322053"/>
                  </a:lnTo>
                  <a:lnTo>
                    <a:pt x="16717" y="325805"/>
                  </a:lnTo>
                  <a:lnTo>
                    <a:pt x="14008" y="324159"/>
                  </a:lnTo>
                  <a:lnTo>
                    <a:pt x="11345" y="318895"/>
                  </a:lnTo>
                  <a:lnTo>
                    <a:pt x="10608" y="316639"/>
                  </a:lnTo>
                  <a:lnTo>
                    <a:pt x="0" y="316716"/>
                  </a:lnTo>
                  <a:lnTo>
                    <a:pt x="3767" y="309498"/>
                  </a:lnTo>
                  <a:lnTo>
                    <a:pt x="11060" y="288352"/>
                  </a:lnTo>
                  <a:lnTo>
                    <a:pt x="15462" y="270399"/>
                  </a:lnTo>
                  <a:lnTo>
                    <a:pt x="25076" y="272610"/>
                  </a:lnTo>
                  <a:lnTo>
                    <a:pt x="29742" y="268954"/>
                  </a:lnTo>
                  <a:lnTo>
                    <a:pt x="26918" y="262262"/>
                  </a:lnTo>
                  <a:lnTo>
                    <a:pt x="18657" y="256707"/>
                  </a:lnTo>
                  <a:lnTo>
                    <a:pt x="19667" y="248703"/>
                  </a:lnTo>
                  <a:lnTo>
                    <a:pt x="19951" y="246458"/>
                  </a:lnTo>
                  <a:lnTo>
                    <a:pt x="20591" y="233294"/>
                  </a:lnTo>
                  <a:lnTo>
                    <a:pt x="17843" y="229491"/>
                  </a:lnTo>
                  <a:lnTo>
                    <a:pt x="21532" y="221054"/>
                  </a:lnTo>
                  <a:lnTo>
                    <a:pt x="26471" y="199595"/>
                  </a:lnTo>
                  <a:lnTo>
                    <a:pt x="26497" y="197329"/>
                  </a:lnTo>
                  <a:lnTo>
                    <a:pt x="27646" y="181723"/>
                  </a:lnTo>
                  <a:lnTo>
                    <a:pt x="23371" y="170733"/>
                  </a:lnTo>
                  <a:lnTo>
                    <a:pt x="27738" y="147021"/>
                  </a:lnTo>
                  <a:lnTo>
                    <a:pt x="28038" y="145401"/>
                  </a:lnTo>
                  <a:lnTo>
                    <a:pt x="29264" y="125261"/>
                  </a:lnTo>
                  <a:lnTo>
                    <a:pt x="27363" y="113962"/>
                  </a:lnTo>
                  <a:lnTo>
                    <a:pt x="24521" y="103152"/>
                  </a:lnTo>
                  <a:lnTo>
                    <a:pt x="20187" y="95589"/>
                  </a:lnTo>
                  <a:lnTo>
                    <a:pt x="19454" y="94307"/>
                  </a:lnTo>
                  <a:lnTo>
                    <a:pt x="18703" y="83259"/>
                  </a:lnTo>
                  <a:lnTo>
                    <a:pt x="21154" y="72066"/>
                  </a:lnTo>
                  <a:lnTo>
                    <a:pt x="23073" y="65704"/>
                  </a:lnTo>
                  <a:lnTo>
                    <a:pt x="22463" y="57796"/>
                  </a:lnTo>
                  <a:lnTo>
                    <a:pt x="27856" y="50143"/>
                  </a:lnTo>
                  <a:lnTo>
                    <a:pt x="32815" y="40929"/>
                  </a:lnTo>
                  <a:close/>
                </a:path>
              </a:pathLst>
            </a:custGeom>
            <a:solidFill>
              <a:srgbClr val="FFBDA8">
                <a:alpha val="100000"/>
              </a:srgbClr>
            </a:solidFill>
            <a:ln w="10840" cap="rnd">
              <a:solidFill>
                <a:srgbClr val="000000">
                  <a:alpha val="100000"/>
                </a:srgbClr>
              </a:solidFill>
              <a:prstDash val="solid"/>
              <a:round/>
            </a:ln>
          </p:spPr>
          <p:txBody>
            <a:bodyPr/>
            <a:lstStyle/>
            <a:p/>
          </p:txBody>
        </p:sp>
        <p:sp>
          <p:nvSpPr>
            <p:cNvPr id="69" name="pg68"/>
            <p:cNvSpPr/>
            <p:nvPr/>
          </p:nvSpPr>
          <p:spPr>
            <a:xfrm>
              <a:off x="1809771" y="2114869"/>
              <a:ext cx="41094" cy="49797"/>
            </a:xfrm>
            <a:custGeom>
              <a:avLst/>
              <a:pathLst>
                <a:path w="41094" h="49797">
                  <a:moveTo>
                    <a:pt x="820" y="6173"/>
                  </a:moveTo>
                  <a:lnTo>
                    <a:pt x="15329" y="8270"/>
                  </a:lnTo>
                  <a:lnTo>
                    <a:pt x="20384" y="6807"/>
                  </a:lnTo>
                  <a:lnTo>
                    <a:pt x="26091" y="64"/>
                  </a:lnTo>
                  <a:lnTo>
                    <a:pt x="29882" y="0"/>
                  </a:lnTo>
                  <a:lnTo>
                    <a:pt x="38028" y="8848"/>
                  </a:lnTo>
                  <a:lnTo>
                    <a:pt x="41094" y="21338"/>
                  </a:lnTo>
                  <a:lnTo>
                    <a:pt x="34206" y="27307"/>
                  </a:lnTo>
                  <a:lnTo>
                    <a:pt x="34887" y="33429"/>
                  </a:lnTo>
                  <a:lnTo>
                    <a:pt x="32151" y="40107"/>
                  </a:lnTo>
                  <a:lnTo>
                    <a:pt x="27939" y="42353"/>
                  </a:lnTo>
                  <a:lnTo>
                    <a:pt x="27004" y="49797"/>
                  </a:lnTo>
                  <a:lnTo>
                    <a:pt x="20685" y="49384"/>
                  </a:lnTo>
                  <a:lnTo>
                    <a:pt x="17026" y="45235"/>
                  </a:lnTo>
                  <a:lnTo>
                    <a:pt x="8518" y="39862"/>
                  </a:lnTo>
                  <a:lnTo>
                    <a:pt x="1753" y="31460"/>
                  </a:lnTo>
                  <a:lnTo>
                    <a:pt x="0" y="19011"/>
                  </a:lnTo>
                  <a:close/>
                </a:path>
              </a:pathLst>
            </a:custGeom>
            <a:solidFill>
              <a:srgbClr val="FFBDA8">
                <a:alpha val="100000"/>
              </a:srgbClr>
            </a:solidFill>
            <a:ln w="10840" cap="rnd">
              <a:solidFill>
                <a:srgbClr val="000000">
                  <a:alpha val="100000"/>
                </a:srgbClr>
              </a:solidFill>
              <a:prstDash val="solid"/>
              <a:round/>
            </a:ln>
          </p:spPr>
          <p:txBody>
            <a:bodyPr/>
            <a:lstStyle/>
            <a:p/>
          </p:txBody>
        </p:sp>
        <p:sp>
          <p:nvSpPr>
            <p:cNvPr id="70" name="pg69"/>
            <p:cNvSpPr/>
            <p:nvPr/>
          </p:nvSpPr>
          <p:spPr>
            <a:xfrm>
              <a:off x="5613658" y="3254701"/>
              <a:ext cx="460398" cy="475493"/>
            </a:xfrm>
            <a:custGeom>
              <a:avLst/>
              <a:pathLst>
                <a:path w="460398" h="475493">
                  <a:moveTo>
                    <a:pt x="5199" y="365601"/>
                  </a:moveTo>
                  <a:lnTo>
                    <a:pt x="5618" y="360125"/>
                  </a:lnTo>
                  <a:lnTo>
                    <a:pt x="5703" y="359005"/>
                  </a:lnTo>
                  <a:lnTo>
                    <a:pt x="4968" y="350000"/>
                  </a:lnTo>
                  <a:lnTo>
                    <a:pt x="1559" y="346757"/>
                  </a:lnTo>
                  <a:lnTo>
                    <a:pt x="830" y="342006"/>
                  </a:lnTo>
                  <a:lnTo>
                    <a:pt x="0" y="336603"/>
                  </a:lnTo>
                  <a:lnTo>
                    <a:pt x="3804" y="338171"/>
                  </a:lnTo>
                  <a:lnTo>
                    <a:pt x="8782" y="335697"/>
                  </a:lnTo>
                  <a:lnTo>
                    <a:pt x="14739" y="332732"/>
                  </a:lnTo>
                  <a:lnTo>
                    <a:pt x="21157" y="330280"/>
                  </a:lnTo>
                  <a:lnTo>
                    <a:pt x="26632" y="327115"/>
                  </a:lnTo>
                  <a:lnTo>
                    <a:pt x="27393" y="320528"/>
                  </a:lnTo>
                  <a:lnTo>
                    <a:pt x="26809" y="311921"/>
                  </a:lnTo>
                  <a:lnTo>
                    <a:pt x="27417" y="309116"/>
                  </a:lnTo>
                  <a:lnTo>
                    <a:pt x="27846" y="307135"/>
                  </a:lnTo>
                  <a:lnTo>
                    <a:pt x="33492" y="306175"/>
                  </a:lnTo>
                  <a:lnTo>
                    <a:pt x="37472" y="303008"/>
                  </a:lnTo>
                  <a:lnTo>
                    <a:pt x="35058" y="296559"/>
                  </a:lnTo>
                  <a:lnTo>
                    <a:pt x="30756" y="283736"/>
                  </a:lnTo>
                  <a:lnTo>
                    <a:pt x="28845" y="278377"/>
                  </a:lnTo>
                  <a:lnTo>
                    <a:pt x="33066" y="274451"/>
                  </a:lnTo>
                  <a:lnTo>
                    <a:pt x="33594" y="263275"/>
                  </a:lnTo>
                  <a:lnTo>
                    <a:pt x="35718" y="255251"/>
                  </a:lnTo>
                  <a:lnTo>
                    <a:pt x="36296" y="253060"/>
                  </a:lnTo>
                  <a:lnTo>
                    <a:pt x="39937" y="246527"/>
                  </a:lnTo>
                  <a:lnTo>
                    <a:pt x="43084" y="244230"/>
                  </a:lnTo>
                  <a:lnTo>
                    <a:pt x="50619" y="247514"/>
                  </a:lnTo>
                  <a:lnTo>
                    <a:pt x="56707" y="254865"/>
                  </a:lnTo>
                  <a:lnTo>
                    <a:pt x="63408" y="251137"/>
                  </a:lnTo>
                  <a:lnTo>
                    <a:pt x="67638" y="245421"/>
                  </a:lnTo>
                  <a:lnTo>
                    <a:pt x="64241" y="238029"/>
                  </a:lnTo>
                  <a:lnTo>
                    <a:pt x="61586" y="232658"/>
                  </a:lnTo>
                  <a:lnTo>
                    <a:pt x="66806" y="228739"/>
                  </a:lnTo>
                  <a:lnTo>
                    <a:pt x="67469" y="228241"/>
                  </a:lnTo>
                  <a:lnTo>
                    <a:pt x="64484" y="218726"/>
                  </a:lnTo>
                  <a:lnTo>
                    <a:pt x="64338" y="218261"/>
                  </a:lnTo>
                  <a:lnTo>
                    <a:pt x="66743" y="214121"/>
                  </a:lnTo>
                  <a:lnTo>
                    <a:pt x="67499" y="212819"/>
                  </a:lnTo>
                  <a:lnTo>
                    <a:pt x="69320" y="204944"/>
                  </a:lnTo>
                  <a:lnTo>
                    <a:pt x="75713" y="203276"/>
                  </a:lnTo>
                  <a:lnTo>
                    <a:pt x="80549" y="202060"/>
                  </a:lnTo>
                  <a:lnTo>
                    <a:pt x="79586" y="194803"/>
                  </a:lnTo>
                  <a:lnTo>
                    <a:pt x="84032" y="187970"/>
                  </a:lnTo>
                  <a:lnTo>
                    <a:pt x="87711" y="182191"/>
                  </a:lnTo>
                  <a:lnTo>
                    <a:pt x="92450" y="183109"/>
                  </a:lnTo>
                  <a:lnTo>
                    <a:pt x="95543" y="188277"/>
                  </a:lnTo>
                  <a:lnTo>
                    <a:pt x="97961" y="188131"/>
                  </a:lnTo>
                  <a:lnTo>
                    <a:pt x="100319" y="187988"/>
                  </a:lnTo>
                  <a:lnTo>
                    <a:pt x="108880" y="179944"/>
                  </a:lnTo>
                  <a:lnTo>
                    <a:pt x="114008" y="173164"/>
                  </a:lnTo>
                  <a:lnTo>
                    <a:pt x="119187" y="169398"/>
                  </a:lnTo>
                  <a:lnTo>
                    <a:pt x="119671" y="168143"/>
                  </a:lnTo>
                  <a:lnTo>
                    <a:pt x="122688" y="160307"/>
                  </a:lnTo>
                  <a:lnTo>
                    <a:pt x="125705" y="155703"/>
                  </a:lnTo>
                  <a:lnTo>
                    <a:pt x="133005" y="144529"/>
                  </a:lnTo>
                  <a:lnTo>
                    <a:pt x="139136" y="135411"/>
                  </a:lnTo>
                  <a:lnTo>
                    <a:pt x="141253" y="128166"/>
                  </a:lnTo>
                  <a:lnTo>
                    <a:pt x="140467" y="127335"/>
                  </a:lnTo>
                  <a:lnTo>
                    <a:pt x="135773" y="122368"/>
                  </a:lnTo>
                  <a:lnTo>
                    <a:pt x="139125" y="116415"/>
                  </a:lnTo>
                  <a:lnTo>
                    <a:pt x="137848" y="110392"/>
                  </a:lnTo>
                  <a:lnTo>
                    <a:pt x="137847" y="109998"/>
                  </a:lnTo>
                  <a:lnTo>
                    <a:pt x="137816" y="100565"/>
                  </a:lnTo>
                  <a:lnTo>
                    <a:pt x="140730" y="95542"/>
                  </a:lnTo>
                  <a:lnTo>
                    <a:pt x="142527" y="92289"/>
                  </a:lnTo>
                  <a:lnTo>
                    <a:pt x="140871" y="84064"/>
                  </a:lnTo>
                  <a:lnTo>
                    <a:pt x="139641" y="77965"/>
                  </a:lnTo>
                  <a:lnTo>
                    <a:pt x="140562" y="67915"/>
                  </a:lnTo>
                  <a:lnTo>
                    <a:pt x="140734" y="67111"/>
                  </a:lnTo>
                  <a:lnTo>
                    <a:pt x="141659" y="62782"/>
                  </a:lnTo>
                  <a:lnTo>
                    <a:pt x="143640" y="53472"/>
                  </a:lnTo>
                  <a:lnTo>
                    <a:pt x="145804" y="45718"/>
                  </a:lnTo>
                  <a:lnTo>
                    <a:pt x="140931" y="35675"/>
                  </a:lnTo>
                  <a:lnTo>
                    <a:pt x="141057" y="34311"/>
                  </a:lnTo>
                  <a:lnTo>
                    <a:pt x="141722" y="27069"/>
                  </a:lnTo>
                  <a:lnTo>
                    <a:pt x="137832" y="17857"/>
                  </a:lnTo>
                  <a:lnTo>
                    <a:pt x="131519" y="10856"/>
                  </a:lnTo>
                  <a:lnTo>
                    <a:pt x="134382" y="5016"/>
                  </a:lnTo>
                  <a:lnTo>
                    <a:pt x="138759" y="4563"/>
                  </a:lnTo>
                  <a:lnTo>
                    <a:pt x="144363" y="0"/>
                  </a:lnTo>
                  <a:lnTo>
                    <a:pt x="149197" y="21033"/>
                  </a:lnTo>
                  <a:lnTo>
                    <a:pt x="151521" y="31160"/>
                  </a:lnTo>
                  <a:lnTo>
                    <a:pt x="153240" y="38657"/>
                  </a:lnTo>
                  <a:lnTo>
                    <a:pt x="158678" y="62428"/>
                  </a:lnTo>
                  <a:lnTo>
                    <a:pt x="162939" y="81097"/>
                  </a:lnTo>
                  <a:lnTo>
                    <a:pt x="164547" y="88161"/>
                  </a:lnTo>
                  <a:lnTo>
                    <a:pt x="171672" y="119544"/>
                  </a:lnTo>
                  <a:lnTo>
                    <a:pt x="181357" y="117220"/>
                  </a:lnTo>
                  <a:lnTo>
                    <a:pt x="215460" y="108813"/>
                  </a:lnTo>
                  <a:lnTo>
                    <a:pt x="218840" y="107982"/>
                  </a:lnTo>
                  <a:lnTo>
                    <a:pt x="231244" y="104919"/>
                  </a:lnTo>
                  <a:lnTo>
                    <a:pt x="246261" y="101184"/>
                  </a:lnTo>
                  <a:lnTo>
                    <a:pt x="274533" y="93954"/>
                  </a:lnTo>
                  <a:lnTo>
                    <a:pt x="279868" y="118727"/>
                  </a:lnTo>
                  <a:lnTo>
                    <a:pt x="285488" y="143149"/>
                  </a:lnTo>
                  <a:lnTo>
                    <a:pt x="289525" y="161204"/>
                  </a:lnTo>
                  <a:lnTo>
                    <a:pt x="295032" y="156731"/>
                  </a:lnTo>
                  <a:lnTo>
                    <a:pt x="300485" y="148448"/>
                  </a:lnTo>
                  <a:lnTo>
                    <a:pt x="306433" y="142552"/>
                  </a:lnTo>
                  <a:lnTo>
                    <a:pt x="308024" y="139848"/>
                  </a:lnTo>
                  <a:lnTo>
                    <a:pt x="315161" y="127687"/>
                  </a:lnTo>
                  <a:lnTo>
                    <a:pt x="320324" y="116459"/>
                  </a:lnTo>
                  <a:lnTo>
                    <a:pt x="322668" y="115791"/>
                  </a:lnTo>
                  <a:lnTo>
                    <a:pt x="325791" y="114901"/>
                  </a:lnTo>
                  <a:lnTo>
                    <a:pt x="334624" y="117158"/>
                  </a:lnTo>
                  <a:lnTo>
                    <a:pt x="334764" y="111679"/>
                  </a:lnTo>
                  <a:lnTo>
                    <a:pt x="341410" y="99632"/>
                  </a:lnTo>
                  <a:lnTo>
                    <a:pt x="346558" y="86596"/>
                  </a:lnTo>
                  <a:lnTo>
                    <a:pt x="350637" y="89484"/>
                  </a:lnTo>
                  <a:lnTo>
                    <a:pt x="355517" y="95638"/>
                  </a:lnTo>
                  <a:lnTo>
                    <a:pt x="361010" y="95762"/>
                  </a:lnTo>
                  <a:lnTo>
                    <a:pt x="367805" y="95910"/>
                  </a:lnTo>
                  <a:lnTo>
                    <a:pt x="379972" y="93191"/>
                  </a:lnTo>
                  <a:lnTo>
                    <a:pt x="380700" y="93028"/>
                  </a:lnTo>
                  <a:lnTo>
                    <a:pt x="381713" y="87553"/>
                  </a:lnTo>
                  <a:lnTo>
                    <a:pt x="385214" y="78467"/>
                  </a:lnTo>
                  <a:lnTo>
                    <a:pt x="389933" y="76317"/>
                  </a:lnTo>
                  <a:lnTo>
                    <a:pt x="391790" y="75470"/>
                  </a:lnTo>
                  <a:lnTo>
                    <a:pt x="399498" y="69505"/>
                  </a:lnTo>
                  <a:lnTo>
                    <a:pt x="413088" y="64077"/>
                  </a:lnTo>
                  <a:lnTo>
                    <a:pt x="420123" y="69153"/>
                  </a:lnTo>
                  <a:lnTo>
                    <a:pt x="422816" y="71092"/>
                  </a:lnTo>
                  <a:lnTo>
                    <a:pt x="430520" y="68088"/>
                  </a:lnTo>
                  <a:lnTo>
                    <a:pt x="440628" y="68110"/>
                  </a:lnTo>
                  <a:lnTo>
                    <a:pt x="443283" y="75899"/>
                  </a:lnTo>
                  <a:lnTo>
                    <a:pt x="445386" y="78810"/>
                  </a:lnTo>
                  <a:lnTo>
                    <a:pt x="447477" y="81705"/>
                  </a:lnTo>
                  <a:lnTo>
                    <a:pt x="455679" y="89703"/>
                  </a:lnTo>
                  <a:lnTo>
                    <a:pt x="456728" y="96146"/>
                  </a:lnTo>
                  <a:lnTo>
                    <a:pt x="460398" y="99556"/>
                  </a:lnTo>
                  <a:lnTo>
                    <a:pt x="457724" y="113085"/>
                  </a:lnTo>
                  <a:lnTo>
                    <a:pt x="456696" y="121808"/>
                  </a:lnTo>
                  <a:lnTo>
                    <a:pt x="456012" y="127018"/>
                  </a:lnTo>
                  <a:lnTo>
                    <a:pt x="431409" y="115463"/>
                  </a:lnTo>
                  <a:lnTo>
                    <a:pt x="412935" y="106740"/>
                  </a:lnTo>
                  <a:lnTo>
                    <a:pt x="407945" y="104402"/>
                  </a:lnTo>
                  <a:lnTo>
                    <a:pt x="393861" y="97782"/>
                  </a:lnTo>
                  <a:lnTo>
                    <a:pt x="396703" y="104892"/>
                  </a:lnTo>
                  <a:lnTo>
                    <a:pt x="398196" y="112205"/>
                  </a:lnTo>
                  <a:lnTo>
                    <a:pt x="394654" y="123798"/>
                  </a:lnTo>
                  <a:lnTo>
                    <a:pt x="395604" y="128911"/>
                  </a:lnTo>
                  <a:lnTo>
                    <a:pt x="394914" y="136134"/>
                  </a:lnTo>
                  <a:lnTo>
                    <a:pt x="397309" y="139478"/>
                  </a:lnTo>
                  <a:lnTo>
                    <a:pt x="390253" y="151043"/>
                  </a:lnTo>
                  <a:lnTo>
                    <a:pt x="389022" y="156340"/>
                  </a:lnTo>
                  <a:lnTo>
                    <a:pt x="387515" y="162802"/>
                  </a:lnTo>
                  <a:lnTo>
                    <a:pt x="382539" y="167786"/>
                  </a:lnTo>
                  <a:lnTo>
                    <a:pt x="378287" y="176774"/>
                  </a:lnTo>
                  <a:lnTo>
                    <a:pt x="370252" y="183345"/>
                  </a:lnTo>
                  <a:lnTo>
                    <a:pt x="367437" y="192768"/>
                  </a:lnTo>
                  <a:lnTo>
                    <a:pt x="364803" y="202863"/>
                  </a:lnTo>
                  <a:lnTo>
                    <a:pt x="349445" y="196238"/>
                  </a:lnTo>
                  <a:lnTo>
                    <a:pt x="348355" y="202251"/>
                  </a:lnTo>
                  <a:lnTo>
                    <a:pt x="346114" y="207975"/>
                  </a:lnTo>
                  <a:lnTo>
                    <a:pt x="345276" y="218041"/>
                  </a:lnTo>
                  <a:lnTo>
                    <a:pt x="345744" y="222146"/>
                  </a:lnTo>
                  <a:lnTo>
                    <a:pt x="341262" y="230628"/>
                  </a:lnTo>
                  <a:lnTo>
                    <a:pt x="338998" y="242078"/>
                  </a:lnTo>
                  <a:lnTo>
                    <a:pt x="337789" y="249026"/>
                  </a:lnTo>
                  <a:lnTo>
                    <a:pt x="337646" y="249850"/>
                  </a:lnTo>
                  <a:lnTo>
                    <a:pt x="332796" y="259047"/>
                  </a:lnTo>
                  <a:lnTo>
                    <a:pt x="331375" y="259134"/>
                  </a:lnTo>
                  <a:lnTo>
                    <a:pt x="325184" y="259509"/>
                  </a:lnTo>
                  <a:lnTo>
                    <a:pt x="313594" y="258333"/>
                  </a:lnTo>
                  <a:lnTo>
                    <a:pt x="304046" y="247527"/>
                  </a:lnTo>
                  <a:lnTo>
                    <a:pt x="292205" y="245247"/>
                  </a:lnTo>
                  <a:lnTo>
                    <a:pt x="292645" y="256247"/>
                  </a:lnTo>
                  <a:lnTo>
                    <a:pt x="291871" y="262936"/>
                  </a:lnTo>
                  <a:lnTo>
                    <a:pt x="292992" y="267105"/>
                  </a:lnTo>
                  <a:lnTo>
                    <a:pt x="290736" y="277963"/>
                  </a:lnTo>
                  <a:lnTo>
                    <a:pt x="285033" y="285287"/>
                  </a:lnTo>
                  <a:lnTo>
                    <a:pt x="287922" y="290158"/>
                  </a:lnTo>
                  <a:lnTo>
                    <a:pt x="287149" y="291182"/>
                  </a:lnTo>
                  <a:lnTo>
                    <a:pt x="282795" y="296942"/>
                  </a:lnTo>
                  <a:lnTo>
                    <a:pt x="277618" y="304967"/>
                  </a:lnTo>
                  <a:lnTo>
                    <a:pt x="277488" y="315013"/>
                  </a:lnTo>
                  <a:lnTo>
                    <a:pt x="276589" y="321842"/>
                  </a:lnTo>
                  <a:lnTo>
                    <a:pt x="276227" y="324584"/>
                  </a:lnTo>
                  <a:lnTo>
                    <a:pt x="271914" y="336160"/>
                  </a:lnTo>
                  <a:lnTo>
                    <a:pt x="270405" y="338738"/>
                  </a:lnTo>
                  <a:lnTo>
                    <a:pt x="264528" y="348759"/>
                  </a:lnTo>
                  <a:lnTo>
                    <a:pt x="259477" y="358517"/>
                  </a:lnTo>
                  <a:lnTo>
                    <a:pt x="258842" y="364748"/>
                  </a:lnTo>
                  <a:lnTo>
                    <a:pt x="256653" y="373894"/>
                  </a:lnTo>
                  <a:lnTo>
                    <a:pt x="254412" y="379175"/>
                  </a:lnTo>
                  <a:lnTo>
                    <a:pt x="254256" y="379543"/>
                  </a:lnTo>
                  <a:lnTo>
                    <a:pt x="263031" y="385725"/>
                  </a:lnTo>
                  <a:lnTo>
                    <a:pt x="258112" y="392102"/>
                  </a:lnTo>
                  <a:lnTo>
                    <a:pt x="258595" y="398711"/>
                  </a:lnTo>
                  <a:lnTo>
                    <a:pt x="249693" y="411054"/>
                  </a:lnTo>
                  <a:lnTo>
                    <a:pt x="244098" y="417366"/>
                  </a:lnTo>
                  <a:lnTo>
                    <a:pt x="243530" y="417107"/>
                  </a:lnTo>
                  <a:lnTo>
                    <a:pt x="234528" y="413000"/>
                  </a:lnTo>
                  <a:lnTo>
                    <a:pt x="223970" y="423816"/>
                  </a:lnTo>
                  <a:lnTo>
                    <a:pt x="214396" y="431824"/>
                  </a:lnTo>
                  <a:lnTo>
                    <a:pt x="206135" y="426647"/>
                  </a:lnTo>
                  <a:lnTo>
                    <a:pt x="204007" y="427607"/>
                  </a:lnTo>
                  <a:lnTo>
                    <a:pt x="203321" y="427916"/>
                  </a:lnTo>
                  <a:lnTo>
                    <a:pt x="202479" y="433047"/>
                  </a:lnTo>
                  <a:lnTo>
                    <a:pt x="208754" y="438301"/>
                  </a:lnTo>
                  <a:lnTo>
                    <a:pt x="200969" y="444057"/>
                  </a:lnTo>
                  <a:lnTo>
                    <a:pt x="194800" y="446228"/>
                  </a:lnTo>
                  <a:lnTo>
                    <a:pt x="193281" y="446762"/>
                  </a:lnTo>
                  <a:lnTo>
                    <a:pt x="181900" y="452291"/>
                  </a:lnTo>
                  <a:lnTo>
                    <a:pt x="171548" y="460655"/>
                  </a:lnTo>
                  <a:lnTo>
                    <a:pt x="154647" y="450465"/>
                  </a:lnTo>
                  <a:lnTo>
                    <a:pt x="149709" y="460712"/>
                  </a:lnTo>
                  <a:lnTo>
                    <a:pt x="144546" y="464677"/>
                  </a:lnTo>
                  <a:lnTo>
                    <a:pt x="140190" y="469382"/>
                  </a:lnTo>
                  <a:lnTo>
                    <a:pt x="137807" y="472210"/>
                  </a:lnTo>
                  <a:lnTo>
                    <a:pt x="125774" y="475493"/>
                  </a:lnTo>
                  <a:lnTo>
                    <a:pt x="118556" y="472051"/>
                  </a:lnTo>
                  <a:lnTo>
                    <a:pt x="117966" y="471769"/>
                  </a:lnTo>
                  <a:lnTo>
                    <a:pt x="113937" y="468254"/>
                  </a:lnTo>
                  <a:lnTo>
                    <a:pt x="105920" y="468622"/>
                  </a:lnTo>
                  <a:lnTo>
                    <a:pt x="99938" y="463567"/>
                  </a:lnTo>
                  <a:lnTo>
                    <a:pt x="94551" y="456942"/>
                  </a:lnTo>
                  <a:lnTo>
                    <a:pt x="93391" y="453006"/>
                  </a:lnTo>
                  <a:lnTo>
                    <a:pt x="87553" y="449600"/>
                  </a:lnTo>
                  <a:lnTo>
                    <a:pt x="91424" y="440873"/>
                  </a:lnTo>
                  <a:lnTo>
                    <a:pt x="87042" y="438314"/>
                  </a:lnTo>
                  <a:lnTo>
                    <a:pt x="77002" y="439609"/>
                  </a:lnTo>
                  <a:lnTo>
                    <a:pt x="67752" y="434724"/>
                  </a:lnTo>
                  <a:lnTo>
                    <a:pt x="57560" y="429044"/>
                  </a:lnTo>
                  <a:lnTo>
                    <a:pt x="49519" y="426279"/>
                  </a:lnTo>
                  <a:lnTo>
                    <a:pt x="45441" y="419006"/>
                  </a:lnTo>
                  <a:lnTo>
                    <a:pt x="44331" y="417027"/>
                  </a:lnTo>
                  <a:lnTo>
                    <a:pt x="38938" y="412803"/>
                  </a:lnTo>
                  <a:lnTo>
                    <a:pt x="34946" y="408031"/>
                  </a:lnTo>
                  <a:lnTo>
                    <a:pt x="32115" y="404643"/>
                  </a:lnTo>
                  <a:lnTo>
                    <a:pt x="23916" y="400324"/>
                  </a:lnTo>
                  <a:lnTo>
                    <a:pt x="24187" y="397322"/>
                  </a:lnTo>
                  <a:lnTo>
                    <a:pt x="24666" y="391996"/>
                  </a:lnTo>
                  <a:lnTo>
                    <a:pt x="13812" y="382569"/>
                  </a:lnTo>
                  <a:lnTo>
                    <a:pt x="4127" y="374852"/>
                  </a:lnTo>
                  <a:close/>
                </a:path>
              </a:pathLst>
            </a:custGeom>
            <a:solidFill>
              <a:srgbClr val="FF3A1F">
                <a:alpha val="100000"/>
              </a:srgbClr>
            </a:solidFill>
            <a:ln w="10840" cap="rnd">
              <a:solidFill>
                <a:srgbClr val="000000">
                  <a:alpha val="100000"/>
                </a:srgbClr>
              </a:solidFill>
              <a:prstDash val="solid"/>
              <a:round/>
            </a:ln>
          </p:spPr>
          <p:txBody>
            <a:bodyPr/>
            <a:lstStyle/>
            <a:p/>
          </p:txBody>
        </p:sp>
        <p:sp>
          <p:nvSpPr>
            <p:cNvPr id="71" name="pg70"/>
            <p:cNvSpPr/>
            <p:nvPr/>
          </p:nvSpPr>
          <p:spPr>
            <a:xfrm>
              <a:off x="4474273" y="2594057"/>
              <a:ext cx="552489" cy="591312"/>
            </a:xfrm>
            <a:custGeom>
              <a:avLst/>
              <a:pathLst>
                <a:path w="552489" h="591312">
                  <a:moveTo>
                    <a:pt x="53" y="197822"/>
                  </a:moveTo>
                  <a:lnTo>
                    <a:pt x="789" y="188275"/>
                  </a:lnTo>
                  <a:lnTo>
                    <a:pt x="3293" y="186149"/>
                  </a:lnTo>
                  <a:lnTo>
                    <a:pt x="4567" y="185066"/>
                  </a:lnTo>
                  <a:lnTo>
                    <a:pt x="8500" y="177586"/>
                  </a:lnTo>
                  <a:lnTo>
                    <a:pt x="9527" y="171439"/>
                  </a:lnTo>
                  <a:lnTo>
                    <a:pt x="12474" y="164698"/>
                  </a:lnTo>
                  <a:lnTo>
                    <a:pt x="17963" y="158770"/>
                  </a:lnTo>
                  <a:lnTo>
                    <a:pt x="24644" y="155242"/>
                  </a:lnTo>
                  <a:lnTo>
                    <a:pt x="27556" y="151783"/>
                  </a:lnTo>
                  <a:lnTo>
                    <a:pt x="34220" y="150783"/>
                  </a:lnTo>
                  <a:lnTo>
                    <a:pt x="35978" y="146702"/>
                  </a:lnTo>
                  <a:lnTo>
                    <a:pt x="40989" y="143919"/>
                  </a:lnTo>
                  <a:lnTo>
                    <a:pt x="44794" y="144072"/>
                  </a:lnTo>
                  <a:lnTo>
                    <a:pt x="45571" y="139124"/>
                  </a:lnTo>
                  <a:lnTo>
                    <a:pt x="49341" y="135792"/>
                  </a:lnTo>
                  <a:lnTo>
                    <a:pt x="48297" y="124805"/>
                  </a:lnTo>
                  <a:lnTo>
                    <a:pt x="47203" y="113317"/>
                  </a:lnTo>
                  <a:lnTo>
                    <a:pt x="45056" y="90375"/>
                  </a:lnTo>
                  <a:lnTo>
                    <a:pt x="44083" y="79993"/>
                  </a:lnTo>
                  <a:lnTo>
                    <a:pt x="41938" y="57789"/>
                  </a:lnTo>
                  <a:lnTo>
                    <a:pt x="49782" y="56829"/>
                  </a:lnTo>
                  <a:lnTo>
                    <a:pt x="51414" y="52592"/>
                  </a:lnTo>
                  <a:lnTo>
                    <a:pt x="54538" y="47425"/>
                  </a:lnTo>
                  <a:lnTo>
                    <a:pt x="58402" y="46664"/>
                  </a:lnTo>
                  <a:lnTo>
                    <a:pt x="63197" y="49388"/>
                  </a:lnTo>
                  <a:lnTo>
                    <a:pt x="66470" y="49604"/>
                  </a:lnTo>
                  <a:lnTo>
                    <a:pt x="71630" y="52287"/>
                  </a:lnTo>
                  <a:lnTo>
                    <a:pt x="78315" y="50586"/>
                  </a:lnTo>
                  <a:lnTo>
                    <a:pt x="84380" y="49973"/>
                  </a:lnTo>
                  <a:lnTo>
                    <a:pt x="99564" y="42443"/>
                  </a:lnTo>
                  <a:lnTo>
                    <a:pt x="105687" y="38755"/>
                  </a:lnTo>
                  <a:lnTo>
                    <a:pt x="107762" y="38538"/>
                  </a:lnTo>
                  <a:lnTo>
                    <a:pt x="111404" y="38155"/>
                  </a:lnTo>
                  <a:lnTo>
                    <a:pt x="119918" y="32937"/>
                  </a:lnTo>
                  <a:lnTo>
                    <a:pt x="124403" y="31316"/>
                  </a:lnTo>
                  <a:lnTo>
                    <a:pt x="128139" y="27070"/>
                  </a:lnTo>
                  <a:lnTo>
                    <a:pt x="133238" y="25167"/>
                  </a:lnTo>
                  <a:lnTo>
                    <a:pt x="136864" y="20761"/>
                  </a:lnTo>
                  <a:lnTo>
                    <a:pt x="141164" y="23241"/>
                  </a:lnTo>
                  <a:lnTo>
                    <a:pt x="144138" y="19530"/>
                  </a:lnTo>
                  <a:lnTo>
                    <a:pt x="147885" y="17845"/>
                  </a:lnTo>
                  <a:lnTo>
                    <a:pt x="152294" y="14193"/>
                  </a:lnTo>
                  <a:lnTo>
                    <a:pt x="156449" y="10705"/>
                  </a:lnTo>
                  <a:lnTo>
                    <a:pt x="155162" y="3258"/>
                  </a:lnTo>
                  <a:lnTo>
                    <a:pt x="160733" y="0"/>
                  </a:lnTo>
                  <a:lnTo>
                    <a:pt x="167749" y="4468"/>
                  </a:lnTo>
                  <a:lnTo>
                    <a:pt x="172306" y="7135"/>
                  </a:lnTo>
                  <a:lnTo>
                    <a:pt x="178486" y="12382"/>
                  </a:lnTo>
                  <a:lnTo>
                    <a:pt x="174753" y="22343"/>
                  </a:lnTo>
                  <a:lnTo>
                    <a:pt x="170031" y="30592"/>
                  </a:lnTo>
                  <a:lnTo>
                    <a:pt x="168635" y="34191"/>
                  </a:lnTo>
                  <a:lnTo>
                    <a:pt x="171796" y="39239"/>
                  </a:lnTo>
                  <a:lnTo>
                    <a:pt x="166775" y="45328"/>
                  </a:lnTo>
                  <a:lnTo>
                    <a:pt x="165818" y="50945"/>
                  </a:lnTo>
                  <a:lnTo>
                    <a:pt x="164107" y="54461"/>
                  </a:lnTo>
                  <a:lnTo>
                    <a:pt x="166940" y="54811"/>
                  </a:lnTo>
                  <a:lnTo>
                    <a:pt x="169447" y="55121"/>
                  </a:lnTo>
                  <a:lnTo>
                    <a:pt x="175219" y="50037"/>
                  </a:lnTo>
                  <a:lnTo>
                    <a:pt x="178184" y="48507"/>
                  </a:lnTo>
                  <a:lnTo>
                    <a:pt x="181429" y="45271"/>
                  </a:lnTo>
                  <a:lnTo>
                    <a:pt x="182348" y="39003"/>
                  </a:lnTo>
                  <a:lnTo>
                    <a:pt x="189771" y="44430"/>
                  </a:lnTo>
                  <a:lnTo>
                    <a:pt x="199566" y="51380"/>
                  </a:lnTo>
                  <a:lnTo>
                    <a:pt x="201083" y="51021"/>
                  </a:lnTo>
                  <a:lnTo>
                    <a:pt x="204893" y="50116"/>
                  </a:lnTo>
                  <a:lnTo>
                    <a:pt x="211528" y="53095"/>
                  </a:lnTo>
                  <a:lnTo>
                    <a:pt x="213218" y="52275"/>
                  </a:lnTo>
                  <a:lnTo>
                    <a:pt x="216538" y="56225"/>
                  </a:lnTo>
                  <a:lnTo>
                    <a:pt x="221236" y="53028"/>
                  </a:lnTo>
                  <a:lnTo>
                    <a:pt x="225978" y="57070"/>
                  </a:lnTo>
                  <a:lnTo>
                    <a:pt x="232707" y="58784"/>
                  </a:lnTo>
                  <a:lnTo>
                    <a:pt x="239146" y="68653"/>
                  </a:lnTo>
                  <a:lnTo>
                    <a:pt x="243950" y="79281"/>
                  </a:lnTo>
                  <a:lnTo>
                    <a:pt x="261964" y="81988"/>
                  </a:lnTo>
                  <a:lnTo>
                    <a:pt x="289360" y="86018"/>
                  </a:lnTo>
                  <a:lnTo>
                    <a:pt x="340987" y="93292"/>
                  </a:lnTo>
                  <a:lnTo>
                    <a:pt x="350896" y="97575"/>
                  </a:lnTo>
                  <a:lnTo>
                    <a:pt x="356669" y="100062"/>
                  </a:lnTo>
                  <a:lnTo>
                    <a:pt x="368615" y="105190"/>
                  </a:lnTo>
                  <a:lnTo>
                    <a:pt x="375070" y="103515"/>
                  </a:lnTo>
                  <a:lnTo>
                    <a:pt x="380485" y="104477"/>
                  </a:lnTo>
                  <a:lnTo>
                    <a:pt x="380876" y="104547"/>
                  </a:lnTo>
                  <a:lnTo>
                    <a:pt x="383281" y="107469"/>
                  </a:lnTo>
                  <a:lnTo>
                    <a:pt x="387332" y="106712"/>
                  </a:lnTo>
                  <a:lnTo>
                    <a:pt x="388620" y="103230"/>
                  </a:lnTo>
                  <a:lnTo>
                    <a:pt x="394635" y="101601"/>
                  </a:lnTo>
                  <a:lnTo>
                    <a:pt x="406070" y="105487"/>
                  </a:lnTo>
                  <a:lnTo>
                    <a:pt x="408545" y="103515"/>
                  </a:lnTo>
                  <a:lnTo>
                    <a:pt x="415611" y="106831"/>
                  </a:lnTo>
                  <a:lnTo>
                    <a:pt x="421304" y="105507"/>
                  </a:lnTo>
                  <a:lnTo>
                    <a:pt x="427842" y="106680"/>
                  </a:lnTo>
                  <a:lnTo>
                    <a:pt x="433896" y="109054"/>
                  </a:lnTo>
                  <a:lnTo>
                    <a:pt x="434045" y="109112"/>
                  </a:lnTo>
                  <a:lnTo>
                    <a:pt x="438742" y="114693"/>
                  </a:lnTo>
                  <a:lnTo>
                    <a:pt x="434221" y="122630"/>
                  </a:lnTo>
                  <a:lnTo>
                    <a:pt x="437371" y="125240"/>
                  </a:lnTo>
                  <a:lnTo>
                    <a:pt x="442079" y="126405"/>
                  </a:lnTo>
                  <a:lnTo>
                    <a:pt x="442903" y="126609"/>
                  </a:lnTo>
                  <a:lnTo>
                    <a:pt x="447460" y="124188"/>
                  </a:lnTo>
                  <a:lnTo>
                    <a:pt x="450726" y="127930"/>
                  </a:lnTo>
                  <a:lnTo>
                    <a:pt x="458879" y="127933"/>
                  </a:lnTo>
                  <a:lnTo>
                    <a:pt x="463800" y="131511"/>
                  </a:lnTo>
                  <a:lnTo>
                    <a:pt x="466745" y="133649"/>
                  </a:lnTo>
                  <a:lnTo>
                    <a:pt x="469546" y="137215"/>
                  </a:lnTo>
                  <a:lnTo>
                    <a:pt x="465964" y="140557"/>
                  </a:lnTo>
                  <a:lnTo>
                    <a:pt x="471157" y="145697"/>
                  </a:lnTo>
                  <a:lnTo>
                    <a:pt x="470966" y="150351"/>
                  </a:lnTo>
                  <a:lnTo>
                    <a:pt x="470425" y="157207"/>
                  </a:lnTo>
                  <a:lnTo>
                    <a:pt x="471317" y="164020"/>
                  </a:lnTo>
                  <a:lnTo>
                    <a:pt x="468069" y="168420"/>
                  </a:lnTo>
                  <a:lnTo>
                    <a:pt x="468226" y="175281"/>
                  </a:lnTo>
                  <a:lnTo>
                    <a:pt x="468413" y="180657"/>
                  </a:lnTo>
                  <a:lnTo>
                    <a:pt x="474205" y="179696"/>
                  </a:lnTo>
                  <a:lnTo>
                    <a:pt x="478737" y="178810"/>
                  </a:lnTo>
                  <a:lnTo>
                    <a:pt x="482220" y="174392"/>
                  </a:lnTo>
                  <a:lnTo>
                    <a:pt x="487073" y="175677"/>
                  </a:lnTo>
                  <a:lnTo>
                    <a:pt x="487208" y="182723"/>
                  </a:lnTo>
                  <a:lnTo>
                    <a:pt x="484586" y="192720"/>
                  </a:lnTo>
                  <a:lnTo>
                    <a:pt x="482759" y="199497"/>
                  </a:lnTo>
                  <a:lnTo>
                    <a:pt x="488014" y="204965"/>
                  </a:lnTo>
                  <a:lnTo>
                    <a:pt x="493238" y="210115"/>
                  </a:lnTo>
                  <a:lnTo>
                    <a:pt x="498823" y="210748"/>
                  </a:lnTo>
                  <a:lnTo>
                    <a:pt x="496553" y="217858"/>
                  </a:lnTo>
                  <a:lnTo>
                    <a:pt x="497516" y="226921"/>
                  </a:lnTo>
                  <a:lnTo>
                    <a:pt x="491435" y="228214"/>
                  </a:lnTo>
                  <a:lnTo>
                    <a:pt x="485535" y="230666"/>
                  </a:lnTo>
                  <a:lnTo>
                    <a:pt x="481041" y="232530"/>
                  </a:lnTo>
                  <a:lnTo>
                    <a:pt x="478807" y="236868"/>
                  </a:lnTo>
                  <a:lnTo>
                    <a:pt x="480280" y="243435"/>
                  </a:lnTo>
                  <a:lnTo>
                    <a:pt x="479086" y="245802"/>
                  </a:lnTo>
                  <a:lnTo>
                    <a:pt x="475231" y="251649"/>
                  </a:lnTo>
                  <a:lnTo>
                    <a:pt x="473027" y="260425"/>
                  </a:lnTo>
                  <a:lnTo>
                    <a:pt x="469817" y="265743"/>
                  </a:lnTo>
                  <a:lnTo>
                    <a:pt x="469338" y="271546"/>
                  </a:lnTo>
                  <a:lnTo>
                    <a:pt x="469184" y="273406"/>
                  </a:lnTo>
                  <a:lnTo>
                    <a:pt x="470569" y="280576"/>
                  </a:lnTo>
                  <a:lnTo>
                    <a:pt x="467319" y="286008"/>
                  </a:lnTo>
                  <a:lnTo>
                    <a:pt x="471303" y="289909"/>
                  </a:lnTo>
                  <a:lnTo>
                    <a:pt x="477257" y="290300"/>
                  </a:lnTo>
                  <a:lnTo>
                    <a:pt x="480578" y="283810"/>
                  </a:lnTo>
                  <a:lnTo>
                    <a:pt x="482888" y="278838"/>
                  </a:lnTo>
                  <a:lnTo>
                    <a:pt x="490831" y="273472"/>
                  </a:lnTo>
                  <a:lnTo>
                    <a:pt x="491835" y="271375"/>
                  </a:lnTo>
                  <a:lnTo>
                    <a:pt x="492769" y="269423"/>
                  </a:lnTo>
                  <a:lnTo>
                    <a:pt x="493582" y="267965"/>
                  </a:lnTo>
                  <a:lnTo>
                    <a:pt x="494914" y="265572"/>
                  </a:lnTo>
                  <a:lnTo>
                    <a:pt x="494184" y="261463"/>
                  </a:lnTo>
                  <a:lnTo>
                    <a:pt x="499630" y="250620"/>
                  </a:lnTo>
                  <a:lnTo>
                    <a:pt x="504595" y="242696"/>
                  </a:lnTo>
                  <a:lnTo>
                    <a:pt x="509150" y="241226"/>
                  </a:lnTo>
                  <a:lnTo>
                    <a:pt x="510374" y="239395"/>
                  </a:lnTo>
                  <a:lnTo>
                    <a:pt x="516407" y="236223"/>
                  </a:lnTo>
                  <a:lnTo>
                    <a:pt x="520334" y="229089"/>
                  </a:lnTo>
                  <a:lnTo>
                    <a:pt x="523971" y="217834"/>
                  </a:lnTo>
                  <a:lnTo>
                    <a:pt x="529179" y="207850"/>
                  </a:lnTo>
                  <a:lnTo>
                    <a:pt x="529844" y="196147"/>
                  </a:lnTo>
                  <a:lnTo>
                    <a:pt x="535548" y="194451"/>
                  </a:lnTo>
                  <a:lnTo>
                    <a:pt x="539702" y="188822"/>
                  </a:lnTo>
                  <a:lnTo>
                    <a:pt x="539888" y="182414"/>
                  </a:lnTo>
                  <a:lnTo>
                    <a:pt x="543833" y="176936"/>
                  </a:lnTo>
                  <a:lnTo>
                    <a:pt x="547430" y="175485"/>
                  </a:lnTo>
                  <a:lnTo>
                    <a:pt x="551225" y="176024"/>
                  </a:lnTo>
                  <a:lnTo>
                    <a:pt x="552489" y="184377"/>
                  </a:lnTo>
                  <a:lnTo>
                    <a:pt x="547324" y="190673"/>
                  </a:lnTo>
                  <a:lnTo>
                    <a:pt x="548282" y="197536"/>
                  </a:lnTo>
                  <a:lnTo>
                    <a:pt x="547856" y="205125"/>
                  </a:lnTo>
                  <a:lnTo>
                    <a:pt x="542222" y="215050"/>
                  </a:lnTo>
                  <a:lnTo>
                    <a:pt x="539043" y="224269"/>
                  </a:lnTo>
                  <a:lnTo>
                    <a:pt x="538684" y="232718"/>
                  </a:lnTo>
                  <a:lnTo>
                    <a:pt x="533315" y="240696"/>
                  </a:lnTo>
                  <a:lnTo>
                    <a:pt x="530609" y="249473"/>
                  </a:lnTo>
                  <a:lnTo>
                    <a:pt x="527331" y="262925"/>
                  </a:lnTo>
                  <a:lnTo>
                    <a:pt x="525808" y="269146"/>
                  </a:lnTo>
                  <a:lnTo>
                    <a:pt x="522502" y="275726"/>
                  </a:lnTo>
                  <a:lnTo>
                    <a:pt x="520236" y="293025"/>
                  </a:lnTo>
                  <a:lnTo>
                    <a:pt x="518755" y="311220"/>
                  </a:lnTo>
                  <a:lnTo>
                    <a:pt x="518687" y="312058"/>
                  </a:lnTo>
                  <a:lnTo>
                    <a:pt x="522144" y="319807"/>
                  </a:lnTo>
                  <a:lnTo>
                    <a:pt x="524483" y="326074"/>
                  </a:lnTo>
                  <a:lnTo>
                    <a:pt x="522462" y="333283"/>
                  </a:lnTo>
                  <a:lnTo>
                    <a:pt x="517298" y="337858"/>
                  </a:lnTo>
                  <a:lnTo>
                    <a:pt x="513187" y="345208"/>
                  </a:lnTo>
                  <a:lnTo>
                    <a:pt x="511376" y="361122"/>
                  </a:lnTo>
                  <a:lnTo>
                    <a:pt x="510040" y="371266"/>
                  </a:lnTo>
                  <a:lnTo>
                    <a:pt x="509703" y="373810"/>
                  </a:lnTo>
                  <a:lnTo>
                    <a:pt x="511863" y="382011"/>
                  </a:lnTo>
                  <a:lnTo>
                    <a:pt x="515191" y="387314"/>
                  </a:lnTo>
                  <a:lnTo>
                    <a:pt x="515320" y="393287"/>
                  </a:lnTo>
                  <a:lnTo>
                    <a:pt x="516365" y="398973"/>
                  </a:lnTo>
                  <a:lnTo>
                    <a:pt x="510698" y="415539"/>
                  </a:lnTo>
                  <a:lnTo>
                    <a:pt x="511006" y="418193"/>
                  </a:lnTo>
                  <a:lnTo>
                    <a:pt x="511780" y="424846"/>
                  </a:lnTo>
                  <a:lnTo>
                    <a:pt x="508649" y="435038"/>
                  </a:lnTo>
                  <a:lnTo>
                    <a:pt x="506248" y="450631"/>
                  </a:lnTo>
                  <a:lnTo>
                    <a:pt x="507714" y="465306"/>
                  </a:lnTo>
                  <a:lnTo>
                    <a:pt x="507782" y="465966"/>
                  </a:lnTo>
                  <a:lnTo>
                    <a:pt x="508689" y="474754"/>
                  </a:lnTo>
                  <a:lnTo>
                    <a:pt x="512779" y="482426"/>
                  </a:lnTo>
                  <a:lnTo>
                    <a:pt x="511266" y="489202"/>
                  </a:lnTo>
                  <a:lnTo>
                    <a:pt x="517746" y="497889"/>
                  </a:lnTo>
                  <a:lnTo>
                    <a:pt x="520188" y="509299"/>
                  </a:lnTo>
                  <a:lnTo>
                    <a:pt x="521050" y="510219"/>
                  </a:lnTo>
                  <a:lnTo>
                    <a:pt x="521786" y="511005"/>
                  </a:lnTo>
                  <a:lnTo>
                    <a:pt x="528140" y="517777"/>
                  </a:lnTo>
                  <a:lnTo>
                    <a:pt x="528001" y="529129"/>
                  </a:lnTo>
                  <a:lnTo>
                    <a:pt x="526999" y="533661"/>
                  </a:lnTo>
                  <a:lnTo>
                    <a:pt x="526248" y="537047"/>
                  </a:lnTo>
                  <a:lnTo>
                    <a:pt x="527636" y="545570"/>
                  </a:lnTo>
                  <a:lnTo>
                    <a:pt x="530559" y="556892"/>
                  </a:lnTo>
                  <a:lnTo>
                    <a:pt x="521111" y="558184"/>
                  </a:lnTo>
                  <a:lnTo>
                    <a:pt x="491890" y="562107"/>
                  </a:lnTo>
                  <a:lnTo>
                    <a:pt x="490206" y="562330"/>
                  </a:lnTo>
                  <a:lnTo>
                    <a:pt x="481716" y="563603"/>
                  </a:lnTo>
                  <a:lnTo>
                    <a:pt x="462154" y="566499"/>
                  </a:lnTo>
                  <a:lnTo>
                    <a:pt x="442763" y="569399"/>
                  </a:lnTo>
                  <a:lnTo>
                    <a:pt x="436057" y="570256"/>
                  </a:lnTo>
                  <a:lnTo>
                    <a:pt x="420154" y="572266"/>
                  </a:lnTo>
                  <a:lnTo>
                    <a:pt x="415090" y="572899"/>
                  </a:lnTo>
                  <a:lnTo>
                    <a:pt x="410203" y="573507"/>
                  </a:lnTo>
                  <a:lnTo>
                    <a:pt x="378830" y="577175"/>
                  </a:lnTo>
                  <a:lnTo>
                    <a:pt x="375368" y="577571"/>
                  </a:lnTo>
                  <a:lnTo>
                    <a:pt x="366445" y="578587"/>
                  </a:lnTo>
                  <a:lnTo>
                    <a:pt x="332971" y="582392"/>
                  </a:lnTo>
                  <a:lnTo>
                    <a:pt x="324276" y="583356"/>
                  </a:lnTo>
                  <a:lnTo>
                    <a:pt x="295482" y="586608"/>
                  </a:lnTo>
                  <a:lnTo>
                    <a:pt x="275750" y="589035"/>
                  </a:lnTo>
                  <a:lnTo>
                    <a:pt x="274718" y="589161"/>
                  </a:lnTo>
                  <a:lnTo>
                    <a:pt x="254692" y="591312"/>
                  </a:lnTo>
                  <a:lnTo>
                    <a:pt x="250780" y="582636"/>
                  </a:lnTo>
                  <a:lnTo>
                    <a:pt x="247312" y="576355"/>
                  </a:lnTo>
                  <a:lnTo>
                    <a:pt x="242876" y="574301"/>
                  </a:lnTo>
                  <a:lnTo>
                    <a:pt x="232039" y="572947"/>
                  </a:lnTo>
                  <a:lnTo>
                    <a:pt x="227589" y="572175"/>
                  </a:lnTo>
                  <a:lnTo>
                    <a:pt x="223125" y="571398"/>
                  </a:lnTo>
                  <a:lnTo>
                    <a:pt x="215276" y="567486"/>
                  </a:lnTo>
                  <a:lnTo>
                    <a:pt x="209297" y="560655"/>
                  </a:lnTo>
                  <a:lnTo>
                    <a:pt x="205315" y="549187"/>
                  </a:lnTo>
                  <a:lnTo>
                    <a:pt x="200970" y="544394"/>
                  </a:lnTo>
                  <a:lnTo>
                    <a:pt x="198261" y="535050"/>
                  </a:lnTo>
                  <a:lnTo>
                    <a:pt x="197752" y="533539"/>
                  </a:lnTo>
                  <a:lnTo>
                    <a:pt x="195524" y="526922"/>
                  </a:lnTo>
                  <a:lnTo>
                    <a:pt x="194915" y="521426"/>
                  </a:lnTo>
                  <a:lnTo>
                    <a:pt x="194117" y="514230"/>
                  </a:lnTo>
                  <a:lnTo>
                    <a:pt x="197509" y="508540"/>
                  </a:lnTo>
                  <a:lnTo>
                    <a:pt x="201328" y="501764"/>
                  </a:lnTo>
                  <a:lnTo>
                    <a:pt x="203709" y="497207"/>
                  </a:lnTo>
                  <a:lnTo>
                    <a:pt x="198119" y="489831"/>
                  </a:lnTo>
                  <a:lnTo>
                    <a:pt x="193251" y="487527"/>
                  </a:lnTo>
                  <a:lnTo>
                    <a:pt x="187659" y="482936"/>
                  </a:lnTo>
                  <a:lnTo>
                    <a:pt x="188008" y="478966"/>
                  </a:lnTo>
                  <a:lnTo>
                    <a:pt x="186697" y="476912"/>
                  </a:lnTo>
                  <a:lnTo>
                    <a:pt x="184182" y="472966"/>
                  </a:lnTo>
                  <a:lnTo>
                    <a:pt x="184878" y="466251"/>
                  </a:lnTo>
                  <a:lnTo>
                    <a:pt x="182526" y="457898"/>
                  </a:lnTo>
                  <a:lnTo>
                    <a:pt x="180103" y="453405"/>
                  </a:lnTo>
                  <a:lnTo>
                    <a:pt x="177230" y="444845"/>
                  </a:lnTo>
                  <a:lnTo>
                    <a:pt x="177950" y="436865"/>
                  </a:lnTo>
                  <a:lnTo>
                    <a:pt x="178525" y="430459"/>
                  </a:lnTo>
                  <a:lnTo>
                    <a:pt x="173321" y="421111"/>
                  </a:lnTo>
                  <a:lnTo>
                    <a:pt x="172922" y="420396"/>
                  </a:lnTo>
                  <a:lnTo>
                    <a:pt x="165700" y="412536"/>
                  </a:lnTo>
                  <a:lnTo>
                    <a:pt x="158482" y="404328"/>
                  </a:lnTo>
                  <a:lnTo>
                    <a:pt x="156632" y="402221"/>
                  </a:lnTo>
                  <a:lnTo>
                    <a:pt x="145052" y="400399"/>
                  </a:lnTo>
                  <a:lnTo>
                    <a:pt x="143680" y="400182"/>
                  </a:lnTo>
                  <a:lnTo>
                    <a:pt x="136095" y="395990"/>
                  </a:lnTo>
                  <a:lnTo>
                    <a:pt x="128469" y="388113"/>
                  </a:lnTo>
                  <a:lnTo>
                    <a:pt x="118690" y="384375"/>
                  </a:lnTo>
                  <a:lnTo>
                    <a:pt x="114730" y="380362"/>
                  </a:lnTo>
                  <a:lnTo>
                    <a:pt x="110667" y="376239"/>
                  </a:lnTo>
                  <a:lnTo>
                    <a:pt x="107302" y="364942"/>
                  </a:lnTo>
                  <a:lnTo>
                    <a:pt x="102246" y="359560"/>
                  </a:lnTo>
                  <a:lnTo>
                    <a:pt x="90277" y="355057"/>
                  </a:lnTo>
                  <a:lnTo>
                    <a:pt x="87650" y="354066"/>
                  </a:lnTo>
                  <a:lnTo>
                    <a:pt x="75794" y="351005"/>
                  </a:lnTo>
                  <a:lnTo>
                    <a:pt x="74467" y="349954"/>
                  </a:lnTo>
                  <a:lnTo>
                    <a:pt x="69769" y="346231"/>
                  </a:lnTo>
                  <a:lnTo>
                    <a:pt x="66936" y="339477"/>
                  </a:lnTo>
                  <a:lnTo>
                    <a:pt x="66651" y="339335"/>
                  </a:lnTo>
                  <a:lnTo>
                    <a:pt x="62206" y="337129"/>
                  </a:lnTo>
                  <a:lnTo>
                    <a:pt x="58657" y="337550"/>
                  </a:lnTo>
                  <a:lnTo>
                    <a:pt x="44291" y="336294"/>
                  </a:lnTo>
                  <a:lnTo>
                    <a:pt x="37394" y="332228"/>
                  </a:lnTo>
                  <a:lnTo>
                    <a:pt x="29095" y="322754"/>
                  </a:lnTo>
                  <a:lnTo>
                    <a:pt x="25489" y="319674"/>
                  </a:lnTo>
                  <a:lnTo>
                    <a:pt x="19262" y="314346"/>
                  </a:lnTo>
                  <a:lnTo>
                    <a:pt x="17938" y="313212"/>
                  </a:lnTo>
                  <a:lnTo>
                    <a:pt x="20368" y="301506"/>
                  </a:lnTo>
                  <a:lnTo>
                    <a:pt x="20423" y="300485"/>
                  </a:lnTo>
                  <a:lnTo>
                    <a:pt x="20999" y="289801"/>
                  </a:lnTo>
                  <a:lnTo>
                    <a:pt x="19000" y="279174"/>
                  </a:lnTo>
                  <a:lnTo>
                    <a:pt x="14660" y="273827"/>
                  </a:lnTo>
                  <a:lnTo>
                    <a:pt x="19917" y="266945"/>
                  </a:lnTo>
                  <a:lnTo>
                    <a:pt x="19486" y="265614"/>
                  </a:lnTo>
                  <a:lnTo>
                    <a:pt x="16480" y="256338"/>
                  </a:lnTo>
                  <a:lnTo>
                    <a:pt x="16382" y="254355"/>
                  </a:lnTo>
                  <a:lnTo>
                    <a:pt x="15883" y="244392"/>
                  </a:lnTo>
                  <a:lnTo>
                    <a:pt x="17016" y="242805"/>
                  </a:lnTo>
                  <a:lnTo>
                    <a:pt x="21118" y="237049"/>
                  </a:lnTo>
                  <a:lnTo>
                    <a:pt x="24159" y="228798"/>
                  </a:lnTo>
                  <a:lnTo>
                    <a:pt x="24740" y="223151"/>
                  </a:lnTo>
                  <a:lnTo>
                    <a:pt x="20612" y="218939"/>
                  </a:lnTo>
                  <a:lnTo>
                    <a:pt x="16148" y="212212"/>
                  </a:lnTo>
                  <a:lnTo>
                    <a:pt x="13091" y="208233"/>
                  </a:lnTo>
                  <a:lnTo>
                    <a:pt x="8898" y="207894"/>
                  </a:lnTo>
                  <a:lnTo>
                    <a:pt x="1399" y="207151"/>
                  </a:lnTo>
                  <a:lnTo>
                    <a:pt x="0" y="198514"/>
                  </a:lnTo>
                  <a:close/>
                </a:path>
              </a:pathLst>
            </a:custGeom>
            <a:solidFill>
              <a:srgbClr val="FFAD94">
                <a:alpha val="100000"/>
              </a:srgbClr>
            </a:solidFill>
            <a:ln w="10840" cap="rnd">
              <a:solidFill>
                <a:srgbClr val="000000">
                  <a:alpha val="100000"/>
                </a:srgbClr>
              </a:solidFill>
              <a:prstDash val="solid"/>
              <a:round/>
            </a:ln>
          </p:spPr>
          <p:txBody>
            <a:bodyPr/>
            <a:lstStyle/>
            <a:p/>
          </p:txBody>
        </p:sp>
        <p:sp>
          <p:nvSpPr>
            <p:cNvPr id="72" name="pg71"/>
            <p:cNvSpPr/>
            <p:nvPr/>
          </p:nvSpPr>
          <p:spPr>
            <a:xfrm>
              <a:off x="2709677" y="2835719"/>
              <a:ext cx="723535" cy="592234"/>
            </a:xfrm>
            <a:custGeom>
              <a:avLst/>
              <a:pathLst>
                <a:path w="723535" h="592234">
                  <a:moveTo>
                    <a:pt x="67150" y="17615"/>
                  </a:moveTo>
                  <a:lnTo>
                    <a:pt x="70759" y="0"/>
                  </a:lnTo>
                  <a:lnTo>
                    <a:pt x="94878" y="3065"/>
                  </a:lnTo>
                  <a:lnTo>
                    <a:pt x="102103" y="5460"/>
                  </a:lnTo>
                  <a:lnTo>
                    <a:pt x="137638" y="9196"/>
                  </a:lnTo>
                  <a:lnTo>
                    <a:pt x="168358" y="12542"/>
                  </a:lnTo>
                  <a:lnTo>
                    <a:pt x="186655" y="14829"/>
                  </a:lnTo>
                  <a:lnTo>
                    <a:pt x="207529" y="17383"/>
                  </a:lnTo>
                  <a:lnTo>
                    <a:pt x="251464" y="22045"/>
                  </a:lnTo>
                  <a:lnTo>
                    <a:pt x="255211" y="23309"/>
                  </a:lnTo>
                  <a:lnTo>
                    <a:pt x="296329" y="27818"/>
                  </a:lnTo>
                  <a:lnTo>
                    <a:pt x="307605" y="29014"/>
                  </a:lnTo>
                  <a:lnTo>
                    <a:pt x="331158" y="31337"/>
                  </a:lnTo>
                  <a:lnTo>
                    <a:pt x="354628" y="33578"/>
                  </a:lnTo>
                  <a:lnTo>
                    <a:pt x="362646" y="34372"/>
                  </a:lnTo>
                  <a:lnTo>
                    <a:pt x="414990" y="39344"/>
                  </a:lnTo>
                  <a:lnTo>
                    <a:pt x="458201" y="43895"/>
                  </a:lnTo>
                  <a:lnTo>
                    <a:pt x="516700" y="48939"/>
                  </a:lnTo>
                  <a:lnTo>
                    <a:pt x="539094" y="50136"/>
                  </a:lnTo>
                  <a:lnTo>
                    <a:pt x="555684" y="50980"/>
                  </a:lnTo>
                  <a:lnTo>
                    <a:pt x="627983" y="55879"/>
                  </a:lnTo>
                  <a:lnTo>
                    <a:pt x="631579" y="56105"/>
                  </a:lnTo>
                  <a:lnTo>
                    <a:pt x="632796" y="56181"/>
                  </a:lnTo>
                  <a:lnTo>
                    <a:pt x="723535" y="61656"/>
                  </a:lnTo>
                  <a:lnTo>
                    <a:pt x="721680" y="102311"/>
                  </a:lnTo>
                  <a:lnTo>
                    <a:pt x="720894" y="118293"/>
                  </a:lnTo>
                  <a:lnTo>
                    <a:pt x="718805" y="160921"/>
                  </a:lnTo>
                  <a:lnTo>
                    <a:pt x="718345" y="170163"/>
                  </a:lnTo>
                  <a:lnTo>
                    <a:pt x="718086" y="175382"/>
                  </a:lnTo>
                  <a:lnTo>
                    <a:pt x="716191" y="213573"/>
                  </a:lnTo>
                  <a:lnTo>
                    <a:pt x="714307" y="252730"/>
                  </a:lnTo>
                  <a:lnTo>
                    <a:pt x="713969" y="260071"/>
                  </a:lnTo>
                  <a:lnTo>
                    <a:pt x="713814" y="263459"/>
                  </a:lnTo>
                  <a:lnTo>
                    <a:pt x="712668" y="288428"/>
                  </a:lnTo>
                  <a:lnTo>
                    <a:pt x="710865" y="326834"/>
                  </a:lnTo>
                  <a:lnTo>
                    <a:pt x="708531" y="375919"/>
                  </a:lnTo>
                  <a:lnTo>
                    <a:pt x="708400" y="378462"/>
                  </a:lnTo>
                  <a:lnTo>
                    <a:pt x="707638" y="393303"/>
                  </a:lnTo>
                  <a:lnTo>
                    <a:pt x="706064" y="426497"/>
                  </a:lnTo>
                  <a:lnTo>
                    <a:pt x="704576" y="457515"/>
                  </a:lnTo>
                  <a:lnTo>
                    <a:pt x="704480" y="459453"/>
                  </a:lnTo>
                  <a:lnTo>
                    <a:pt x="703712" y="474885"/>
                  </a:lnTo>
                  <a:lnTo>
                    <a:pt x="702539" y="499779"/>
                  </a:lnTo>
                  <a:lnTo>
                    <a:pt x="702012" y="510967"/>
                  </a:lnTo>
                  <a:lnTo>
                    <a:pt x="701709" y="517525"/>
                  </a:lnTo>
                  <a:lnTo>
                    <a:pt x="700659" y="540233"/>
                  </a:lnTo>
                  <a:lnTo>
                    <a:pt x="699915" y="555499"/>
                  </a:lnTo>
                  <a:lnTo>
                    <a:pt x="698813" y="577229"/>
                  </a:lnTo>
                  <a:lnTo>
                    <a:pt x="698090" y="592234"/>
                  </a:lnTo>
                  <a:lnTo>
                    <a:pt x="653621" y="589872"/>
                  </a:lnTo>
                  <a:lnTo>
                    <a:pt x="617710" y="588332"/>
                  </a:lnTo>
                  <a:lnTo>
                    <a:pt x="608887" y="587804"/>
                  </a:lnTo>
                  <a:lnTo>
                    <a:pt x="575465" y="585715"/>
                  </a:lnTo>
                  <a:lnTo>
                    <a:pt x="484051" y="579399"/>
                  </a:lnTo>
                  <a:lnTo>
                    <a:pt x="481348" y="579197"/>
                  </a:lnTo>
                  <a:lnTo>
                    <a:pt x="470991" y="578343"/>
                  </a:lnTo>
                  <a:lnTo>
                    <a:pt x="417109" y="573688"/>
                  </a:lnTo>
                  <a:lnTo>
                    <a:pt x="371432" y="569462"/>
                  </a:lnTo>
                  <a:lnTo>
                    <a:pt x="366476" y="568988"/>
                  </a:lnTo>
                  <a:lnTo>
                    <a:pt x="311447" y="564110"/>
                  </a:lnTo>
                  <a:lnTo>
                    <a:pt x="278285" y="560990"/>
                  </a:lnTo>
                  <a:lnTo>
                    <a:pt x="198600" y="552508"/>
                  </a:lnTo>
                  <a:lnTo>
                    <a:pt x="178619" y="550229"/>
                  </a:lnTo>
                  <a:lnTo>
                    <a:pt x="132319" y="545244"/>
                  </a:lnTo>
                  <a:lnTo>
                    <a:pt x="103923" y="541925"/>
                  </a:lnTo>
                  <a:lnTo>
                    <a:pt x="99170" y="541360"/>
                  </a:lnTo>
                  <a:lnTo>
                    <a:pt x="91892" y="540489"/>
                  </a:lnTo>
                  <a:lnTo>
                    <a:pt x="50313" y="535336"/>
                  </a:lnTo>
                  <a:lnTo>
                    <a:pt x="0" y="528472"/>
                  </a:lnTo>
                  <a:lnTo>
                    <a:pt x="4364" y="494985"/>
                  </a:lnTo>
                  <a:lnTo>
                    <a:pt x="6245" y="480587"/>
                  </a:lnTo>
                  <a:lnTo>
                    <a:pt x="9859" y="453550"/>
                  </a:lnTo>
                  <a:lnTo>
                    <a:pt x="10103" y="451665"/>
                  </a:lnTo>
                  <a:lnTo>
                    <a:pt x="17325" y="395977"/>
                  </a:lnTo>
                  <a:lnTo>
                    <a:pt x="23348" y="350047"/>
                  </a:lnTo>
                  <a:lnTo>
                    <a:pt x="26374" y="328351"/>
                  </a:lnTo>
                  <a:lnTo>
                    <a:pt x="30222" y="300822"/>
                  </a:lnTo>
                  <a:lnTo>
                    <a:pt x="34434" y="268891"/>
                  </a:lnTo>
                  <a:lnTo>
                    <a:pt x="35393" y="261634"/>
                  </a:lnTo>
                  <a:lnTo>
                    <a:pt x="36318" y="254641"/>
                  </a:lnTo>
                  <a:lnTo>
                    <a:pt x="40571" y="222507"/>
                  </a:lnTo>
                  <a:lnTo>
                    <a:pt x="43783" y="198030"/>
                  </a:lnTo>
                  <a:lnTo>
                    <a:pt x="47029" y="173361"/>
                  </a:lnTo>
                  <a:lnTo>
                    <a:pt x="50917" y="144243"/>
                  </a:lnTo>
                  <a:lnTo>
                    <a:pt x="52190" y="134326"/>
                  </a:lnTo>
                  <a:lnTo>
                    <a:pt x="54422" y="116964"/>
                  </a:lnTo>
                  <a:lnTo>
                    <a:pt x="59016" y="82621"/>
                  </a:lnTo>
                  <a:lnTo>
                    <a:pt x="60814" y="69536"/>
                  </a:lnTo>
                  <a:lnTo>
                    <a:pt x="62945" y="49543"/>
                  </a:lnTo>
                  <a:lnTo>
                    <a:pt x="63678" y="44086"/>
                  </a:lnTo>
                  <a:lnTo>
                    <a:pt x="64727" y="36285"/>
                  </a:lnTo>
                  <a:close/>
                </a:path>
              </a:pathLst>
            </a:custGeom>
            <a:solidFill>
              <a:srgbClr val="FFAA90">
                <a:alpha val="100000"/>
              </a:srgbClr>
            </a:solidFill>
            <a:ln w="10840" cap="rnd">
              <a:solidFill>
                <a:srgbClr val="000000">
                  <a:alpha val="100000"/>
                </a:srgbClr>
              </a:solidFill>
              <a:prstDash val="solid"/>
              <a:round/>
            </a:ln>
          </p:spPr>
          <p:txBody>
            <a:bodyPr/>
            <a:lstStyle/>
            <a:p/>
          </p:txBody>
        </p:sp>
        <p:sp>
          <p:nvSpPr>
            <p:cNvPr id="73" name="rc72"/>
            <p:cNvSpPr/>
            <p:nvPr/>
          </p:nvSpPr>
          <p:spPr>
            <a:xfrm>
              <a:off x="7207927" y="4666796"/>
              <a:ext cx="850795" cy="1373962"/>
            </a:xfrm>
            <a:prstGeom prst="rect">
              <a:avLst/>
            </a:prstGeom>
            <a:solidFill>
              <a:srgbClr val="FFFFFF">
                <a:alpha val="100000"/>
              </a:srgbClr>
            </a:solidFill>
          </p:spPr>
          <p:txBody>
            <a:bodyPr/>
            <a:lstStyle/>
            <a:p/>
          </p:txBody>
        </p:sp>
        <p:pic>
          <p:nvPicPr>
            <p:cNvPr id="74" name="pic73"/>
            <p:cNvPicPr/>
            <p:nvPr/>
          </p:nvPicPr>
          <p:blipFill>
            <a:blip r:embed="rId2" cstate="print"/>
            <a:stretch>
              <a:fillRect/>
            </a:stretch>
          </p:blipFill>
          <p:spPr>
            <a:xfrm>
              <a:off x="7264863" y="4886541"/>
              <a:ext cx="219455" cy="1097280"/>
            </a:xfrm>
            <a:prstGeom prst="rect">
              <a:avLst/>
            </a:prstGeom>
          </p:spPr>
        </p:pic>
        <p:sp>
          <p:nvSpPr>
            <p:cNvPr id="75" name="tx74"/>
            <p:cNvSpPr/>
            <p:nvPr/>
          </p:nvSpPr>
          <p:spPr>
            <a:xfrm>
              <a:off x="7541256" y="5918084"/>
              <a:ext cx="127114" cy="66883"/>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3.0</a:t>
              </a:r>
            </a:p>
          </p:txBody>
        </p:sp>
        <p:sp>
          <p:nvSpPr>
            <p:cNvPr id="76" name="tx75"/>
            <p:cNvSpPr/>
            <p:nvPr/>
          </p:nvSpPr>
          <p:spPr>
            <a:xfrm>
              <a:off x="7541256" y="5616099"/>
              <a:ext cx="127114"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4.0</a:t>
              </a:r>
            </a:p>
          </p:txBody>
        </p:sp>
        <p:sp>
          <p:nvSpPr>
            <p:cNvPr id="77" name="tx76"/>
            <p:cNvSpPr/>
            <p:nvPr/>
          </p:nvSpPr>
          <p:spPr>
            <a:xfrm>
              <a:off x="7541256" y="5314069"/>
              <a:ext cx="127114"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5.0</a:t>
              </a:r>
            </a:p>
          </p:txBody>
        </p:sp>
        <p:sp>
          <p:nvSpPr>
            <p:cNvPr id="78" name="tx77"/>
            <p:cNvSpPr/>
            <p:nvPr/>
          </p:nvSpPr>
          <p:spPr>
            <a:xfrm>
              <a:off x="7541256" y="5012039"/>
              <a:ext cx="127114"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6.0</a:t>
              </a:r>
            </a:p>
          </p:txBody>
        </p:sp>
        <p:sp>
          <p:nvSpPr>
            <p:cNvPr id="79" name="tx78"/>
            <p:cNvSpPr/>
            <p:nvPr/>
          </p:nvSpPr>
          <p:spPr>
            <a:xfrm>
              <a:off x="7264863" y="4711705"/>
              <a:ext cx="736922" cy="10587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Arial"/>
                  <a:cs typeface="Arial"/>
                </a:rPr>
                <a:t>Doubling Time</a:t>
              </a:r>
            </a:p>
          </p:txBody>
        </p:sp>
        <p:sp>
          <p:nvSpPr>
            <p:cNvPr id="80" name="pl79"/>
            <p:cNvSpPr/>
            <p:nvPr/>
          </p:nvSpPr>
          <p:spPr>
            <a:xfrm>
              <a:off x="7264863" y="595224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1" name="pl80"/>
            <p:cNvSpPr/>
            <p:nvPr/>
          </p:nvSpPr>
          <p:spPr>
            <a:xfrm>
              <a:off x="7264863" y="565021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2" name="pl81"/>
            <p:cNvSpPr/>
            <p:nvPr/>
          </p:nvSpPr>
          <p:spPr>
            <a:xfrm>
              <a:off x="7264863" y="534818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3" name="pl82"/>
            <p:cNvSpPr/>
            <p:nvPr/>
          </p:nvSpPr>
          <p:spPr>
            <a:xfrm>
              <a:off x="7264863" y="5046151"/>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4" name="pl83"/>
            <p:cNvSpPr/>
            <p:nvPr/>
          </p:nvSpPr>
          <p:spPr>
            <a:xfrm>
              <a:off x="7440428" y="595224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5" name="pl84"/>
            <p:cNvSpPr/>
            <p:nvPr/>
          </p:nvSpPr>
          <p:spPr>
            <a:xfrm>
              <a:off x="7440428" y="565021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6" name="pl85"/>
            <p:cNvSpPr/>
            <p:nvPr/>
          </p:nvSpPr>
          <p:spPr>
            <a:xfrm>
              <a:off x="7440428" y="534818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7" name="pl86"/>
            <p:cNvSpPr/>
            <p:nvPr/>
          </p:nvSpPr>
          <p:spPr>
            <a:xfrm>
              <a:off x="7440428" y="5046151"/>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8" name="tx87"/>
            <p:cNvSpPr/>
            <p:nvPr/>
          </p:nvSpPr>
          <p:spPr>
            <a:xfrm>
              <a:off x="1113745" y="1626596"/>
              <a:ext cx="3228550" cy="12872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000000">
                      <a:alpha val="100000"/>
                    </a:srgbClr>
                  </a:solidFill>
                  <a:latin typeface="Arial"/>
                  <a:cs typeface="Arial"/>
                </a:rPr>
                <a:t>Steve's 7 day estimation of doubling time 2020-04-01</a:t>
              </a:r>
            </a:p>
          </p:txBody>
        </p:sp>
      </p:grpSp>
      <p:sp xmlns:a="http://schemas.openxmlformats.org/drawingml/2006/main" xmlns:r="http://schemas.openxmlformats.org/officeDocument/2006/relationships" xmlns:p="http://schemas.openxmlformats.org/presentationml/2006/main">
        <p:nvSpPr>
          <p:cNvPr id="89" name="Slide Number Placeholder 5"/>
          <p:cNvSpPr>
            <a:spLocks noGrp="1"/>
          </p:cNvSpPr>
          <p:nvPr>
            <p:ph type="sldNum" sz="quarter" idx="12"/>
          </p:nvPr>
        </p:nvSpPr>
        <p:spPr>
          <a:xfrm>
            <a:off x="7966720" y="6448250"/>
            <a:ext cx="720080" cy="365125"/>
          </a:xfrm>
        </p:spPr>
        <p:txBody>
          <a:bodyPr/>
          <a:lstStyle/>
          <a:p>
            <a:r>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All states in 1 week</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940080" y="1894657"/>
              <a:ext cx="7677130" cy="3044290"/>
            </a:xfrm>
            <a:prstGeom prst="rect">
              <a:avLst/>
            </a:prstGeom>
            <a:solidFill>
              <a:srgbClr val="EBEBEB">
                <a:alpha val="100000"/>
              </a:srgbClr>
            </a:solidFill>
          </p:spPr>
          <p:txBody>
            <a:bodyPr/>
            <a:lstStyle/>
            <a:p/>
          </p:txBody>
        </p:sp>
        <p:sp>
          <p:nvSpPr>
            <p:cNvPr id="7" name="pl6"/>
            <p:cNvSpPr/>
            <p:nvPr/>
          </p:nvSpPr>
          <p:spPr>
            <a:xfrm>
              <a:off x="940080" y="4356029"/>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8" name="pl7"/>
            <p:cNvSpPr/>
            <p:nvPr/>
          </p:nvSpPr>
          <p:spPr>
            <a:xfrm>
              <a:off x="940080" y="3466946"/>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9" name="pl8"/>
            <p:cNvSpPr/>
            <p:nvPr/>
          </p:nvSpPr>
          <p:spPr>
            <a:xfrm>
              <a:off x="940080" y="2577863"/>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10" name="pl9"/>
            <p:cNvSpPr/>
            <p:nvPr/>
          </p:nvSpPr>
          <p:spPr>
            <a:xfrm>
              <a:off x="940080" y="4800571"/>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1" name="pl10"/>
            <p:cNvSpPr/>
            <p:nvPr/>
          </p:nvSpPr>
          <p:spPr>
            <a:xfrm>
              <a:off x="940080" y="3911488"/>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2" name="pl11"/>
            <p:cNvSpPr/>
            <p:nvPr/>
          </p:nvSpPr>
          <p:spPr>
            <a:xfrm>
              <a:off x="940080" y="3022405"/>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3" name="pl12"/>
            <p:cNvSpPr/>
            <p:nvPr/>
          </p:nvSpPr>
          <p:spPr>
            <a:xfrm>
              <a:off x="940080" y="2133322"/>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4" name="pl13"/>
            <p:cNvSpPr/>
            <p:nvPr/>
          </p:nvSpPr>
          <p:spPr>
            <a:xfrm>
              <a:off x="103004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5" name="pl14"/>
            <p:cNvSpPr/>
            <p:nvPr/>
          </p:nvSpPr>
          <p:spPr>
            <a:xfrm>
              <a:off x="117999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132993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147987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162982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177976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192971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207965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222959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237954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252948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267943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282937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7" name="pl26"/>
            <p:cNvSpPr/>
            <p:nvPr/>
          </p:nvSpPr>
          <p:spPr>
            <a:xfrm>
              <a:off x="297931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8" name="pl27"/>
            <p:cNvSpPr/>
            <p:nvPr/>
          </p:nvSpPr>
          <p:spPr>
            <a:xfrm>
              <a:off x="312926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29" name="pl28"/>
            <p:cNvSpPr/>
            <p:nvPr/>
          </p:nvSpPr>
          <p:spPr>
            <a:xfrm>
              <a:off x="327920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0" name="pl29"/>
            <p:cNvSpPr/>
            <p:nvPr/>
          </p:nvSpPr>
          <p:spPr>
            <a:xfrm>
              <a:off x="342915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1" name="pl30"/>
            <p:cNvSpPr/>
            <p:nvPr/>
          </p:nvSpPr>
          <p:spPr>
            <a:xfrm>
              <a:off x="357909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2" name="pl31"/>
            <p:cNvSpPr/>
            <p:nvPr/>
          </p:nvSpPr>
          <p:spPr>
            <a:xfrm>
              <a:off x="372903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3" name="pl32"/>
            <p:cNvSpPr/>
            <p:nvPr/>
          </p:nvSpPr>
          <p:spPr>
            <a:xfrm>
              <a:off x="387898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4" name="pl33"/>
            <p:cNvSpPr/>
            <p:nvPr/>
          </p:nvSpPr>
          <p:spPr>
            <a:xfrm>
              <a:off x="402892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5" name="pl34"/>
            <p:cNvSpPr/>
            <p:nvPr/>
          </p:nvSpPr>
          <p:spPr>
            <a:xfrm>
              <a:off x="417886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6" name="pl35"/>
            <p:cNvSpPr/>
            <p:nvPr/>
          </p:nvSpPr>
          <p:spPr>
            <a:xfrm>
              <a:off x="432881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7" name="pl36"/>
            <p:cNvSpPr/>
            <p:nvPr/>
          </p:nvSpPr>
          <p:spPr>
            <a:xfrm>
              <a:off x="447875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8" name="pl37"/>
            <p:cNvSpPr/>
            <p:nvPr/>
          </p:nvSpPr>
          <p:spPr>
            <a:xfrm>
              <a:off x="462870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39" name="pl38"/>
            <p:cNvSpPr/>
            <p:nvPr/>
          </p:nvSpPr>
          <p:spPr>
            <a:xfrm>
              <a:off x="477864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0" name="pl39"/>
            <p:cNvSpPr/>
            <p:nvPr/>
          </p:nvSpPr>
          <p:spPr>
            <a:xfrm>
              <a:off x="492858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1" name="pl40"/>
            <p:cNvSpPr/>
            <p:nvPr/>
          </p:nvSpPr>
          <p:spPr>
            <a:xfrm>
              <a:off x="507853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2" name="pl41"/>
            <p:cNvSpPr/>
            <p:nvPr/>
          </p:nvSpPr>
          <p:spPr>
            <a:xfrm>
              <a:off x="522847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3" name="pl42"/>
            <p:cNvSpPr/>
            <p:nvPr/>
          </p:nvSpPr>
          <p:spPr>
            <a:xfrm>
              <a:off x="537842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4" name="pl43"/>
            <p:cNvSpPr/>
            <p:nvPr/>
          </p:nvSpPr>
          <p:spPr>
            <a:xfrm>
              <a:off x="552836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5" name="pl44"/>
            <p:cNvSpPr/>
            <p:nvPr/>
          </p:nvSpPr>
          <p:spPr>
            <a:xfrm>
              <a:off x="567830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6" name="pl45"/>
            <p:cNvSpPr/>
            <p:nvPr/>
          </p:nvSpPr>
          <p:spPr>
            <a:xfrm>
              <a:off x="582825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7" name="pl46"/>
            <p:cNvSpPr/>
            <p:nvPr/>
          </p:nvSpPr>
          <p:spPr>
            <a:xfrm>
              <a:off x="597819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8" name="pl47"/>
            <p:cNvSpPr/>
            <p:nvPr/>
          </p:nvSpPr>
          <p:spPr>
            <a:xfrm>
              <a:off x="612814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49" name="pl48"/>
            <p:cNvSpPr/>
            <p:nvPr/>
          </p:nvSpPr>
          <p:spPr>
            <a:xfrm>
              <a:off x="627808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0" name="pl49"/>
            <p:cNvSpPr/>
            <p:nvPr/>
          </p:nvSpPr>
          <p:spPr>
            <a:xfrm>
              <a:off x="6428029"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1" name="pl50"/>
            <p:cNvSpPr/>
            <p:nvPr/>
          </p:nvSpPr>
          <p:spPr>
            <a:xfrm>
              <a:off x="6577973"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2" name="pl51"/>
            <p:cNvSpPr/>
            <p:nvPr/>
          </p:nvSpPr>
          <p:spPr>
            <a:xfrm>
              <a:off x="6727917"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3" name="pl52"/>
            <p:cNvSpPr/>
            <p:nvPr/>
          </p:nvSpPr>
          <p:spPr>
            <a:xfrm>
              <a:off x="6877861"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4" name="pl53"/>
            <p:cNvSpPr/>
            <p:nvPr/>
          </p:nvSpPr>
          <p:spPr>
            <a:xfrm>
              <a:off x="7027805"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5" name="pl54"/>
            <p:cNvSpPr/>
            <p:nvPr/>
          </p:nvSpPr>
          <p:spPr>
            <a:xfrm>
              <a:off x="717774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6" name="pl55"/>
            <p:cNvSpPr/>
            <p:nvPr/>
          </p:nvSpPr>
          <p:spPr>
            <a:xfrm>
              <a:off x="732769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7" name="pl56"/>
            <p:cNvSpPr/>
            <p:nvPr/>
          </p:nvSpPr>
          <p:spPr>
            <a:xfrm>
              <a:off x="747763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8" name="pl57"/>
            <p:cNvSpPr/>
            <p:nvPr/>
          </p:nvSpPr>
          <p:spPr>
            <a:xfrm>
              <a:off x="762758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59" name="pl58"/>
            <p:cNvSpPr/>
            <p:nvPr/>
          </p:nvSpPr>
          <p:spPr>
            <a:xfrm>
              <a:off x="777752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0" name="pl59"/>
            <p:cNvSpPr/>
            <p:nvPr/>
          </p:nvSpPr>
          <p:spPr>
            <a:xfrm>
              <a:off x="7927468"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1" name="pl60"/>
            <p:cNvSpPr/>
            <p:nvPr/>
          </p:nvSpPr>
          <p:spPr>
            <a:xfrm>
              <a:off x="8077412"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2" name="pl61"/>
            <p:cNvSpPr/>
            <p:nvPr/>
          </p:nvSpPr>
          <p:spPr>
            <a:xfrm>
              <a:off x="8227356"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3" name="pl62"/>
            <p:cNvSpPr/>
            <p:nvPr/>
          </p:nvSpPr>
          <p:spPr>
            <a:xfrm>
              <a:off x="8377300"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4" name="pl63"/>
            <p:cNvSpPr/>
            <p:nvPr/>
          </p:nvSpPr>
          <p:spPr>
            <a:xfrm>
              <a:off x="8527244" y="1894657"/>
              <a:ext cx="0" cy="3044290"/>
            </a:xfrm>
            <a:custGeom>
              <a:avLst/>
              <a:pathLst>
                <a:path w="0" h="3044290">
                  <a:moveTo>
                    <a:pt x="0" y="3044290"/>
                  </a:moveTo>
                  <a:lnTo>
                    <a:pt x="0" y="0"/>
                  </a:lnTo>
                  <a:lnTo>
                    <a:pt x="0" y="0"/>
                  </a:lnTo>
                </a:path>
              </a:pathLst>
            </a:custGeom>
            <a:ln w="13550" cap="flat">
              <a:solidFill>
                <a:srgbClr val="FFFFFF">
                  <a:alpha val="100000"/>
                </a:srgbClr>
              </a:solidFill>
              <a:prstDash val="solid"/>
              <a:round/>
            </a:ln>
          </p:spPr>
          <p:txBody>
            <a:bodyPr/>
            <a:lstStyle/>
            <a:p/>
          </p:txBody>
        </p:sp>
        <p:sp>
          <p:nvSpPr>
            <p:cNvPr id="65" name="rc64"/>
            <p:cNvSpPr/>
            <p:nvPr/>
          </p:nvSpPr>
          <p:spPr>
            <a:xfrm>
              <a:off x="3391664" y="4657938"/>
              <a:ext cx="74971" cy="14263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6" name="rc65"/>
            <p:cNvSpPr/>
            <p:nvPr/>
          </p:nvSpPr>
          <p:spPr>
            <a:xfrm>
              <a:off x="2192112" y="4689024"/>
              <a:ext cx="74971" cy="11154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7" name="rc66"/>
            <p:cNvSpPr/>
            <p:nvPr/>
          </p:nvSpPr>
          <p:spPr>
            <a:xfrm>
              <a:off x="4591215" y="4637438"/>
              <a:ext cx="74971" cy="16313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8" name="rc67"/>
            <p:cNvSpPr/>
            <p:nvPr/>
          </p:nvSpPr>
          <p:spPr>
            <a:xfrm>
              <a:off x="1292448" y="4713442"/>
              <a:ext cx="74971" cy="8712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69" name="rc68"/>
            <p:cNvSpPr/>
            <p:nvPr/>
          </p:nvSpPr>
          <p:spPr>
            <a:xfrm>
              <a:off x="4141383" y="4649767"/>
              <a:ext cx="74971" cy="15080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0" name="rc69"/>
            <p:cNvSpPr/>
            <p:nvPr/>
          </p:nvSpPr>
          <p:spPr>
            <a:xfrm>
              <a:off x="6840375" y="4426908"/>
              <a:ext cx="74971" cy="37366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1" name="rc70"/>
            <p:cNvSpPr/>
            <p:nvPr/>
          </p:nvSpPr>
          <p:spPr>
            <a:xfrm>
              <a:off x="8039926" y="3907855"/>
              <a:ext cx="74971" cy="89271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2" name="rc71"/>
            <p:cNvSpPr/>
            <p:nvPr/>
          </p:nvSpPr>
          <p:spPr>
            <a:xfrm>
              <a:off x="5640823" y="4548472"/>
              <a:ext cx="74971" cy="25209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3" name="rc72"/>
            <p:cNvSpPr/>
            <p:nvPr/>
          </p:nvSpPr>
          <p:spPr>
            <a:xfrm>
              <a:off x="7140262" y="4373908"/>
              <a:ext cx="74971" cy="42666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4" name="rc73"/>
            <p:cNvSpPr/>
            <p:nvPr/>
          </p:nvSpPr>
          <p:spPr>
            <a:xfrm>
              <a:off x="6390543" y="4484883"/>
              <a:ext cx="74971" cy="31568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5" name="rc74"/>
            <p:cNvSpPr/>
            <p:nvPr/>
          </p:nvSpPr>
          <p:spPr>
            <a:xfrm>
              <a:off x="5790767" y="4533806"/>
              <a:ext cx="74971" cy="26676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6" name="rc75"/>
            <p:cNvSpPr/>
            <p:nvPr/>
          </p:nvSpPr>
          <p:spPr>
            <a:xfrm>
              <a:off x="1592336" y="4702033"/>
              <a:ext cx="74971" cy="9853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7" name="rc76"/>
            <p:cNvSpPr/>
            <p:nvPr/>
          </p:nvSpPr>
          <p:spPr>
            <a:xfrm>
              <a:off x="6240599" y="4491101"/>
              <a:ext cx="74971" cy="30946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8" name="rc77"/>
            <p:cNvSpPr/>
            <p:nvPr/>
          </p:nvSpPr>
          <p:spPr>
            <a:xfrm>
              <a:off x="6990319" y="4388503"/>
              <a:ext cx="74971" cy="41206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79" name="rc78"/>
            <p:cNvSpPr/>
            <p:nvPr/>
          </p:nvSpPr>
          <p:spPr>
            <a:xfrm>
              <a:off x="6690431" y="4442081"/>
              <a:ext cx="74971" cy="35848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0" name="rc79"/>
            <p:cNvSpPr/>
            <p:nvPr/>
          </p:nvSpPr>
          <p:spPr>
            <a:xfrm>
              <a:off x="4291327" y="4646308"/>
              <a:ext cx="74971" cy="15426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1" name="rc80"/>
            <p:cNvSpPr/>
            <p:nvPr/>
          </p:nvSpPr>
          <p:spPr>
            <a:xfrm>
              <a:off x="3841495" y="4653767"/>
              <a:ext cx="74971" cy="14680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2" name="rc81"/>
            <p:cNvSpPr/>
            <p:nvPr/>
          </p:nvSpPr>
          <p:spPr>
            <a:xfrm>
              <a:off x="1742280" y="4699453"/>
              <a:ext cx="74971" cy="10111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3" name="rc82"/>
            <p:cNvSpPr/>
            <p:nvPr/>
          </p:nvSpPr>
          <p:spPr>
            <a:xfrm>
              <a:off x="7889982" y="4037161"/>
              <a:ext cx="74971" cy="76340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4" name="rc83"/>
            <p:cNvSpPr/>
            <p:nvPr/>
          </p:nvSpPr>
          <p:spPr>
            <a:xfrm>
              <a:off x="2641944" y="4681365"/>
              <a:ext cx="74971" cy="11920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5" name="rc84"/>
            <p:cNvSpPr/>
            <p:nvPr/>
          </p:nvSpPr>
          <p:spPr>
            <a:xfrm>
              <a:off x="6540487" y="4473979"/>
              <a:ext cx="74971" cy="32659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6" name="rc85"/>
            <p:cNvSpPr/>
            <p:nvPr/>
          </p:nvSpPr>
          <p:spPr>
            <a:xfrm>
              <a:off x="8189870" y="3762067"/>
              <a:ext cx="74971" cy="103850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7" name="rc86"/>
            <p:cNvSpPr/>
            <p:nvPr/>
          </p:nvSpPr>
          <p:spPr>
            <a:xfrm>
              <a:off x="7740038" y="4071336"/>
              <a:ext cx="74971" cy="72923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8" name="rc87"/>
            <p:cNvSpPr/>
            <p:nvPr/>
          </p:nvSpPr>
          <p:spPr>
            <a:xfrm>
              <a:off x="992560" y="4737241"/>
              <a:ext cx="74971" cy="6332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89" name="rc88"/>
            <p:cNvSpPr/>
            <p:nvPr/>
          </p:nvSpPr>
          <p:spPr>
            <a:xfrm>
              <a:off x="5190991" y="4595125"/>
              <a:ext cx="74971" cy="20544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0" name="rc89"/>
            <p:cNvSpPr/>
            <p:nvPr/>
          </p:nvSpPr>
          <p:spPr>
            <a:xfrm>
              <a:off x="5340935" y="4593038"/>
              <a:ext cx="74971" cy="20753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1" name="rc90"/>
            <p:cNvSpPr/>
            <p:nvPr/>
          </p:nvSpPr>
          <p:spPr>
            <a:xfrm>
              <a:off x="4441271" y="4640699"/>
              <a:ext cx="74971" cy="159871"/>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2" name="rc91"/>
            <p:cNvSpPr/>
            <p:nvPr/>
          </p:nvSpPr>
          <p:spPr>
            <a:xfrm>
              <a:off x="1142504" y="4728452"/>
              <a:ext cx="74971" cy="7211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3" name="rc92"/>
            <p:cNvSpPr/>
            <p:nvPr/>
          </p:nvSpPr>
          <p:spPr>
            <a:xfrm>
              <a:off x="6090655" y="4518357"/>
              <a:ext cx="74971" cy="28221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4" name="rc93"/>
            <p:cNvSpPr/>
            <p:nvPr/>
          </p:nvSpPr>
          <p:spPr>
            <a:xfrm>
              <a:off x="4891103" y="4606494"/>
              <a:ext cx="74971" cy="19407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5" name="rc94"/>
            <p:cNvSpPr/>
            <p:nvPr/>
          </p:nvSpPr>
          <p:spPr>
            <a:xfrm>
              <a:off x="8489758" y="2033034"/>
              <a:ext cx="74971" cy="276753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6" name="rc95"/>
            <p:cNvSpPr/>
            <p:nvPr/>
          </p:nvSpPr>
          <p:spPr>
            <a:xfrm>
              <a:off x="2342056" y="4685390"/>
              <a:ext cx="74971" cy="11518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7" name="rc96"/>
            <p:cNvSpPr/>
            <p:nvPr/>
          </p:nvSpPr>
          <p:spPr>
            <a:xfrm>
              <a:off x="8339814" y="2521606"/>
              <a:ext cx="74971" cy="227896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8" name="rc97"/>
            <p:cNvSpPr/>
            <p:nvPr/>
          </p:nvSpPr>
          <p:spPr>
            <a:xfrm>
              <a:off x="2941832" y="4675600"/>
              <a:ext cx="74971" cy="12497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99" name="rc98"/>
            <p:cNvSpPr/>
            <p:nvPr/>
          </p:nvSpPr>
          <p:spPr>
            <a:xfrm>
              <a:off x="3091776" y="4674439"/>
              <a:ext cx="74971" cy="12613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0" name="rc99"/>
            <p:cNvSpPr/>
            <p:nvPr/>
          </p:nvSpPr>
          <p:spPr>
            <a:xfrm>
              <a:off x="4741159" y="4628561"/>
              <a:ext cx="74971" cy="172010"/>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1" name="rc100"/>
            <p:cNvSpPr/>
            <p:nvPr/>
          </p:nvSpPr>
          <p:spPr>
            <a:xfrm>
              <a:off x="3241720" y="4661363"/>
              <a:ext cx="74971" cy="13920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2" name="rc101"/>
            <p:cNvSpPr/>
            <p:nvPr/>
          </p:nvSpPr>
          <p:spPr>
            <a:xfrm>
              <a:off x="2492000" y="4683867"/>
              <a:ext cx="74971" cy="116703"/>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3" name="rc102"/>
            <p:cNvSpPr/>
            <p:nvPr/>
          </p:nvSpPr>
          <p:spPr>
            <a:xfrm>
              <a:off x="7440150" y="4356334"/>
              <a:ext cx="74971" cy="44423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4" name="rc103"/>
            <p:cNvSpPr/>
            <p:nvPr/>
          </p:nvSpPr>
          <p:spPr>
            <a:xfrm>
              <a:off x="7290206" y="4357593"/>
              <a:ext cx="74971" cy="44297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5" name="rc104"/>
            <p:cNvSpPr/>
            <p:nvPr/>
          </p:nvSpPr>
          <p:spPr>
            <a:xfrm>
              <a:off x="3991439" y="4653729"/>
              <a:ext cx="74971" cy="146842"/>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6" name="rc105"/>
            <p:cNvSpPr/>
            <p:nvPr/>
          </p:nvSpPr>
          <p:spPr>
            <a:xfrm>
              <a:off x="1892224" y="4699317"/>
              <a:ext cx="74971" cy="10125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7" name="rc106"/>
            <p:cNvSpPr/>
            <p:nvPr/>
          </p:nvSpPr>
          <p:spPr>
            <a:xfrm>
              <a:off x="5490879" y="4562783"/>
              <a:ext cx="74971" cy="23778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8" name="rc107"/>
            <p:cNvSpPr/>
            <p:nvPr/>
          </p:nvSpPr>
          <p:spPr>
            <a:xfrm>
              <a:off x="1442392" y="4713393"/>
              <a:ext cx="74971" cy="87177"/>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09" name="rc108"/>
            <p:cNvSpPr/>
            <p:nvPr/>
          </p:nvSpPr>
          <p:spPr>
            <a:xfrm>
              <a:off x="5041047" y="4595945"/>
              <a:ext cx="74971" cy="20462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0" name="rc109"/>
            <p:cNvSpPr/>
            <p:nvPr/>
          </p:nvSpPr>
          <p:spPr>
            <a:xfrm>
              <a:off x="5940711" y="4521495"/>
              <a:ext cx="74971" cy="279075"/>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1" name="rc110"/>
            <p:cNvSpPr/>
            <p:nvPr/>
          </p:nvSpPr>
          <p:spPr>
            <a:xfrm>
              <a:off x="3541607" y="4657926"/>
              <a:ext cx="74971" cy="14264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2" name="rc111"/>
            <p:cNvSpPr/>
            <p:nvPr/>
          </p:nvSpPr>
          <p:spPr>
            <a:xfrm>
              <a:off x="7590094" y="4354214"/>
              <a:ext cx="74971" cy="446356"/>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3" name="rc112"/>
            <p:cNvSpPr/>
            <p:nvPr/>
          </p:nvSpPr>
          <p:spPr>
            <a:xfrm>
              <a:off x="2042168" y="4698882"/>
              <a:ext cx="74971" cy="101689"/>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4" name="rc113"/>
            <p:cNvSpPr/>
            <p:nvPr/>
          </p:nvSpPr>
          <p:spPr>
            <a:xfrm>
              <a:off x="3691551" y="4657327"/>
              <a:ext cx="74971" cy="143244"/>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5" name="rc114"/>
            <p:cNvSpPr/>
            <p:nvPr/>
          </p:nvSpPr>
          <p:spPr>
            <a:xfrm>
              <a:off x="2791888" y="4680162"/>
              <a:ext cx="74971" cy="120408"/>
            </a:xfrm>
            <a:prstGeom prst="rect">
              <a:avLst/>
            </a:prstGeom>
            <a:solidFill>
              <a:srgbClr val="A52A2A">
                <a:alpha val="100000"/>
              </a:srgbClr>
            </a:solidFill>
            <a:ln w="13550" cap="sq">
              <a:solidFill>
                <a:srgbClr val="000000">
                  <a:alpha val="100000"/>
                </a:srgbClr>
              </a:solidFill>
              <a:prstDash val="solid"/>
              <a:miter/>
            </a:ln>
          </p:spPr>
          <p:txBody>
            <a:bodyPr/>
            <a:lstStyle/>
            <a:p/>
          </p:txBody>
        </p:sp>
        <p:sp>
          <p:nvSpPr>
            <p:cNvPr id="116" name="pl115"/>
            <p:cNvSpPr/>
            <p:nvPr/>
          </p:nvSpPr>
          <p:spPr>
            <a:xfrm>
              <a:off x="955074" y="4348182"/>
              <a:ext cx="7647141" cy="0"/>
            </a:xfrm>
            <a:custGeom>
              <a:avLst/>
              <a:pathLst>
                <a:path w="7647141" h="0">
                  <a:moveTo>
                    <a:pt x="0" y="0"/>
                  </a:moveTo>
                  <a:lnTo>
                    <a:pt x="7647141" y="0"/>
                  </a:lnTo>
                </a:path>
              </a:pathLst>
            </a:custGeom>
            <a:ln w="13550" cap="flat">
              <a:solidFill>
                <a:srgbClr val="000000">
                  <a:alpha val="100000"/>
                </a:srgbClr>
              </a:solidFill>
              <a:prstDash val="solid"/>
              <a:round/>
            </a:ln>
          </p:spPr>
          <p:txBody>
            <a:bodyPr/>
            <a:lstStyle/>
            <a:p/>
          </p:txBody>
        </p:sp>
        <p:sp>
          <p:nvSpPr>
            <p:cNvPr id="117" name="tx116"/>
            <p:cNvSpPr/>
            <p:nvPr/>
          </p:nvSpPr>
          <p:spPr>
            <a:xfrm>
              <a:off x="1030046" y="4194150"/>
              <a:ext cx="1433802" cy="10385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Arial"/>
                  <a:cs typeface="Arial"/>
                </a:rPr>
                <a:t>Overall US: 20.4 cases</a:t>
              </a:r>
            </a:p>
          </p:txBody>
        </p:sp>
        <p:sp>
          <p:nvSpPr>
            <p:cNvPr id="118" name="tx117"/>
            <p:cNvSpPr/>
            <p:nvPr/>
          </p:nvSpPr>
          <p:spPr>
            <a:xfrm>
              <a:off x="815294" y="4758879"/>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119" name="tx118"/>
            <p:cNvSpPr/>
            <p:nvPr/>
          </p:nvSpPr>
          <p:spPr>
            <a:xfrm>
              <a:off x="753139" y="3869796"/>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a:t>
              </a:r>
            </a:p>
          </p:txBody>
        </p:sp>
        <p:sp>
          <p:nvSpPr>
            <p:cNvPr id="120" name="tx119"/>
            <p:cNvSpPr/>
            <p:nvPr/>
          </p:nvSpPr>
          <p:spPr>
            <a:xfrm>
              <a:off x="753139" y="2980713"/>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a:t>
              </a:r>
            </a:p>
          </p:txBody>
        </p:sp>
        <p:sp>
          <p:nvSpPr>
            <p:cNvPr id="121" name="tx120"/>
            <p:cNvSpPr/>
            <p:nvPr/>
          </p:nvSpPr>
          <p:spPr>
            <a:xfrm>
              <a:off x="690983" y="2091630"/>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120</a:t>
              </a:r>
            </a:p>
          </p:txBody>
        </p:sp>
        <p:sp>
          <p:nvSpPr>
            <p:cNvPr id="122" name="pl121"/>
            <p:cNvSpPr/>
            <p:nvPr/>
          </p:nvSpPr>
          <p:spPr>
            <a:xfrm>
              <a:off x="905285" y="480057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3" name="pl122"/>
            <p:cNvSpPr/>
            <p:nvPr/>
          </p:nvSpPr>
          <p:spPr>
            <a:xfrm>
              <a:off x="905285" y="3911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4" name="pl123"/>
            <p:cNvSpPr/>
            <p:nvPr/>
          </p:nvSpPr>
          <p:spPr>
            <a:xfrm>
              <a:off x="905285" y="30224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5" name="pl124"/>
            <p:cNvSpPr/>
            <p:nvPr/>
          </p:nvSpPr>
          <p:spPr>
            <a:xfrm>
              <a:off x="905285" y="21333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26" name="pl125"/>
            <p:cNvSpPr/>
            <p:nvPr/>
          </p:nvSpPr>
          <p:spPr>
            <a:xfrm>
              <a:off x="103004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7" name="pl126"/>
            <p:cNvSpPr/>
            <p:nvPr/>
          </p:nvSpPr>
          <p:spPr>
            <a:xfrm>
              <a:off x="117999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8" name="pl127"/>
            <p:cNvSpPr/>
            <p:nvPr/>
          </p:nvSpPr>
          <p:spPr>
            <a:xfrm>
              <a:off x="132993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29" name="pl128"/>
            <p:cNvSpPr/>
            <p:nvPr/>
          </p:nvSpPr>
          <p:spPr>
            <a:xfrm>
              <a:off x="147987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0" name="pl129"/>
            <p:cNvSpPr/>
            <p:nvPr/>
          </p:nvSpPr>
          <p:spPr>
            <a:xfrm>
              <a:off x="162982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1" name="pl130"/>
            <p:cNvSpPr/>
            <p:nvPr/>
          </p:nvSpPr>
          <p:spPr>
            <a:xfrm>
              <a:off x="177976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2" name="pl131"/>
            <p:cNvSpPr/>
            <p:nvPr/>
          </p:nvSpPr>
          <p:spPr>
            <a:xfrm>
              <a:off x="192971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3" name="pl132"/>
            <p:cNvSpPr/>
            <p:nvPr/>
          </p:nvSpPr>
          <p:spPr>
            <a:xfrm>
              <a:off x="207965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4" name="pl133"/>
            <p:cNvSpPr/>
            <p:nvPr/>
          </p:nvSpPr>
          <p:spPr>
            <a:xfrm>
              <a:off x="222959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5" name="pl134"/>
            <p:cNvSpPr/>
            <p:nvPr/>
          </p:nvSpPr>
          <p:spPr>
            <a:xfrm>
              <a:off x="237954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6" name="pl135"/>
            <p:cNvSpPr/>
            <p:nvPr/>
          </p:nvSpPr>
          <p:spPr>
            <a:xfrm>
              <a:off x="252948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7" name="pl136"/>
            <p:cNvSpPr/>
            <p:nvPr/>
          </p:nvSpPr>
          <p:spPr>
            <a:xfrm>
              <a:off x="267943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8" name="pl137"/>
            <p:cNvSpPr/>
            <p:nvPr/>
          </p:nvSpPr>
          <p:spPr>
            <a:xfrm>
              <a:off x="282937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39" name="pl138"/>
            <p:cNvSpPr/>
            <p:nvPr/>
          </p:nvSpPr>
          <p:spPr>
            <a:xfrm>
              <a:off x="297931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0" name="pl139"/>
            <p:cNvSpPr/>
            <p:nvPr/>
          </p:nvSpPr>
          <p:spPr>
            <a:xfrm>
              <a:off x="312926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1" name="pl140"/>
            <p:cNvSpPr/>
            <p:nvPr/>
          </p:nvSpPr>
          <p:spPr>
            <a:xfrm>
              <a:off x="327920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2" name="pl141"/>
            <p:cNvSpPr/>
            <p:nvPr/>
          </p:nvSpPr>
          <p:spPr>
            <a:xfrm>
              <a:off x="342915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3" name="pl142"/>
            <p:cNvSpPr/>
            <p:nvPr/>
          </p:nvSpPr>
          <p:spPr>
            <a:xfrm>
              <a:off x="357909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4" name="pl143"/>
            <p:cNvSpPr/>
            <p:nvPr/>
          </p:nvSpPr>
          <p:spPr>
            <a:xfrm>
              <a:off x="372903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5" name="pl144"/>
            <p:cNvSpPr/>
            <p:nvPr/>
          </p:nvSpPr>
          <p:spPr>
            <a:xfrm>
              <a:off x="387898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6" name="pl145"/>
            <p:cNvSpPr/>
            <p:nvPr/>
          </p:nvSpPr>
          <p:spPr>
            <a:xfrm>
              <a:off x="402892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7" name="pl146"/>
            <p:cNvSpPr/>
            <p:nvPr/>
          </p:nvSpPr>
          <p:spPr>
            <a:xfrm>
              <a:off x="417886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8" name="pl147"/>
            <p:cNvSpPr/>
            <p:nvPr/>
          </p:nvSpPr>
          <p:spPr>
            <a:xfrm>
              <a:off x="432881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49" name="pl148"/>
            <p:cNvSpPr/>
            <p:nvPr/>
          </p:nvSpPr>
          <p:spPr>
            <a:xfrm>
              <a:off x="447875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0" name="pl149"/>
            <p:cNvSpPr/>
            <p:nvPr/>
          </p:nvSpPr>
          <p:spPr>
            <a:xfrm>
              <a:off x="462870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1" name="pl150"/>
            <p:cNvSpPr/>
            <p:nvPr/>
          </p:nvSpPr>
          <p:spPr>
            <a:xfrm>
              <a:off x="477864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2" name="pl151"/>
            <p:cNvSpPr/>
            <p:nvPr/>
          </p:nvSpPr>
          <p:spPr>
            <a:xfrm>
              <a:off x="492858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3" name="pl152"/>
            <p:cNvSpPr/>
            <p:nvPr/>
          </p:nvSpPr>
          <p:spPr>
            <a:xfrm>
              <a:off x="507853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4" name="pl153"/>
            <p:cNvSpPr/>
            <p:nvPr/>
          </p:nvSpPr>
          <p:spPr>
            <a:xfrm>
              <a:off x="522847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5" name="pl154"/>
            <p:cNvSpPr/>
            <p:nvPr/>
          </p:nvSpPr>
          <p:spPr>
            <a:xfrm>
              <a:off x="537842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6" name="pl155"/>
            <p:cNvSpPr/>
            <p:nvPr/>
          </p:nvSpPr>
          <p:spPr>
            <a:xfrm>
              <a:off x="552836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7" name="pl156"/>
            <p:cNvSpPr/>
            <p:nvPr/>
          </p:nvSpPr>
          <p:spPr>
            <a:xfrm>
              <a:off x="567830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8" name="pl157"/>
            <p:cNvSpPr/>
            <p:nvPr/>
          </p:nvSpPr>
          <p:spPr>
            <a:xfrm>
              <a:off x="582825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59" name="pl158"/>
            <p:cNvSpPr/>
            <p:nvPr/>
          </p:nvSpPr>
          <p:spPr>
            <a:xfrm>
              <a:off x="597819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0" name="pl159"/>
            <p:cNvSpPr/>
            <p:nvPr/>
          </p:nvSpPr>
          <p:spPr>
            <a:xfrm>
              <a:off x="612814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1" name="pl160"/>
            <p:cNvSpPr/>
            <p:nvPr/>
          </p:nvSpPr>
          <p:spPr>
            <a:xfrm>
              <a:off x="627808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2" name="pl161"/>
            <p:cNvSpPr/>
            <p:nvPr/>
          </p:nvSpPr>
          <p:spPr>
            <a:xfrm>
              <a:off x="6428029"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3" name="pl162"/>
            <p:cNvSpPr/>
            <p:nvPr/>
          </p:nvSpPr>
          <p:spPr>
            <a:xfrm>
              <a:off x="6577973"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4" name="pl163"/>
            <p:cNvSpPr/>
            <p:nvPr/>
          </p:nvSpPr>
          <p:spPr>
            <a:xfrm>
              <a:off x="6727917"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5" name="pl164"/>
            <p:cNvSpPr/>
            <p:nvPr/>
          </p:nvSpPr>
          <p:spPr>
            <a:xfrm>
              <a:off x="6877861"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6" name="pl165"/>
            <p:cNvSpPr/>
            <p:nvPr/>
          </p:nvSpPr>
          <p:spPr>
            <a:xfrm>
              <a:off x="7027805"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7" name="pl166"/>
            <p:cNvSpPr/>
            <p:nvPr/>
          </p:nvSpPr>
          <p:spPr>
            <a:xfrm>
              <a:off x="717774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8" name="pl167"/>
            <p:cNvSpPr/>
            <p:nvPr/>
          </p:nvSpPr>
          <p:spPr>
            <a:xfrm>
              <a:off x="732769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69" name="pl168"/>
            <p:cNvSpPr/>
            <p:nvPr/>
          </p:nvSpPr>
          <p:spPr>
            <a:xfrm>
              <a:off x="747763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0" name="pl169"/>
            <p:cNvSpPr/>
            <p:nvPr/>
          </p:nvSpPr>
          <p:spPr>
            <a:xfrm>
              <a:off x="762758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1" name="pl170"/>
            <p:cNvSpPr/>
            <p:nvPr/>
          </p:nvSpPr>
          <p:spPr>
            <a:xfrm>
              <a:off x="777752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2" name="pl171"/>
            <p:cNvSpPr/>
            <p:nvPr/>
          </p:nvSpPr>
          <p:spPr>
            <a:xfrm>
              <a:off x="7927468"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3" name="pl172"/>
            <p:cNvSpPr/>
            <p:nvPr/>
          </p:nvSpPr>
          <p:spPr>
            <a:xfrm>
              <a:off x="8077412"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4" name="pl173"/>
            <p:cNvSpPr/>
            <p:nvPr/>
          </p:nvSpPr>
          <p:spPr>
            <a:xfrm>
              <a:off x="8227356"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5" name="pl174"/>
            <p:cNvSpPr/>
            <p:nvPr/>
          </p:nvSpPr>
          <p:spPr>
            <a:xfrm>
              <a:off x="8377300"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6" name="pl175"/>
            <p:cNvSpPr/>
            <p:nvPr/>
          </p:nvSpPr>
          <p:spPr>
            <a:xfrm>
              <a:off x="8527244" y="4938948"/>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77" name="tx176"/>
            <p:cNvSpPr/>
            <p:nvPr/>
          </p:nvSpPr>
          <p:spPr>
            <a:xfrm rot="-3600000">
              <a:off x="677394" y="5203872"/>
              <a:ext cx="51563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Minnesota</a:t>
              </a:r>
            </a:p>
          </p:txBody>
        </p:sp>
        <p:sp>
          <p:nvSpPr>
            <p:cNvPr id="178" name="tx177"/>
            <p:cNvSpPr/>
            <p:nvPr/>
          </p:nvSpPr>
          <p:spPr>
            <a:xfrm rot="-3600000">
              <a:off x="855332" y="5187709"/>
              <a:ext cx="478308"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Nebraska</a:t>
              </a:r>
            </a:p>
          </p:txBody>
        </p:sp>
        <p:sp>
          <p:nvSpPr>
            <p:cNvPr id="179" name="tx178"/>
            <p:cNvSpPr/>
            <p:nvPr/>
          </p:nvSpPr>
          <p:spPr>
            <a:xfrm rot="-3600000">
              <a:off x="1014608" y="5182322"/>
              <a:ext cx="465866"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Arkansas</a:t>
              </a:r>
            </a:p>
          </p:txBody>
        </p:sp>
        <p:sp>
          <p:nvSpPr>
            <p:cNvPr id="180" name="tx179"/>
            <p:cNvSpPr/>
            <p:nvPr/>
          </p:nvSpPr>
          <p:spPr>
            <a:xfrm rot="-3600000">
              <a:off x="1285698" y="5112378"/>
              <a:ext cx="304338"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Texas</a:t>
              </a:r>
            </a:p>
          </p:txBody>
        </p:sp>
        <p:sp>
          <p:nvSpPr>
            <p:cNvPr id="181" name="tx180"/>
            <p:cNvSpPr/>
            <p:nvPr/>
          </p:nvSpPr>
          <p:spPr>
            <a:xfrm rot="-3600000">
              <a:off x="1412354" y="5125823"/>
              <a:ext cx="33538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Hawaii</a:t>
              </a:r>
            </a:p>
          </p:txBody>
        </p:sp>
        <p:sp>
          <p:nvSpPr>
            <p:cNvPr id="182" name="tx181"/>
            <p:cNvSpPr/>
            <p:nvPr/>
          </p:nvSpPr>
          <p:spPr>
            <a:xfrm rot="-3600000">
              <a:off x="1459447" y="5162994"/>
              <a:ext cx="459700"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Kentucky</a:t>
              </a:r>
            </a:p>
          </p:txBody>
        </p:sp>
        <p:sp>
          <p:nvSpPr>
            <p:cNvPr id="183" name="tx182"/>
            <p:cNvSpPr/>
            <p:nvPr/>
          </p:nvSpPr>
          <p:spPr>
            <a:xfrm rot="-3600000">
              <a:off x="1455256" y="5272775"/>
              <a:ext cx="67721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South Dakota</a:t>
              </a:r>
            </a:p>
          </p:txBody>
        </p:sp>
        <p:sp>
          <p:nvSpPr>
            <p:cNvPr id="184" name="tx183"/>
            <p:cNvSpPr/>
            <p:nvPr/>
          </p:nvSpPr>
          <p:spPr>
            <a:xfrm rot="-3600000">
              <a:off x="1610358" y="5249006"/>
              <a:ext cx="658336"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West Virginia</a:t>
              </a:r>
            </a:p>
          </p:txBody>
        </p:sp>
        <p:sp>
          <p:nvSpPr>
            <p:cNvPr id="185" name="tx184"/>
            <p:cNvSpPr/>
            <p:nvPr/>
          </p:nvSpPr>
          <p:spPr>
            <a:xfrm rot="-3600000">
              <a:off x="2012089" y="5125847"/>
              <a:ext cx="335443"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Alaska</a:t>
              </a:r>
            </a:p>
          </p:txBody>
        </p:sp>
        <p:sp>
          <p:nvSpPr>
            <p:cNvPr id="186" name="tx185"/>
            <p:cNvSpPr/>
            <p:nvPr/>
          </p:nvSpPr>
          <p:spPr>
            <a:xfrm rot="-3600000">
              <a:off x="1957149" y="5244137"/>
              <a:ext cx="60862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Mexico</a:t>
              </a:r>
            </a:p>
          </p:txBody>
        </p:sp>
        <p:sp>
          <p:nvSpPr>
            <p:cNvPr id="187" name="tx186"/>
            <p:cNvSpPr/>
            <p:nvPr/>
          </p:nvSpPr>
          <p:spPr>
            <a:xfrm rot="-3600000">
              <a:off x="2273751" y="5124288"/>
              <a:ext cx="372769" cy="10493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Oregon</a:t>
              </a:r>
            </a:p>
          </p:txBody>
        </p:sp>
        <p:sp>
          <p:nvSpPr>
            <p:cNvPr id="188" name="tx187"/>
            <p:cNvSpPr/>
            <p:nvPr/>
          </p:nvSpPr>
          <p:spPr>
            <a:xfrm rot="-3600000">
              <a:off x="2485209" y="5112402"/>
              <a:ext cx="304393"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Maine</a:t>
              </a:r>
            </a:p>
          </p:txBody>
        </p:sp>
        <p:sp>
          <p:nvSpPr>
            <p:cNvPr id="189" name="tx188"/>
            <p:cNvSpPr/>
            <p:nvPr/>
          </p:nvSpPr>
          <p:spPr>
            <a:xfrm rot="-3600000">
              <a:off x="2504512" y="5165617"/>
              <a:ext cx="465757"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Wyoming</a:t>
              </a:r>
            </a:p>
          </p:txBody>
        </p:sp>
        <p:sp>
          <p:nvSpPr>
            <p:cNvPr id="190" name="tx189"/>
            <p:cNvSpPr/>
            <p:nvPr/>
          </p:nvSpPr>
          <p:spPr>
            <a:xfrm rot="-3600000">
              <a:off x="2472367" y="5291537"/>
              <a:ext cx="720546"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North Carolina</a:t>
              </a:r>
            </a:p>
          </p:txBody>
        </p:sp>
        <p:sp>
          <p:nvSpPr>
            <p:cNvPr id="191" name="tx190"/>
            <p:cNvSpPr/>
            <p:nvPr/>
          </p:nvSpPr>
          <p:spPr>
            <a:xfrm rot="-3600000">
              <a:off x="2669501" y="5265711"/>
              <a:ext cx="65844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North Dakota</a:t>
              </a:r>
            </a:p>
          </p:txBody>
        </p:sp>
        <p:sp>
          <p:nvSpPr>
            <p:cNvPr id="192" name="tx191"/>
            <p:cNvSpPr/>
            <p:nvPr/>
          </p:nvSpPr>
          <p:spPr>
            <a:xfrm rot="-3600000">
              <a:off x="2930622" y="5200050"/>
              <a:ext cx="509359" cy="82783"/>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Oklahoma</a:t>
              </a:r>
            </a:p>
          </p:txBody>
        </p:sp>
        <p:sp>
          <p:nvSpPr>
            <p:cNvPr id="193" name="tx192"/>
            <p:cNvSpPr/>
            <p:nvPr/>
          </p:nvSpPr>
          <p:spPr>
            <a:xfrm rot="-3600000">
              <a:off x="3132405" y="5171594"/>
              <a:ext cx="44109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Alabama</a:t>
              </a:r>
            </a:p>
          </p:txBody>
        </p:sp>
        <p:sp>
          <p:nvSpPr>
            <p:cNvPr id="194" name="tx193"/>
            <p:cNvSpPr/>
            <p:nvPr/>
          </p:nvSpPr>
          <p:spPr>
            <a:xfrm rot="-3600000">
              <a:off x="3324014" y="5125328"/>
              <a:ext cx="37271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Virginia</a:t>
              </a:r>
            </a:p>
          </p:txBody>
        </p:sp>
        <p:sp>
          <p:nvSpPr>
            <p:cNvPr id="195" name="tx194"/>
            <p:cNvSpPr/>
            <p:nvPr/>
          </p:nvSpPr>
          <p:spPr>
            <a:xfrm rot="-3600000">
              <a:off x="3381174" y="5201107"/>
              <a:ext cx="50925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Wisconsin</a:t>
              </a:r>
            </a:p>
          </p:txBody>
        </p:sp>
        <p:sp>
          <p:nvSpPr>
            <p:cNvPr id="196" name="tx195"/>
            <p:cNvSpPr/>
            <p:nvPr/>
          </p:nvSpPr>
          <p:spPr>
            <a:xfrm rot="-3600000">
              <a:off x="3633478" y="5142010"/>
              <a:ext cx="37276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Kansas</a:t>
              </a:r>
            </a:p>
          </p:txBody>
        </p:sp>
        <p:sp>
          <p:nvSpPr>
            <p:cNvPr id="197" name="tx196"/>
            <p:cNvSpPr/>
            <p:nvPr/>
          </p:nvSpPr>
          <p:spPr>
            <a:xfrm rot="-3600000">
              <a:off x="3507896" y="5299666"/>
              <a:ext cx="739318"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South Carolina</a:t>
              </a:r>
            </a:p>
          </p:txBody>
        </p:sp>
        <p:sp>
          <p:nvSpPr>
            <p:cNvPr id="198" name="tx197"/>
            <p:cNvSpPr/>
            <p:nvPr/>
          </p:nvSpPr>
          <p:spPr>
            <a:xfrm rot="-3600000">
              <a:off x="3858263" y="5183952"/>
              <a:ext cx="47208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California</a:t>
              </a:r>
            </a:p>
          </p:txBody>
        </p:sp>
        <p:sp>
          <p:nvSpPr>
            <p:cNvPr id="199" name="tx198"/>
            <p:cNvSpPr/>
            <p:nvPr/>
          </p:nvSpPr>
          <p:spPr>
            <a:xfrm rot="-3600000">
              <a:off x="4185834" y="5082817"/>
              <a:ext cx="23607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Iowa</a:t>
              </a:r>
            </a:p>
          </p:txBody>
        </p:sp>
        <p:sp>
          <p:nvSpPr>
            <p:cNvPr id="200" name="tx199"/>
            <p:cNvSpPr/>
            <p:nvPr/>
          </p:nvSpPr>
          <p:spPr>
            <a:xfrm rot="-3600000">
              <a:off x="4186637" y="5168924"/>
              <a:ext cx="43492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Montana</a:t>
              </a:r>
            </a:p>
          </p:txBody>
        </p:sp>
        <p:sp>
          <p:nvSpPr>
            <p:cNvPr id="201" name="tx200"/>
            <p:cNvSpPr/>
            <p:nvPr/>
          </p:nvSpPr>
          <p:spPr>
            <a:xfrm rot="-3600000">
              <a:off x="4378573" y="5144680"/>
              <a:ext cx="378936"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Arizona</a:t>
              </a:r>
            </a:p>
          </p:txBody>
        </p:sp>
        <p:sp>
          <p:nvSpPr>
            <p:cNvPr id="202" name="tx201"/>
            <p:cNvSpPr/>
            <p:nvPr/>
          </p:nvSpPr>
          <p:spPr>
            <a:xfrm rot="-3600000">
              <a:off x="4635028" y="5081712"/>
              <a:ext cx="236071" cy="82783"/>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Ohio</a:t>
              </a:r>
            </a:p>
          </p:txBody>
        </p:sp>
        <p:sp>
          <p:nvSpPr>
            <p:cNvPr id="203" name="tx202"/>
            <p:cNvSpPr/>
            <p:nvPr/>
          </p:nvSpPr>
          <p:spPr>
            <a:xfrm rot="-3600000">
              <a:off x="4357378" y="5309157"/>
              <a:ext cx="794980" cy="10221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Hampshire</a:t>
              </a:r>
            </a:p>
          </p:txBody>
        </p:sp>
        <p:sp>
          <p:nvSpPr>
            <p:cNvPr id="204" name="tx203"/>
            <p:cNvSpPr/>
            <p:nvPr/>
          </p:nvSpPr>
          <p:spPr>
            <a:xfrm rot="-3600000">
              <a:off x="4935530" y="5082777"/>
              <a:ext cx="236071" cy="8136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Utah</a:t>
              </a:r>
            </a:p>
          </p:txBody>
        </p:sp>
        <p:sp>
          <p:nvSpPr>
            <p:cNvPr id="205" name="tx204"/>
            <p:cNvSpPr/>
            <p:nvPr/>
          </p:nvSpPr>
          <p:spPr>
            <a:xfrm rot="-3600000">
              <a:off x="4848316" y="5198854"/>
              <a:ext cx="540246" cy="10221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Mississippi</a:t>
              </a:r>
            </a:p>
          </p:txBody>
        </p:sp>
        <p:sp>
          <p:nvSpPr>
            <p:cNvPr id="206" name="tx205"/>
            <p:cNvSpPr/>
            <p:nvPr/>
          </p:nvSpPr>
          <p:spPr>
            <a:xfrm rot="-3600000">
              <a:off x="5100462" y="5160748"/>
              <a:ext cx="41604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Missouri</a:t>
              </a:r>
            </a:p>
          </p:txBody>
        </p:sp>
        <p:sp>
          <p:nvSpPr>
            <p:cNvPr id="207" name="tx206"/>
            <p:cNvSpPr/>
            <p:nvPr/>
          </p:nvSpPr>
          <p:spPr>
            <a:xfrm rot="-3600000">
              <a:off x="5147718" y="5220035"/>
              <a:ext cx="55296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Tennessee</a:t>
              </a:r>
            </a:p>
          </p:txBody>
        </p:sp>
        <p:sp>
          <p:nvSpPr>
            <p:cNvPr id="208" name="tx207"/>
            <p:cNvSpPr/>
            <p:nvPr/>
          </p:nvSpPr>
          <p:spPr>
            <a:xfrm rot="-3600000">
              <a:off x="5358317" y="5185016"/>
              <a:ext cx="472087"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Delaware</a:t>
              </a:r>
            </a:p>
          </p:txBody>
        </p:sp>
        <p:sp>
          <p:nvSpPr>
            <p:cNvPr id="209" name="tx208"/>
            <p:cNvSpPr/>
            <p:nvPr/>
          </p:nvSpPr>
          <p:spPr>
            <a:xfrm rot="-3600000">
              <a:off x="5553919" y="5135080"/>
              <a:ext cx="397599"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Georgia</a:t>
              </a:r>
            </a:p>
          </p:txBody>
        </p:sp>
        <p:sp>
          <p:nvSpPr>
            <p:cNvPr id="210" name="tx209"/>
            <p:cNvSpPr/>
            <p:nvPr/>
          </p:nvSpPr>
          <p:spPr>
            <a:xfrm rot="-3600000">
              <a:off x="5695490" y="5163489"/>
              <a:ext cx="422374"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Vermont</a:t>
              </a:r>
            </a:p>
          </p:txBody>
        </p:sp>
        <p:sp>
          <p:nvSpPr>
            <p:cNvPr id="211" name="tx210"/>
            <p:cNvSpPr/>
            <p:nvPr/>
          </p:nvSpPr>
          <p:spPr>
            <a:xfrm rot="-3600000">
              <a:off x="5873306" y="5147397"/>
              <a:ext cx="385211"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Nevada</a:t>
              </a:r>
            </a:p>
          </p:txBody>
        </p:sp>
        <p:sp>
          <p:nvSpPr>
            <p:cNvPr id="212" name="tx211"/>
            <p:cNvSpPr/>
            <p:nvPr/>
          </p:nvSpPr>
          <p:spPr>
            <a:xfrm rot="-3600000">
              <a:off x="6102404" y="5101698"/>
              <a:ext cx="27967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Idaho</a:t>
              </a:r>
            </a:p>
          </p:txBody>
        </p:sp>
        <p:sp>
          <p:nvSpPr>
            <p:cNvPr id="213" name="tx212"/>
            <p:cNvSpPr/>
            <p:nvPr/>
          </p:nvSpPr>
          <p:spPr>
            <a:xfrm rot="-3600000">
              <a:off x="6205895" y="5128517"/>
              <a:ext cx="34161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Florida</a:t>
              </a:r>
            </a:p>
          </p:txBody>
        </p:sp>
        <p:sp>
          <p:nvSpPr>
            <p:cNvPr id="214" name="tx213"/>
            <p:cNvSpPr/>
            <p:nvPr/>
          </p:nvSpPr>
          <p:spPr>
            <a:xfrm rot="-3600000">
              <a:off x="6257695" y="5162971"/>
              <a:ext cx="45964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Maryland</a:t>
              </a:r>
            </a:p>
          </p:txBody>
        </p:sp>
        <p:sp>
          <p:nvSpPr>
            <p:cNvPr id="215" name="tx214"/>
            <p:cNvSpPr/>
            <p:nvPr/>
          </p:nvSpPr>
          <p:spPr>
            <a:xfrm rot="-3600000">
              <a:off x="6486997" y="5139363"/>
              <a:ext cx="366657"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Indiana</a:t>
              </a:r>
            </a:p>
          </p:txBody>
        </p:sp>
        <p:sp>
          <p:nvSpPr>
            <p:cNvPr id="216" name="tx215"/>
            <p:cNvSpPr/>
            <p:nvPr/>
          </p:nvSpPr>
          <p:spPr>
            <a:xfrm rot="-3600000">
              <a:off x="6571170" y="5175917"/>
              <a:ext cx="453533"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Colorado</a:t>
              </a:r>
            </a:p>
          </p:txBody>
        </p:sp>
        <p:sp>
          <p:nvSpPr>
            <p:cNvPr id="217" name="tx216"/>
            <p:cNvSpPr/>
            <p:nvPr/>
          </p:nvSpPr>
          <p:spPr>
            <a:xfrm rot="-3600000">
              <a:off x="6828959" y="5115072"/>
              <a:ext cx="31055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Illinois</a:t>
              </a:r>
            </a:p>
          </p:txBody>
        </p:sp>
        <p:sp>
          <p:nvSpPr>
            <p:cNvPr id="218" name="tx217"/>
            <p:cNvSpPr/>
            <p:nvPr/>
          </p:nvSpPr>
          <p:spPr>
            <a:xfrm rot="-3600000">
              <a:off x="6484577" y="5399052"/>
              <a:ext cx="968841"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District of Columbia</a:t>
              </a:r>
            </a:p>
          </p:txBody>
        </p:sp>
        <p:sp>
          <p:nvSpPr>
            <p:cNvPr id="219" name="tx218"/>
            <p:cNvSpPr/>
            <p:nvPr/>
          </p:nvSpPr>
          <p:spPr>
            <a:xfrm rot="-3600000">
              <a:off x="6867810" y="5265782"/>
              <a:ext cx="658609"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Rhode Island</a:t>
              </a:r>
            </a:p>
          </p:txBody>
        </p:sp>
        <p:sp>
          <p:nvSpPr>
            <p:cNvPr id="220" name="tx219"/>
            <p:cNvSpPr/>
            <p:nvPr/>
          </p:nvSpPr>
          <p:spPr>
            <a:xfrm rot="-3600000">
              <a:off x="7003511" y="5251794"/>
              <a:ext cx="664775"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Pennsylvania</a:t>
              </a:r>
            </a:p>
          </p:txBody>
        </p:sp>
        <p:sp>
          <p:nvSpPr>
            <p:cNvPr id="221" name="tx220"/>
            <p:cNvSpPr/>
            <p:nvPr/>
          </p:nvSpPr>
          <p:spPr>
            <a:xfrm rot="-3600000">
              <a:off x="7209404" y="5219493"/>
              <a:ext cx="590177"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Washington</a:t>
              </a:r>
            </a:p>
          </p:txBody>
        </p:sp>
        <p:sp>
          <p:nvSpPr>
            <p:cNvPr id="222" name="tx221"/>
            <p:cNvSpPr/>
            <p:nvPr/>
          </p:nvSpPr>
          <p:spPr>
            <a:xfrm rot="-3600000">
              <a:off x="7466537" y="5157607"/>
              <a:ext cx="447258"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Michigan</a:t>
              </a:r>
            </a:p>
          </p:txBody>
        </p:sp>
        <p:sp>
          <p:nvSpPr>
            <p:cNvPr id="223" name="tx222"/>
            <p:cNvSpPr/>
            <p:nvPr/>
          </p:nvSpPr>
          <p:spPr>
            <a:xfrm rot="-3600000">
              <a:off x="7602688" y="5187780"/>
              <a:ext cx="478472"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Louisiana</a:t>
              </a:r>
            </a:p>
          </p:txBody>
        </p:sp>
        <p:sp>
          <p:nvSpPr>
            <p:cNvPr id="224" name="tx223"/>
            <p:cNvSpPr/>
            <p:nvPr/>
          </p:nvSpPr>
          <p:spPr>
            <a:xfrm rot="-3600000">
              <a:off x="7668238" y="5235086"/>
              <a:ext cx="590177" cy="8272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Connecticut</a:t>
              </a:r>
            </a:p>
          </p:txBody>
        </p:sp>
        <p:sp>
          <p:nvSpPr>
            <p:cNvPr id="225" name="tx224"/>
            <p:cNvSpPr/>
            <p:nvPr/>
          </p:nvSpPr>
          <p:spPr>
            <a:xfrm rot="-3600000">
              <a:off x="7702398" y="5303353"/>
              <a:ext cx="745375"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Massachusetts</a:t>
              </a:r>
            </a:p>
          </p:txBody>
        </p:sp>
        <p:sp>
          <p:nvSpPr>
            <p:cNvPr id="226" name="tx225"/>
            <p:cNvSpPr/>
            <p:nvPr/>
          </p:nvSpPr>
          <p:spPr>
            <a:xfrm rot="-3600000">
              <a:off x="8048059" y="5190356"/>
              <a:ext cx="484420" cy="8130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York</a:t>
              </a:r>
            </a:p>
          </p:txBody>
        </p:sp>
        <p:sp>
          <p:nvSpPr>
            <p:cNvPr id="227" name="tx226"/>
            <p:cNvSpPr/>
            <p:nvPr/>
          </p:nvSpPr>
          <p:spPr>
            <a:xfrm rot="-3600000">
              <a:off x="8113856" y="5216728"/>
              <a:ext cx="583793"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New Jersey</a:t>
              </a:r>
            </a:p>
          </p:txBody>
        </p:sp>
        <p:sp>
          <p:nvSpPr>
            <p:cNvPr id="228" name="tx227"/>
            <p:cNvSpPr/>
            <p:nvPr/>
          </p:nvSpPr>
          <p:spPr>
            <a:xfrm>
              <a:off x="4615548" y="5923763"/>
              <a:ext cx="326194"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State</a:t>
              </a:r>
            </a:p>
          </p:txBody>
        </p:sp>
        <p:sp>
          <p:nvSpPr>
            <p:cNvPr id="229" name="tx228"/>
            <p:cNvSpPr/>
            <p:nvPr/>
          </p:nvSpPr>
          <p:spPr>
            <a:xfrm rot="-5400000">
              <a:off x="-303839" y="3352069"/>
              <a:ext cx="1731788" cy="129468"/>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Cases per 10,000 in 1 week</a:t>
              </a:r>
            </a:p>
          </p:txBody>
        </p:sp>
        <p:sp>
          <p:nvSpPr>
            <p:cNvPr id="230" name="tx229"/>
            <p:cNvSpPr/>
            <p:nvPr/>
          </p:nvSpPr>
          <p:spPr>
            <a:xfrm>
              <a:off x="940080" y="1632462"/>
              <a:ext cx="2464258"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projection for 2020-04-07</a:t>
              </a:r>
            </a:p>
          </p:txBody>
        </p:sp>
      </p:grpSp>
      <p:sp xmlns:a="http://schemas.openxmlformats.org/drawingml/2006/main" xmlns:r="http://schemas.openxmlformats.org/officeDocument/2006/relationships" xmlns:p="http://schemas.openxmlformats.org/presentationml/2006/main">
        <p:nvSpPr>
          <p:cNvPr id="231" name="Slide Number Placeholder 5"/>
          <p:cNvSpPr>
            <a:spLocks noGrp="1"/>
          </p:cNvSpPr>
          <p:nvPr>
            <p:ph type="sldNum" sz="quarter" idx="12"/>
          </p:nvPr>
        </p:nvSpPr>
        <p:spPr>
          <a:xfrm>
            <a:off x="7966720" y="6448250"/>
            <a:ext cx="720080" cy="365125"/>
          </a:xfrm>
        </p:spPr>
        <p:txBody>
          <a:bodyPr/>
          <a:lstStyle/>
          <a:p>
            <a:r>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Projected Cases per 10,000</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g4"/>
            <p:cNvSpPr/>
            <p:nvPr/>
          </p:nvSpPr>
          <p:spPr>
            <a:xfrm>
              <a:off x="5025341" y="4102533"/>
              <a:ext cx="426809" cy="662884"/>
            </a:xfrm>
            <a:custGeom>
              <a:avLst/>
              <a:pathLst>
                <a:path w="426809" h="662884">
                  <a:moveTo>
                    <a:pt x="20961" y="454449"/>
                  </a:moveTo>
                  <a:lnTo>
                    <a:pt x="20350" y="449282"/>
                  </a:lnTo>
                  <a:lnTo>
                    <a:pt x="20197" y="433295"/>
                  </a:lnTo>
                  <a:lnTo>
                    <a:pt x="19959" y="410009"/>
                  </a:lnTo>
                  <a:lnTo>
                    <a:pt x="19927" y="407007"/>
                  </a:lnTo>
                  <a:lnTo>
                    <a:pt x="19787" y="399206"/>
                  </a:lnTo>
                  <a:lnTo>
                    <a:pt x="19116" y="363295"/>
                  </a:lnTo>
                  <a:lnTo>
                    <a:pt x="18767" y="345474"/>
                  </a:lnTo>
                  <a:lnTo>
                    <a:pt x="18178" y="316517"/>
                  </a:lnTo>
                  <a:lnTo>
                    <a:pt x="18004" y="308221"/>
                  </a:lnTo>
                  <a:lnTo>
                    <a:pt x="17450" y="282506"/>
                  </a:lnTo>
                  <a:lnTo>
                    <a:pt x="17174" y="268608"/>
                  </a:lnTo>
                  <a:lnTo>
                    <a:pt x="16497" y="235834"/>
                  </a:lnTo>
                  <a:lnTo>
                    <a:pt x="16022" y="213850"/>
                  </a:lnTo>
                  <a:lnTo>
                    <a:pt x="15934" y="207688"/>
                  </a:lnTo>
                  <a:lnTo>
                    <a:pt x="15302" y="165820"/>
                  </a:lnTo>
                  <a:lnTo>
                    <a:pt x="15236" y="162054"/>
                  </a:lnTo>
                  <a:lnTo>
                    <a:pt x="14666" y="130729"/>
                  </a:lnTo>
                  <a:lnTo>
                    <a:pt x="14304" y="111761"/>
                  </a:lnTo>
                  <a:lnTo>
                    <a:pt x="13992" y="95908"/>
                  </a:lnTo>
                  <a:lnTo>
                    <a:pt x="13882" y="90435"/>
                  </a:lnTo>
                  <a:lnTo>
                    <a:pt x="13297" y="54398"/>
                  </a:lnTo>
                  <a:lnTo>
                    <a:pt x="6657" y="51293"/>
                  </a:lnTo>
                  <a:lnTo>
                    <a:pt x="519" y="42343"/>
                  </a:lnTo>
                  <a:lnTo>
                    <a:pt x="0" y="40756"/>
                  </a:lnTo>
                  <a:lnTo>
                    <a:pt x="21942" y="37920"/>
                  </a:lnTo>
                  <a:lnTo>
                    <a:pt x="23574" y="37690"/>
                  </a:lnTo>
                  <a:lnTo>
                    <a:pt x="37935" y="35652"/>
                  </a:lnTo>
                  <a:lnTo>
                    <a:pt x="62442" y="32322"/>
                  </a:lnTo>
                  <a:lnTo>
                    <a:pt x="64487" y="32048"/>
                  </a:lnTo>
                  <a:lnTo>
                    <a:pt x="105750" y="26418"/>
                  </a:lnTo>
                  <a:lnTo>
                    <a:pt x="106546" y="26307"/>
                  </a:lnTo>
                  <a:lnTo>
                    <a:pt x="107186" y="26223"/>
                  </a:lnTo>
                  <a:lnTo>
                    <a:pt x="147640" y="20784"/>
                  </a:lnTo>
                  <a:lnTo>
                    <a:pt x="153326" y="20005"/>
                  </a:lnTo>
                  <a:lnTo>
                    <a:pt x="187342" y="14725"/>
                  </a:lnTo>
                  <a:lnTo>
                    <a:pt x="203366" y="12062"/>
                  </a:lnTo>
                  <a:lnTo>
                    <a:pt x="204171" y="11928"/>
                  </a:lnTo>
                  <a:lnTo>
                    <a:pt x="252337" y="4446"/>
                  </a:lnTo>
                  <a:lnTo>
                    <a:pt x="280179" y="0"/>
                  </a:lnTo>
                  <a:lnTo>
                    <a:pt x="282487" y="7757"/>
                  </a:lnTo>
                  <a:lnTo>
                    <a:pt x="285115" y="15895"/>
                  </a:lnTo>
                  <a:lnTo>
                    <a:pt x="289667" y="29983"/>
                  </a:lnTo>
                  <a:lnTo>
                    <a:pt x="295153" y="46055"/>
                  </a:lnTo>
                  <a:lnTo>
                    <a:pt x="296679" y="50522"/>
                  </a:lnTo>
                  <a:lnTo>
                    <a:pt x="299494" y="58759"/>
                  </a:lnTo>
                  <a:lnTo>
                    <a:pt x="301643" y="65047"/>
                  </a:lnTo>
                  <a:lnTo>
                    <a:pt x="307264" y="81704"/>
                  </a:lnTo>
                  <a:lnTo>
                    <a:pt x="309736" y="89023"/>
                  </a:lnTo>
                  <a:lnTo>
                    <a:pt x="316665" y="109525"/>
                  </a:lnTo>
                  <a:lnTo>
                    <a:pt x="318481" y="115176"/>
                  </a:lnTo>
                  <a:lnTo>
                    <a:pt x="323270" y="130064"/>
                  </a:lnTo>
                  <a:lnTo>
                    <a:pt x="325868" y="138022"/>
                  </a:lnTo>
                  <a:lnTo>
                    <a:pt x="331436" y="155068"/>
                  </a:lnTo>
                  <a:lnTo>
                    <a:pt x="336217" y="169704"/>
                  </a:lnTo>
                  <a:lnTo>
                    <a:pt x="341354" y="185416"/>
                  </a:lnTo>
                  <a:lnTo>
                    <a:pt x="343306" y="191412"/>
                  </a:lnTo>
                  <a:lnTo>
                    <a:pt x="345579" y="198391"/>
                  </a:lnTo>
                  <a:lnTo>
                    <a:pt x="357974" y="236412"/>
                  </a:lnTo>
                  <a:lnTo>
                    <a:pt x="358866" y="239147"/>
                  </a:lnTo>
                  <a:lnTo>
                    <a:pt x="368792" y="269441"/>
                  </a:lnTo>
                  <a:lnTo>
                    <a:pt x="369160" y="270564"/>
                  </a:lnTo>
                  <a:lnTo>
                    <a:pt x="372446" y="274650"/>
                  </a:lnTo>
                  <a:lnTo>
                    <a:pt x="377989" y="283776"/>
                  </a:lnTo>
                  <a:lnTo>
                    <a:pt x="379554" y="286352"/>
                  </a:lnTo>
                  <a:lnTo>
                    <a:pt x="383868" y="295349"/>
                  </a:lnTo>
                  <a:lnTo>
                    <a:pt x="386260" y="301643"/>
                  </a:lnTo>
                  <a:lnTo>
                    <a:pt x="387455" y="304787"/>
                  </a:lnTo>
                  <a:lnTo>
                    <a:pt x="395602" y="311321"/>
                  </a:lnTo>
                  <a:lnTo>
                    <a:pt x="396543" y="313000"/>
                  </a:lnTo>
                  <a:lnTo>
                    <a:pt x="396754" y="313378"/>
                  </a:lnTo>
                  <a:lnTo>
                    <a:pt x="401160" y="321241"/>
                  </a:lnTo>
                  <a:lnTo>
                    <a:pt x="401430" y="329784"/>
                  </a:lnTo>
                  <a:lnTo>
                    <a:pt x="401497" y="331907"/>
                  </a:lnTo>
                  <a:lnTo>
                    <a:pt x="399306" y="335866"/>
                  </a:lnTo>
                  <a:lnTo>
                    <a:pt x="405743" y="338862"/>
                  </a:lnTo>
                  <a:lnTo>
                    <a:pt x="413695" y="343164"/>
                  </a:lnTo>
                  <a:lnTo>
                    <a:pt x="411243" y="347986"/>
                  </a:lnTo>
                  <a:lnTo>
                    <a:pt x="410353" y="349733"/>
                  </a:lnTo>
                  <a:lnTo>
                    <a:pt x="403527" y="355474"/>
                  </a:lnTo>
                  <a:lnTo>
                    <a:pt x="397751" y="363152"/>
                  </a:lnTo>
                  <a:lnTo>
                    <a:pt x="400033" y="369292"/>
                  </a:lnTo>
                  <a:lnTo>
                    <a:pt x="400057" y="372670"/>
                  </a:lnTo>
                  <a:lnTo>
                    <a:pt x="400122" y="382132"/>
                  </a:lnTo>
                  <a:lnTo>
                    <a:pt x="400143" y="385424"/>
                  </a:lnTo>
                  <a:lnTo>
                    <a:pt x="396481" y="396026"/>
                  </a:lnTo>
                  <a:lnTo>
                    <a:pt x="394463" y="403658"/>
                  </a:lnTo>
                  <a:lnTo>
                    <a:pt x="397057" y="411135"/>
                  </a:lnTo>
                  <a:lnTo>
                    <a:pt x="397818" y="413330"/>
                  </a:lnTo>
                  <a:lnTo>
                    <a:pt x="399151" y="417171"/>
                  </a:lnTo>
                  <a:lnTo>
                    <a:pt x="399166" y="422238"/>
                  </a:lnTo>
                  <a:lnTo>
                    <a:pt x="408193" y="430699"/>
                  </a:lnTo>
                  <a:lnTo>
                    <a:pt x="409205" y="437163"/>
                  </a:lnTo>
                  <a:lnTo>
                    <a:pt x="411528" y="440270"/>
                  </a:lnTo>
                  <a:lnTo>
                    <a:pt x="410934" y="443756"/>
                  </a:lnTo>
                  <a:lnTo>
                    <a:pt x="409723" y="450849"/>
                  </a:lnTo>
                  <a:lnTo>
                    <a:pt x="411091" y="455586"/>
                  </a:lnTo>
                  <a:lnTo>
                    <a:pt x="409486" y="465076"/>
                  </a:lnTo>
                  <a:lnTo>
                    <a:pt x="410817" y="470385"/>
                  </a:lnTo>
                  <a:lnTo>
                    <a:pt x="410975" y="472105"/>
                  </a:lnTo>
                  <a:lnTo>
                    <a:pt x="411139" y="473908"/>
                  </a:lnTo>
                  <a:lnTo>
                    <a:pt x="409794" y="479042"/>
                  </a:lnTo>
                  <a:lnTo>
                    <a:pt x="411300" y="488474"/>
                  </a:lnTo>
                  <a:lnTo>
                    <a:pt x="420942" y="497295"/>
                  </a:lnTo>
                  <a:lnTo>
                    <a:pt x="423225" y="501292"/>
                  </a:lnTo>
                  <a:lnTo>
                    <a:pt x="424755" y="503967"/>
                  </a:lnTo>
                  <a:lnTo>
                    <a:pt x="426809" y="510710"/>
                  </a:lnTo>
                  <a:lnTo>
                    <a:pt x="423566" y="511288"/>
                  </a:lnTo>
                  <a:lnTo>
                    <a:pt x="410643" y="513552"/>
                  </a:lnTo>
                  <a:lnTo>
                    <a:pt x="389544" y="517374"/>
                  </a:lnTo>
                  <a:lnTo>
                    <a:pt x="372096" y="520585"/>
                  </a:lnTo>
                  <a:lnTo>
                    <a:pt x="371004" y="520785"/>
                  </a:lnTo>
                  <a:lnTo>
                    <a:pt x="361826" y="522460"/>
                  </a:lnTo>
                  <a:lnTo>
                    <a:pt x="342650" y="525930"/>
                  </a:lnTo>
                  <a:lnTo>
                    <a:pt x="326436" y="528879"/>
                  </a:lnTo>
                  <a:lnTo>
                    <a:pt x="310461" y="531477"/>
                  </a:lnTo>
                  <a:lnTo>
                    <a:pt x="293259" y="534243"/>
                  </a:lnTo>
                  <a:lnTo>
                    <a:pt x="273166" y="537435"/>
                  </a:lnTo>
                  <a:lnTo>
                    <a:pt x="270489" y="537851"/>
                  </a:lnTo>
                  <a:lnTo>
                    <a:pt x="250707" y="540904"/>
                  </a:lnTo>
                  <a:lnTo>
                    <a:pt x="236580" y="542989"/>
                  </a:lnTo>
                  <a:lnTo>
                    <a:pt x="225541" y="544604"/>
                  </a:lnTo>
                  <a:lnTo>
                    <a:pt x="220298" y="545366"/>
                  </a:lnTo>
                  <a:lnTo>
                    <a:pt x="209442" y="546995"/>
                  </a:lnTo>
                  <a:lnTo>
                    <a:pt x="182790" y="550866"/>
                  </a:lnTo>
                  <a:lnTo>
                    <a:pt x="165912" y="553476"/>
                  </a:lnTo>
                  <a:lnTo>
                    <a:pt x="153050" y="555427"/>
                  </a:lnTo>
                  <a:lnTo>
                    <a:pt x="142437" y="557054"/>
                  </a:lnTo>
                  <a:lnTo>
                    <a:pt x="133440" y="558383"/>
                  </a:lnTo>
                  <a:lnTo>
                    <a:pt x="134975" y="564301"/>
                  </a:lnTo>
                  <a:lnTo>
                    <a:pt x="131514" y="576239"/>
                  </a:lnTo>
                  <a:lnTo>
                    <a:pt x="143654" y="587616"/>
                  </a:lnTo>
                  <a:lnTo>
                    <a:pt x="146254" y="591137"/>
                  </a:lnTo>
                  <a:lnTo>
                    <a:pt x="156254" y="595767"/>
                  </a:lnTo>
                  <a:lnTo>
                    <a:pt x="161630" y="599713"/>
                  </a:lnTo>
                  <a:lnTo>
                    <a:pt x="162393" y="606657"/>
                  </a:lnTo>
                  <a:lnTo>
                    <a:pt x="159845" y="614264"/>
                  </a:lnTo>
                  <a:lnTo>
                    <a:pt x="159040" y="620096"/>
                  </a:lnTo>
                  <a:lnTo>
                    <a:pt x="163292" y="626175"/>
                  </a:lnTo>
                  <a:lnTo>
                    <a:pt x="169117" y="628074"/>
                  </a:lnTo>
                  <a:lnTo>
                    <a:pt x="162236" y="633556"/>
                  </a:lnTo>
                  <a:lnTo>
                    <a:pt x="160870" y="641649"/>
                  </a:lnTo>
                  <a:lnTo>
                    <a:pt x="154371" y="651100"/>
                  </a:lnTo>
                  <a:lnTo>
                    <a:pt x="139032" y="657426"/>
                  </a:lnTo>
                  <a:lnTo>
                    <a:pt x="120850" y="662884"/>
                  </a:lnTo>
                  <a:lnTo>
                    <a:pt x="112172" y="662657"/>
                  </a:lnTo>
                  <a:lnTo>
                    <a:pt x="121447" y="655930"/>
                  </a:lnTo>
                  <a:lnTo>
                    <a:pt x="121852" y="649947"/>
                  </a:lnTo>
                  <a:lnTo>
                    <a:pt x="113103" y="643284"/>
                  </a:lnTo>
                  <a:lnTo>
                    <a:pt x="106498" y="635853"/>
                  </a:lnTo>
                  <a:lnTo>
                    <a:pt x="103651" y="630755"/>
                  </a:lnTo>
                  <a:lnTo>
                    <a:pt x="106251" y="621911"/>
                  </a:lnTo>
                  <a:lnTo>
                    <a:pt x="104184" y="617530"/>
                  </a:lnTo>
                  <a:lnTo>
                    <a:pt x="101285" y="609024"/>
                  </a:lnTo>
                  <a:lnTo>
                    <a:pt x="91969" y="606029"/>
                  </a:lnTo>
                  <a:lnTo>
                    <a:pt x="86497" y="612141"/>
                  </a:lnTo>
                  <a:lnTo>
                    <a:pt x="87057" y="619615"/>
                  </a:lnTo>
                  <a:lnTo>
                    <a:pt x="85809" y="625389"/>
                  </a:lnTo>
                  <a:lnTo>
                    <a:pt x="83994" y="631700"/>
                  </a:lnTo>
                  <a:lnTo>
                    <a:pt x="85321" y="644726"/>
                  </a:lnTo>
                  <a:lnTo>
                    <a:pt x="83102" y="655855"/>
                  </a:lnTo>
                  <a:lnTo>
                    <a:pt x="76290" y="656727"/>
                  </a:lnTo>
                  <a:lnTo>
                    <a:pt x="69223" y="658006"/>
                  </a:lnTo>
                  <a:lnTo>
                    <a:pt x="62298" y="652290"/>
                  </a:lnTo>
                  <a:lnTo>
                    <a:pt x="56014" y="650599"/>
                  </a:lnTo>
                  <a:lnTo>
                    <a:pt x="52753" y="653518"/>
                  </a:lnTo>
                  <a:lnTo>
                    <a:pt x="49084" y="630828"/>
                  </a:lnTo>
                  <a:lnTo>
                    <a:pt x="45255" y="606224"/>
                  </a:lnTo>
                  <a:lnTo>
                    <a:pt x="45174" y="605724"/>
                  </a:lnTo>
                  <a:lnTo>
                    <a:pt x="39607" y="571443"/>
                  </a:lnTo>
                  <a:lnTo>
                    <a:pt x="37146" y="556300"/>
                  </a:lnTo>
                  <a:lnTo>
                    <a:pt x="30532" y="516235"/>
                  </a:lnTo>
                  <a:lnTo>
                    <a:pt x="30219" y="514335"/>
                  </a:lnTo>
                  <a:lnTo>
                    <a:pt x="26215" y="490077"/>
                  </a:lnTo>
                  <a:lnTo>
                    <a:pt x="24566" y="480116"/>
                  </a:lnTo>
                  <a:lnTo>
                    <a:pt x="22561" y="468002"/>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6" name="pg5"/>
            <p:cNvSpPr/>
            <p:nvPr/>
          </p:nvSpPr>
          <p:spPr>
            <a:xfrm>
              <a:off x="1907945" y="4757598"/>
              <a:ext cx="1104228" cy="1030644"/>
            </a:xfrm>
            <a:custGeom>
              <a:avLst/>
              <a:pathLst>
                <a:path w="1104228" h="1030644">
                  <a:moveTo>
                    <a:pt x="0" y="329664"/>
                  </a:moveTo>
                  <a:lnTo>
                    <a:pt x="3924" y="325806"/>
                  </a:lnTo>
                  <a:lnTo>
                    <a:pt x="11759" y="322854"/>
                  </a:lnTo>
                  <a:lnTo>
                    <a:pt x="20672" y="317909"/>
                  </a:lnTo>
                  <a:lnTo>
                    <a:pt x="33293" y="309129"/>
                  </a:lnTo>
                  <a:lnTo>
                    <a:pt x="50726" y="299052"/>
                  </a:lnTo>
                  <a:lnTo>
                    <a:pt x="65459" y="291553"/>
                  </a:lnTo>
                  <a:lnTo>
                    <a:pt x="78906" y="286634"/>
                  </a:lnTo>
                  <a:lnTo>
                    <a:pt x="88304" y="284163"/>
                  </a:lnTo>
                  <a:lnTo>
                    <a:pt x="100666" y="284722"/>
                  </a:lnTo>
                  <a:lnTo>
                    <a:pt x="105220" y="287203"/>
                  </a:lnTo>
                  <a:lnTo>
                    <a:pt x="102202" y="290602"/>
                  </a:lnTo>
                  <a:lnTo>
                    <a:pt x="100331" y="294233"/>
                  </a:lnTo>
                  <a:lnTo>
                    <a:pt x="98446" y="297010"/>
                  </a:lnTo>
                  <a:lnTo>
                    <a:pt x="98505" y="302032"/>
                  </a:lnTo>
                  <a:lnTo>
                    <a:pt x="98368" y="304964"/>
                  </a:lnTo>
                  <a:lnTo>
                    <a:pt x="96381" y="306925"/>
                  </a:lnTo>
                  <a:lnTo>
                    <a:pt x="96374" y="309057"/>
                  </a:lnTo>
                  <a:lnTo>
                    <a:pt x="98346" y="314811"/>
                  </a:lnTo>
                  <a:lnTo>
                    <a:pt x="100504" y="317499"/>
                  </a:lnTo>
                  <a:lnTo>
                    <a:pt x="105029" y="316299"/>
                  </a:lnTo>
                  <a:lnTo>
                    <a:pt x="107749" y="316548"/>
                  </a:lnTo>
                  <a:lnTo>
                    <a:pt x="112582" y="318508"/>
                  </a:lnTo>
                  <a:lnTo>
                    <a:pt x="115953" y="317699"/>
                  </a:lnTo>
                  <a:lnTo>
                    <a:pt x="121450" y="317284"/>
                  </a:lnTo>
                  <a:lnTo>
                    <a:pt x="124055" y="320577"/>
                  </a:lnTo>
                  <a:lnTo>
                    <a:pt x="128480" y="320292"/>
                  </a:lnTo>
                  <a:lnTo>
                    <a:pt x="130448" y="321498"/>
                  </a:lnTo>
                  <a:lnTo>
                    <a:pt x="134923" y="318881"/>
                  </a:lnTo>
                  <a:lnTo>
                    <a:pt x="141323" y="322681"/>
                  </a:lnTo>
                  <a:lnTo>
                    <a:pt x="142895" y="319630"/>
                  </a:lnTo>
                  <a:lnTo>
                    <a:pt x="146836" y="313526"/>
                  </a:lnTo>
                  <a:lnTo>
                    <a:pt x="148505" y="309736"/>
                  </a:lnTo>
                  <a:lnTo>
                    <a:pt x="149988" y="308430"/>
                  </a:lnTo>
                  <a:lnTo>
                    <a:pt x="153109" y="309028"/>
                  </a:lnTo>
                  <a:lnTo>
                    <a:pt x="153450" y="310974"/>
                  </a:lnTo>
                  <a:lnTo>
                    <a:pt x="156087" y="311867"/>
                  </a:lnTo>
                  <a:lnTo>
                    <a:pt x="160671" y="310621"/>
                  </a:lnTo>
                  <a:lnTo>
                    <a:pt x="158837" y="305607"/>
                  </a:lnTo>
                  <a:lnTo>
                    <a:pt x="153917" y="302118"/>
                  </a:lnTo>
                  <a:lnTo>
                    <a:pt x="148486" y="300122"/>
                  </a:lnTo>
                  <a:lnTo>
                    <a:pt x="145888" y="300025"/>
                  </a:lnTo>
                  <a:lnTo>
                    <a:pt x="140862" y="302610"/>
                  </a:lnTo>
                  <a:lnTo>
                    <a:pt x="142446" y="295954"/>
                  </a:lnTo>
                  <a:lnTo>
                    <a:pt x="142411" y="292766"/>
                  </a:lnTo>
                  <a:lnTo>
                    <a:pt x="137876" y="285681"/>
                  </a:lnTo>
                  <a:lnTo>
                    <a:pt x="136654" y="281604"/>
                  </a:lnTo>
                  <a:lnTo>
                    <a:pt x="133076" y="278984"/>
                  </a:lnTo>
                  <a:lnTo>
                    <a:pt x="129891" y="277799"/>
                  </a:lnTo>
                  <a:lnTo>
                    <a:pt x="127767" y="270458"/>
                  </a:lnTo>
                  <a:lnTo>
                    <a:pt x="128920" y="267793"/>
                  </a:lnTo>
                  <a:lnTo>
                    <a:pt x="131619" y="265113"/>
                  </a:lnTo>
                  <a:lnTo>
                    <a:pt x="131724" y="263302"/>
                  </a:lnTo>
                  <a:lnTo>
                    <a:pt x="128261" y="261962"/>
                  </a:lnTo>
                  <a:lnTo>
                    <a:pt x="123818" y="262079"/>
                  </a:lnTo>
                  <a:lnTo>
                    <a:pt x="120439" y="259458"/>
                  </a:lnTo>
                  <a:lnTo>
                    <a:pt x="114520" y="257053"/>
                  </a:lnTo>
                  <a:lnTo>
                    <a:pt x="108533" y="254584"/>
                  </a:lnTo>
                  <a:lnTo>
                    <a:pt x="106296" y="253333"/>
                  </a:lnTo>
                  <a:lnTo>
                    <a:pt x="106082" y="247114"/>
                  </a:lnTo>
                  <a:lnTo>
                    <a:pt x="104464" y="234251"/>
                  </a:lnTo>
                  <a:lnTo>
                    <a:pt x="101845" y="224727"/>
                  </a:lnTo>
                  <a:lnTo>
                    <a:pt x="98175" y="219088"/>
                  </a:lnTo>
                  <a:lnTo>
                    <a:pt x="92990" y="213967"/>
                  </a:lnTo>
                  <a:lnTo>
                    <a:pt x="83080" y="200063"/>
                  </a:lnTo>
                  <a:lnTo>
                    <a:pt x="78635" y="193700"/>
                  </a:lnTo>
                  <a:lnTo>
                    <a:pt x="77769" y="193041"/>
                  </a:lnTo>
                  <a:lnTo>
                    <a:pt x="72351" y="188888"/>
                  </a:lnTo>
                  <a:lnTo>
                    <a:pt x="68823" y="187196"/>
                  </a:lnTo>
                  <a:lnTo>
                    <a:pt x="67022" y="185033"/>
                  </a:lnTo>
                  <a:lnTo>
                    <a:pt x="65423" y="179816"/>
                  </a:lnTo>
                  <a:lnTo>
                    <a:pt x="61565" y="175048"/>
                  </a:lnTo>
                  <a:lnTo>
                    <a:pt x="56259" y="171498"/>
                  </a:lnTo>
                  <a:lnTo>
                    <a:pt x="51581" y="170565"/>
                  </a:lnTo>
                  <a:lnTo>
                    <a:pt x="57097" y="167145"/>
                  </a:lnTo>
                  <a:lnTo>
                    <a:pt x="62626" y="165677"/>
                  </a:lnTo>
                  <a:lnTo>
                    <a:pt x="64226" y="160995"/>
                  </a:lnTo>
                  <a:lnTo>
                    <a:pt x="66102" y="155511"/>
                  </a:lnTo>
                  <a:lnTo>
                    <a:pt x="67825" y="148739"/>
                  </a:lnTo>
                  <a:lnTo>
                    <a:pt x="68552" y="139730"/>
                  </a:lnTo>
                  <a:lnTo>
                    <a:pt x="74328" y="140846"/>
                  </a:lnTo>
                  <a:lnTo>
                    <a:pt x="82005" y="142668"/>
                  </a:lnTo>
                  <a:lnTo>
                    <a:pt x="93006" y="142376"/>
                  </a:lnTo>
                  <a:lnTo>
                    <a:pt x="101841" y="141257"/>
                  </a:lnTo>
                  <a:lnTo>
                    <a:pt x="107259" y="141054"/>
                  </a:lnTo>
                  <a:lnTo>
                    <a:pt x="114099" y="137464"/>
                  </a:lnTo>
                  <a:lnTo>
                    <a:pt x="121794" y="130630"/>
                  </a:lnTo>
                  <a:lnTo>
                    <a:pt x="129366" y="120131"/>
                  </a:lnTo>
                  <a:lnTo>
                    <a:pt x="131979" y="112723"/>
                  </a:lnTo>
                  <a:lnTo>
                    <a:pt x="133206" y="101609"/>
                  </a:lnTo>
                  <a:lnTo>
                    <a:pt x="135547" y="94129"/>
                  </a:lnTo>
                  <a:lnTo>
                    <a:pt x="137691" y="88927"/>
                  </a:lnTo>
                  <a:lnTo>
                    <a:pt x="142139" y="82926"/>
                  </a:lnTo>
                  <a:lnTo>
                    <a:pt x="148541" y="72930"/>
                  </a:lnTo>
                  <a:lnTo>
                    <a:pt x="152919" y="66899"/>
                  </a:lnTo>
                  <a:lnTo>
                    <a:pt x="161463" y="59856"/>
                  </a:lnTo>
                  <a:lnTo>
                    <a:pt x="166765" y="61832"/>
                  </a:lnTo>
                  <a:lnTo>
                    <a:pt x="172130" y="62538"/>
                  </a:lnTo>
                  <a:lnTo>
                    <a:pt x="181282" y="58154"/>
                  </a:lnTo>
                  <a:lnTo>
                    <a:pt x="193094" y="47553"/>
                  </a:lnTo>
                  <a:lnTo>
                    <a:pt x="200032" y="38828"/>
                  </a:lnTo>
                  <a:lnTo>
                    <a:pt x="204398" y="33609"/>
                  </a:lnTo>
                  <a:lnTo>
                    <a:pt x="213299" y="28935"/>
                  </a:lnTo>
                  <a:lnTo>
                    <a:pt x="214101" y="32468"/>
                  </a:lnTo>
                  <a:lnTo>
                    <a:pt x="218726" y="34085"/>
                  </a:lnTo>
                  <a:lnTo>
                    <a:pt x="223781" y="34004"/>
                  </a:lnTo>
                  <a:lnTo>
                    <a:pt x="227608" y="32539"/>
                  </a:lnTo>
                  <a:lnTo>
                    <a:pt x="233669" y="31814"/>
                  </a:lnTo>
                  <a:lnTo>
                    <a:pt x="238545" y="29171"/>
                  </a:lnTo>
                  <a:lnTo>
                    <a:pt x="245039" y="23013"/>
                  </a:lnTo>
                  <a:lnTo>
                    <a:pt x="249686" y="15765"/>
                  </a:lnTo>
                  <a:lnTo>
                    <a:pt x="254784" y="6958"/>
                  </a:lnTo>
                  <a:lnTo>
                    <a:pt x="256585" y="4063"/>
                  </a:lnTo>
                  <a:lnTo>
                    <a:pt x="260958" y="0"/>
                  </a:lnTo>
                  <a:lnTo>
                    <a:pt x="261523" y="3396"/>
                  </a:lnTo>
                  <a:lnTo>
                    <a:pt x="265378" y="5514"/>
                  </a:lnTo>
                  <a:lnTo>
                    <a:pt x="269526" y="6454"/>
                  </a:lnTo>
                  <a:lnTo>
                    <a:pt x="269984" y="9941"/>
                  </a:lnTo>
                  <a:lnTo>
                    <a:pt x="272653" y="9299"/>
                  </a:lnTo>
                  <a:lnTo>
                    <a:pt x="278101" y="10397"/>
                  </a:lnTo>
                  <a:lnTo>
                    <a:pt x="279243" y="14596"/>
                  </a:lnTo>
                  <a:lnTo>
                    <a:pt x="278993" y="16712"/>
                  </a:lnTo>
                  <a:lnTo>
                    <a:pt x="275873" y="19710"/>
                  </a:lnTo>
                  <a:lnTo>
                    <a:pt x="274829" y="21838"/>
                  </a:lnTo>
                  <a:lnTo>
                    <a:pt x="271395" y="23216"/>
                  </a:lnTo>
                  <a:lnTo>
                    <a:pt x="270858" y="26039"/>
                  </a:lnTo>
                  <a:lnTo>
                    <a:pt x="271774" y="29996"/>
                  </a:lnTo>
                  <a:lnTo>
                    <a:pt x="275249" y="31179"/>
                  </a:lnTo>
                  <a:lnTo>
                    <a:pt x="278677" y="30077"/>
                  </a:lnTo>
                  <a:lnTo>
                    <a:pt x="279732" y="27689"/>
                  </a:lnTo>
                  <a:lnTo>
                    <a:pt x="279270" y="24397"/>
                  </a:lnTo>
                  <a:lnTo>
                    <a:pt x="281983" y="21038"/>
                  </a:lnTo>
                  <a:lnTo>
                    <a:pt x="283844" y="15815"/>
                  </a:lnTo>
                  <a:lnTo>
                    <a:pt x="287475" y="11637"/>
                  </a:lnTo>
                  <a:lnTo>
                    <a:pt x="289574" y="12694"/>
                  </a:lnTo>
                  <a:lnTo>
                    <a:pt x="296053" y="19547"/>
                  </a:lnTo>
                  <a:lnTo>
                    <a:pt x="295576" y="23501"/>
                  </a:lnTo>
                  <a:lnTo>
                    <a:pt x="296253" y="30509"/>
                  </a:lnTo>
                  <a:lnTo>
                    <a:pt x="298829" y="30037"/>
                  </a:lnTo>
                  <a:lnTo>
                    <a:pt x="301371" y="30474"/>
                  </a:lnTo>
                  <a:lnTo>
                    <a:pt x="304355" y="32908"/>
                  </a:lnTo>
                  <a:lnTo>
                    <a:pt x="308567" y="26120"/>
                  </a:lnTo>
                  <a:lnTo>
                    <a:pt x="312623" y="25972"/>
                  </a:lnTo>
                  <a:lnTo>
                    <a:pt x="316958" y="25245"/>
                  </a:lnTo>
                  <a:lnTo>
                    <a:pt x="320308" y="23029"/>
                  </a:lnTo>
                  <a:lnTo>
                    <a:pt x="323741" y="23316"/>
                  </a:lnTo>
                  <a:lnTo>
                    <a:pt x="326412" y="24857"/>
                  </a:lnTo>
                  <a:lnTo>
                    <a:pt x="330168" y="24638"/>
                  </a:lnTo>
                  <a:lnTo>
                    <a:pt x="335166" y="25593"/>
                  </a:lnTo>
                  <a:lnTo>
                    <a:pt x="338881" y="27300"/>
                  </a:lnTo>
                  <a:lnTo>
                    <a:pt x="339507" y="29009"/>
                  </a:lnTo>
                  <a:lnTo>
                    <a:pt x="336789" y="32349"/>
                  </a:lnTo>
                  <a:lnTo>
                    <a:pt x="336828" y="35160"/>
                  </a:lnTo>
                  <a:lnTo>
                    <a:pt x="334647" y="36220"/>
                  </a:lnTo>
                  <a:lnTo>
                    <a:pt x="335522" y="40172"/>
                  </a:lnTo>
                  <a:lnTo>
                    <a:pt x="338071" y="40813"/>
                  </a:lnTo>
                  <a:lnTo>
                    <a:pt x="342119" y="41489"/>
                  </a:lnTo>
                  <a:lnTo>
                    <a:pt x="344067" y="42578"/>
                  </a:lnTo>
                  <a:lnTo>
                    <a:pt x="349234" y="42972"/>
                  </a:lnTo>
                  <a:lnTo>
                    <a:pt x="348683" y="45705"/>
                  </a:lnTo>
                  <a:lnTo>
                    <a:pt x="348781" y="49762"/>
                  </a:lnTo>
                  <a:lnTo>
                    <a:pt x="353153" y="49595"/>
                  </a:lnTo>
                  <a:lnTo>
                    <a:pt x="357084" y="50988"/>
                  </a:lnTo>
                  <a:lnTo>
                    <a:pt x="359441" y="52238"/>
                  </a:lnTo>
                  <a:lnTo>
                    <a:pt x="362099" y="48402"/>
                  </a:lnTo>
                  <a:lnTo>
                    <a:pt x="364157" y="46519"/>
                  </a:lnTo>
                  <a:lnTo>
                    <a:pt x="366318" y="46112"/>
                  </a:lnTo>
                  <a:lnTo>
                    <a:pt x="370473" y="44483"/>
                  </a:lnTo>
                  <a:lnTo>
                    <a:pt x="373204" y="45460"/>
                  </a:lnTo>
                  <a:lnTo>
                    <a:pt x="375466" y="47663"/>
                  </a:lnTo>
                  <a:lnTo>
                    <a:pt x="379575" y="45849"/>
                  </a:lnTo>
                  <a:lnTo>
                    <a:pt x="383085" y="41050"/>
                  </a:lnTo>
                  <a:lnTo>
                    <a:pt x="385476" y="41479"/>
                  </a:lnTo>
                  <a:lnTo>
                    <a:pt x="390509" y="39543"/>
                  </a:lnTo>
                  <a:lnTo>
                    <a:pt x="395884" y="40719"/>
                  </a:lnTo>
                  <a:lnTo>
                    <a:pt x="400820" y="43528"/>
                  </a:lnTo>
                  <a:lnTo>
                    <a:pt x="405646" y="42575"/>
                  </a:lnTo>
                  <a:lnTo>
                    <a:pt x="409577" y="46241"/>
                  </a:lnTo>
                  <a:lnTo>
                    <a:pt x="410049" y="48916"/>
                  </a:lnTo>
                  <a:lnTo>
                    <a:pt x="412236" y="49112"/>
                  </a:lnTo>
                  <a:lnTo>
                    <a:pt x="414717" y="46053"/>
                  </a:lnTo>
                  <a:lnTo>
                    <a:pt x="419422" y="47315"/>
                  </a:lnTo>
                  <a:lnTo>
                    <a:pt x="421374" y="48243"/>
                  </a:lnTo>
                  <a:lnTo>
                    <a:pt x="423692" y="52293"/>
                  </a:lnTo>
                  <a:lnTo>
                    <a:pt x="430129" y="53026"/>
                  </a:lnTo>
                  <a:lnTo>
                    <a:pt x="433697" y="51240"/>
                  </a:lnTo>
                  <a:lnTo>
                    <a:pt x="435407" y="54073"/>
                  </a:lnTo>
                  <a:lnTo>
                    <a:pt x="438654" y="53952"/>
                  </a:lnTo>
                  <a:lnTo>
                    <a:pt x="440340" y="51311"/>
                  </a:lnTo>
                  <a:lnTo>
                    <a:pt x="447388" y="49943"/>
                  </a:lnTo>
                  <a:lnTo>
                    <a:pt x="454668" y="50134"/>
                  </a:lnTo>
                  <a:lnTo>
                    <a:pt x="457120" y="50761"/>
                  </a:lnTo>
                  <a:lnTo>
                    <a:pt x="459674" y="48680"/>
                  </a:lnTo>
                  <a:lnTo>
                    <a:pt x="464754" y="52574"/>
                  </a:lnTo>
                  <a:lnTo>
                    <a:pt x="468696" y="54613"/>
                  </a:lnTo>
                  <a:lnTo>
                    <a:pt x="473974" y="56220"/>
                  </a:lnTo>
                  <a:lnTo>
                    <a:pt x="479350" y="56683"/>
                  </a:lnTo>
                  <a:lnTo>
                    <a:pt x="481270" y="55321"/>
                  </a:lnTo>
                  <a:lnTo>
                    <a:pt x="483652" y="55567"/>
                  </a:lnTo>
                  <a:lnTo>
                    <a:pt x="487072" y="50620"/>
                  </a:lnTo>
                  <a:lnTo>
                    <a:pt x="490321" y="49043"/>
                  </a:lnTo>
                  <a:lnTo>
                    <a:pt x="496396" y="43520"/>
                  </a:lnTo>
                  <a:lnTo>
                    <a:pt x="503557" y="40390"/>
                  </a:lnTo>
                  <a:lnTo>
                    <a:pt x="505411" y="40753"/>
                  </a:lnTo>
                  <a:lnTo>
                    <a:pt x="507803" y="38562"/>
                  </a:lnTo>
                  <a:lnTo>
                    <a:pt x="513723" y="40891"/>
                  </a:lnTo>
                  <a:lnTo>
                    <a:pt x="518940" y="42340"/>
                  </a:lnTo>
                  <a:lnTo>
                    <a:pt x="525378" y="45806"/>
                  </a:lnTo>
                  <a:lnTo>
                    <a:pt x="526761" y="47983"/>
                  </a:lnTo>
                  <a:lnTo>
                    <a:pt x="530075" y="48313"/>
                  </a:lnTo>
                  <a:lnTo>
                    <a:pt x="534970" y="50572"/>
                  </a:lnTo>
                  <a:lnTo>
                    <a:pt x="541235" y="51813"/>
                  </a:lnTo>
                  <a:lnTo>
                    <a:pt x="547714" y="55775"/>
                  </a:lnTo>
                  <a:lnTo>
                    <a:pt x="552015" y="55219"/>
                  </a:lnTo>
                  <a:lnTo>
                    <a:pt x="556430" y="56311"/>
                  </a:lnTo>
                  <a:lnTo>
                    <a:pt x="571269" y="122489"/>
                  </a:lnTo>
                  <a:lnTo>
                    <a:pt x="607571" y="275663"/>
                  </a:lnTo>
                  <a:lnTo>
                    <a:pt x="666143" y="501670"/>
                  </a:lnTo>
                  <a:lnTo>
                    <a:pt x="690165" y="588246"/>
                  </a:lnTo>
                  <a:lnTo>
                    <a:pt x="691550" y="593140"/>
                  </a:lnTo>
                  <a:lnTo>
                    <a:pt x="705296" y="593865"/>
                  </a:lnTo>
                  <a:lnTo>
                    <a:pt x="705531" y="588401"/>
                  </a:lnTo>
                  <a:lnTo>
                    <a:pt x="720461" y="591337"/>
                  </a:lnTo>
                  <a:lnTo>
                    <a:pt x="725511" y="579948"/>
                  </a:lnTo>
                  <a:lnTo>
                    <a:pt x="741350" y="573462"/>
                  </a:lnTo>
                  <a:lnTo>
                    <a:pt x="742064" y="575335"/>
                  </a:lnTo>
                  <a:lnTo>
                    <a:pt x="743057" y="589605"/>
                  </a:lnTo>
                  <a:lnTo>
                    <a:pt x="748791" y="593416"/>
                  </a:lnTo>
                  <a:lnTo>
                    <a:pt x="759545" y="595164"/>
                  </a:lnTo>
                  <a:lnTo>
                    <a:pt x="763247" y="601248"/>
                  </a:lnTo>
                  <a:lnTo>
                    <a:pt x="765545" y="602947"/>
                  </a:lnTo>
                  <a:lnTo>
                    <a:pt x="801460" y="621918"/>
                  </a:lnTo>
                  <a:lnTo>
                    <a:pt x="809265" y="635182"/>
                  </a:lnTo>
                  <a:lnTo>
                    <a:pt x="810029" y="639806"/>
                  </a:lnTo>
                  <a:lnTo>
                    <a:pt x="810050" y="639933"/>
                  </a:lnTo>
                  <a:lnTo>
                    <a:pt x="812155" y="638971"/>
                  </a:lnTo>
                  <a:lnTo>
                    <a:pt x="815323" y="631899"/>
                  </a:lnTo>
                  <a:lnTo>
                    <a:pt x="823520" y="620137"/>
                  </a:lnTo>
                  <a:lnTo>
                    <a:pt x="824133" y="618638"/>
                  </a:lnTo>
                  <a:lnTo>
                    <a:pt x="830623" y="615696"/>
                  </a:lnTo>
                  <a:lnTo>
                    <a:pt x="831188" y="609411"/>
                  </a:lnTo>
                  <a:lnTo>
                    <a:pt x="831327" y="607849"/>
                  </a:lnTo>
                  <a:lnTo>
                    <a:pt x="827529" y="597927"/>
                  </a:lnTo>
                  <a:lnTo>
                    <a:pt x="830925" y="597503"/>
                  </a:lnTo>
                  <a:lnTo>
                    <a:pt x="832730" y="592032"/>
                  </a:lnTo>
                  <a:lnTo>
                    <a:pt x="831964" y="590178"/>
                  </a:lnTo>
                  <a:lnTo>
                    <a:pt x="828131" y="589117"/>
                  </a:lnTo>
                  <a:lnTo>
                    <a:pt x="831583" y="585178"/>
                  </a:lnTo>
                  <a:lnTo>
                    <a:pt x="837592" y="581258"/>
                  </a:lnTo>
                  <a:lnTo>
                    <a:pt x="842300" y="575145"/>
                  </a:lnTo>
                  <a:lnTo>
                    <a:pt x="847211" y="568719"/>
                  </a:lnTo>
                  <a:lnTo>
                    <a:pt x="855835" y="571701"/>
                  </a:lnTo>
                  <a:lnTo>
                    <a:pt x="856963" y="573328"/>
                  </a:lnTo>
                  <a:lnTo>
                    <a:pt x="860457" y="574489"/>
                  </a:lnTo>
                  <a:lnTo>
                    <a:pt x="864017" y="576818"/>
                  </a:lnTo>
                  <a:lnTo>
                    <a:pt x="865919" y="581708"/>
                  </a:lnTo>
                  <a:lnTo>
                    <a:pt x="865939" y="585071"/>
                  </a:lnTo>
                  <a:lnTo>
                    <a:pt x="868319" y="586668"/>
                  </a:lnTo>
                  <a:lnTo>
                    <a:pt x="868564" y="588859"/>
                  </a:lnTo>
                  <a:lnTo>
                    <a:pt x="871732" y="591685"/>
                  </a:lnTo>
                  <a:lnTo>
                    <a:pt x="879354" y="590553"/>
                  </a:lnTo>
                  <a:lnTo>
                    <a:pt x="881803" y="593780"/>
                  </a:lnTo>
                  <a:lnTo>
                    <a:pt x="885543" y="595574"/>
                  </a:lnTo>
                  <a:lnTo>
                    <a:pt x="887834" y="594609"/>
                  </a:lnTo>
                  <a:lnTo>
                    <a:pt x="892564" y="598547"/>
                  </a:lnTo>
                  <a:lnTo>
                    <a:pt x="893265" y="602010"/>
                  </a:lnTo>
                  <a:lnTo>
                    <a:pt x="895514" y="601892"/>
                  </a:lnTo>
                  <a:lnTo>
                    <a:pt x="896431" y="604278"/>
                  </a:lnTo>
                  <a:lnTo>
                    <a:pt x="899881" y="606736"/>
                  </a:lnTo>
                  <a:lnTo>
                    <a:pt x="913792" y="609023"/>
                  </a:lnTo>
                  <a:lnTo>
                    <a:pt x="920269" y="613929"/>
                  </a:lnTo>
                  <a:lnTo>
                    <a:pt x="932957" y="619831"/>
                  </a:lnTo>
                  <a:lnTo>
                    <a:pt x="931698" y="623126"/>
                  </a:lnTo>
                  <a:lnTo>
                    <a:pt x="937490" y="627919"/>
                  </a:lnTo>
                  <a:lnTo>
                    <a:pt x="944796" y="632417"/>
                  </a:lnTo>
                  <a:lnTo>
                    <a:pt x="950970" y="639329"/>
                  </a:lnTo>
                  <a:lnTo>
                    <a:pt x="960262" y="645225"/>
                  </a:lnTo>
                  <a:lnTo>
                    <a:pt x="966554" y="651254"/>
                  </a:lnTo>
                  <a:lnTo>
                    <a:pt x="971762" y="655542"/>
                  </a:lnTo>
                  <a:lnTo>
                    <a:pt x="976707" y="659588"/>
                  </a:lnTo>
                  <a:lnTo>
                    <a:pt x="985660" y="665482"/>
                  </a:lnTo>
                  <a:lnTo>
                    <a:pt x="992030" y="671130"/>
                  </a:lnTo>
                  <a:lnTo>
                    <a:pt x="991563" y="679169"/>
                  </a:lnTo>
                  <a:lnTo>
                    <a:pt x="1001559" y="677320"/>
                  </a:lnTo>
                  <a:lnTo>
                    <a:pt x="1003486" y="686807"/>
                  </a:lnTo>
                  <a:lnTo>
                    <a:pt x="1003685" y="687788"/>
                  </a:lnTo>
                  <a:lnTo>
                    <a:pt x="1012496" y="688135"/>
                  </a:lnTo>
                  <a:lnTo>
                    <a:pt x="1012902" y="691314"/>
                  </a:lnTo>
                  <a:lnTo>
                    <a:pt x="1018435" y="698524"/>
                  </a:lnTo>
                  <a:lnTo>
                    <a:pt x="1025315" y="694467"/>
                  </a:lnTo>
                  <a:lnTo>
                    <a:pt x="1030278" y="696329"/>
                  </a:lnTo>
                  <a:lnTo>
                    <a:pt x="1041016" y="697590"/>
                  </a:lnTo>
                  <a:lnTo>
                    <a:pt x="1044372" y="698676"/>
                  </a:lnTo>
                  <a:lnTo>
                    <a:pt x="1053016" y="696720"/>
                  </a:lnTo>
                  <a:lnTo>
                    <a:pt x="1055697" y="697228"/>
                  </a:lnTo>
                  <a:lnTo>
                    <a:pt x="1060916" y="699540"/>
                  </a:lnTo>
                  <a:lnTo>
                    <a:pt x="1066022" y="698823"/>
                  </a:lnTo>
                  <a:lnTo>
                    <a:pt x="1069697" y="703483"/>
                  </a:lnTo>
                  <a:lnTo>
                    <a:pt x="1072357" y="703026"/>
                  </a:lnTo>
                  <a:lnTo>
                    <a:pt x="1075907" y="703218"/>
                  </a:lnTo>
                  <a:lnTo>
                    <a:pt x="1079440" y="700114"/>
                  </a:lnTo>
                  <a:lnTo>
                    <a:pt x="1085387" y="705196"/>
                  </a:lnTo>
                  <a:lnTo>
                    <a:pt x="1087109" y="709387"/>
                  </a:lnTo>
                  <a:lnTo>
                    <a:pt x="1087452" y="715300"/>
                  </a:lnTo>
                  <a:lnTo>
                    <a:pt x="1086770" y="716765"/>
                  </a:lnTo>
                  <a:lnTo>
                    <a:pt x="1087484" y="719300"/>
                  </a:lnTo>
                  <a:lnTo>
                    <a:pt x="1088067" y="721369"/>
                  </a:lnTo>
                  <a:lnTo>
                    <a:pt x="1090319" y="723186"/>
                  </a:lnTo>
                  <a:lnTo>
                    <a:pt x="1093110" y="729542"/>
                  </a:lnTo>
                  <a:lnTo>
                    <a:pt x="1095967" y="732851"/>
                  </a:lnTo>
                  <a:lnTo>
                    <a:pt x="1098873" y="735455"/>
                  </a:lnTo>
                  <a:lnTo>
                    <a:pt x="1101696" y="740018"/>
                  </a:lnTo>
                  <a:lnTo>
                    <a:pt x="1103817" y="741314"/>
                  </a:lnTo>
                  <a:lnTo>
                    <a:pt x="1104228" y="743578"/>
                  </a:lnTo>
                  <a:lnTo>
                    <a:pt x="1103205" y="749088"/>
                  </a:lnTo>
                  <a:lnTo>
                    <a:pt x="1103491" y="754449"/>
                  </a:lnTo>
                  <a:lnTo>
                    <a:pt x="1104022" y="759413"/>
                  </a:lnTo>
                  <a:lnTo>
                    <a:pt x="1103281" y="766683"/>
                  </a:lnTo>
                  <a:lnTo>
                    <a:pt x="1100576" y="775328"/>
                  </a:lnTo>
                  <a:lnTo>
                    <a:pt x="1098259" y="778632"/>
                  </a:lnTo>
                  <a:lnTo>
                    <a:pt x="1099512" y="780572"/>
                  </a:lnTo>
                  <a:lnTo>
                    <a:pt x="1098381" y="782617"/>
                  </a:lnTo>
                  <a:lnTo>
                    <a:pt x="1095944" y="781434"/>
                  </a:lnTo>
                  <a:lnTo>
                    <a:pt x="1093545" y="780585"/>
                  </a:lnTo>
                  <a:lnTo>
                    <a:pt x="1092502" y="782354"/>
                  </a:lnTo>
                  <a:lnTo>
                    <a:pt x="1091752" y="782515"/>
                  </a:lnTo>
                  <a:lnTo>
                    <a:pt x="1088869" y="781468"/>
                  </a:lnTo>
                  <a:lnTo>
                    <a:pt x="1086413" y="777455"/>
                  </a:lnTo>
                  <a:lnTo>
                    <a:pt x="1084844" y="775155"/>
                  </a:lnTo>
                  <a:lnTo>
                    <a:pt x="1083376" y="773185"/>
                  </a:lnTo>
                  <a:lnTo>
                    <a:pt x="1081755" y="772588"/>
                  </a:lnTo>
                  <a:lnTo>
                    <a:pt x="1080982" y="769822"/>
                  </a:lnTo>
                  <a:lnTo>
                    <a:pt x="1079356" y="767625"/>
                  </a:lnTo>
                  <a:lnTo>
                    <a:pt x="1077510" y="766699"/>
                  </a:lnTo>
                  <a:lnTo>
                    <a:pt x="1075357" y="764824"/>
                  </a:lnTo>
                  <a:lnTo>
                    <a:pt x="1074462" y="763412"/>
                  </a:lnTo>
                  <a:lnTo>
                    <a:pt x="1072369" y="764044"/>
                  </a:lnTo>
                  <a:lnTo>
                    <a:pt x="1073733" y="769233"/>
                  </a:lnTo>
                  <a:lnTo>
                    <a:pt x="1075377" y="772670"/>
                  </a:lnTo>
                  <a:lnTo>
                    <a:pt x="1075085" y="776327"/>
                  </a:lnTo>
                  <a:lnTo>
                    <a:pt x="1076316" y="778934"/>
                  </a:lnTo>
                  <a:lnTo>
                    <a:pt x="1078323" y="779302"/>
                  </a:lnTo>
                  <a:lnTo>
                    <a:pt x="1077939" y="782963"/>
                  </a:lnTo>
                  <a:lnTo>
                    <a:pt x="1075961" y="784439"/>
                  </a:lnTo>
                  <a:lnTo>
                    <a:pt x="1071920" y="783973"/>
                  </a:lnTo>
                  <a:lnTo>
                    <a:pt x="1069373" y="783003"/>
                  </a:lnTo>
                  <a:lnTo>
                    <a:pt x="1066331" y="784439"/>
                  </a:lnTo>
                  <a:lnTo>
                    <a:pt x="1065145" y="784009"/>
                  </a:lnTo>
                  <a:lnTo>
                    <a:pt x="1064553" y="781960"/>
                  </a:lnTo>
                  <a:lnTo>
                    <a:pt x="1064187" y="780692"/>
                  </a:lnTo>
                  <a:lnTo>
                    <a:pt x="1062224" y="779608"/>
                  </a:lnTo>
                  <a:lnTo>
                    <a:pt x="1062567" y="775954"/>
                  </a:lnTo>
                  <a:lnTo>
                    <a:pt x="1061643" y="775194"/>
                  </a:lnTo>
                  <a:lnTo>
                    <a:pt x="1059050" y="775691"/>
                  </a:lnTo>
                  <a:lnTo>
                    <a:pt x="1056939" y="776094"/>
                  </a:lnTo>
                  <a:lnTo>
                    <a:pt x="1052878" y="773492"/>
                  </a:lnTo>
                  <a:lnTo>
                    <a:pt x="1049661" y="769115"/>
                  </a:lnTo>
                  <a:lnTo>
                    <a:pt x="1046656" y="761962"/>
                  </a:lnTo>
                  <a:lnTo>
                    <a:pt x="1046076" y="759914"/>
                  </a:lnTo>
                  <a:lnTo>
                    <a:pt x="1041356" y="759472"/>
                  </a:lnTo>
                  <a:lnTo>
                    <a:pt x="1035937" y="758649"/>
                  </a:lnTo>
                  <a:lnTo>
                    <a:pt x="1033039" y="757586"/>
                  </a:lnTo>
                  <a:lnTo>
                    <a:pt x="1031455" y="755363"/>
                  </a:lnTo>
                  <a:lnTo>
                    <a:pt x="1029102" y="752057"/>
                  </a:lnTo>
                  <a:lnTo>
                    <a:pt x="1026461" y="749377"/>
                  </a:lnTo>
                  <a:lnTo>
                    <a:pt x="1029154" y="744893"/>
                  </a:lnTo>
                  <a:lnTo>
                    <a:pt x="1029426" y="740618"/>
                  </a:lnTo>
                  <a:lnTo>
                    <a:pt x="1025401" y="739657"/>
                  </a:lnTo>
                  <a:lnTo>
                    <a:pt x="1022110" y="740852"/>
                  </a:lnTo>
                  <a:lnTo>
                    <a:pt x="1022620" y="745356"/>
                  </a:lnTo>
                  <a:lnTo>
                    <a:pt x="1019837" y="744914"/>
                  </a:lnTo>
                  <a:lnTo>
                    <a:pt x="1016470" y="741471"/>
                  </a:lnTo>
                  <a:lnTo>
                    <a:pt x="1012599" y="736124"/>
                  </a:lnTo>
                  <a:lnTo>
                    <a:pt x="1010749" y="739885"/>
                  </a:lnTo>
                  <a:lnTo>
                    <a:pt x="1005315" y="736558"/>
                  </a:lnTo>
                  <a:lnTo>
                    <a:pt x="1002536" y="731000"/>
                  </a:lnTo>
                  <a:lnTo>
                    <a:pt x="998445" y="731519"/>
                  </a:lnTo>
                  <a:lnTo>
                    <a:pt x="997443" y="731892"/>
                  </a:lnTo>
                  <a:lnTo>
                    <a:pt x="995426" y="731146"/>
                  </a:lnTo>
                  <a:lnTo>
                    <a:pt x="993739" y="729981"/>
                  </a:lnTo>
                  <a:lnTo>
                    <a:pt x="991317" y="729829"/>
                  </a:lnTo>
                  <a:lnTo>
                    <a:pt x="989806" y="729534"/>
                  </a:lnTo>
                  <a:lnTo>
                    <a:pt x="989460" y="728698"/>
                  </a:lnTo>
                  <a:lnTo>
                    <a:pt x="989441" y="727925"/>
                  </a:lnTo>
                  <a:lnTo>
                    <a:pt x="989912" y="722445"/>
                  </a:lnTo>
                  <a:lnTo>
                    <a:pt x="991785" y="720397"/>
                  </a:lnTo>
                  <a:lnTo>
                    <a:pt x="994967" y="719498"/>
                  </a:lnTo>
                  <a:lnTo>
                    <a:pt x="999319" y="716590"/>
                  </a:lnTo>
                  <a:lnTo>
                    <a:pt x="1000553" y="711704"/>
                  </a:lnTo>
                  <a:lnTo>
                    <a:pt x="1001933" y="708797"/>
                  </a:lnTo>
                  <a:lnTo>
                    <a:pt x="997964" y="705858"/>
                  </a:lnTo>
                  <a:lnTo>
                    <a:pt x="996057" y="702598"/>
                  </a:lnTo>
                  <a:lnTo>
                    <a:pt x="995697" y="702006"/>
                  </a:lnTo>
                  <a:lnTo>
                    <a:pt x="994356" y="699801"/>
                  </a:lnTo>
                  <a:lnTo>
                    <a:pt x="985391" y="697547"/>
                  </a:lnTo>
                  <a:lnTo>
                    <a:pt x="979366" y="691459"/>
                  </a:lnTo>
                  <a:lnTo>
                    <a:pt x="976809" y="689053"/>
                  </a:lnTo>
                  <a:lnTo>
                    <a:pt x="969644" y="689873"/>
                  </a:lnTo>
                  <a:lnTo>
                    <a:pt x="966065" y="688232"/>
                  </a:lnTo>
                  <a:lnTo>
                    <a:pt x="964516" y="690489"/>
                  </a:lnTo>
                  <a:lnTo>
                    <a:pt x="959389" y="689790"/>
                  </a:lnTo>
                  <a:lnTo>
                    <a:pt x="955304" y="686253"/>
                  </a:lnTo>
                  <a:lnTo>
                    <a:pt x="955417" y="682163"/>
                  </a:lnTo>
                  <a:lnTo>
                    <a:pt x="954463" y="678496"/>
                  </a:lnTo>
                  <a:lnTo>
                    <a:pt x="950881" y="673349"/>
                  </a:lnTo>
                  <a:lnTo>
                    <a:pt x="949447" y="670292"/>
                  </a:lnTo>
                  <a:lnTo>
                    <a:pt x="945542" y="668928"/>
                  </a:lnTo>
                  <a:lnTo>
                    <a:pt x="942949" y="667101"/>
                  </a:lnTo>
                  <a:lnTo>
                    <a:pt x="941557" y="662018"/>
                  </a:lnTo>
                  <a:lnTo>
                    <a:pt x="938444" y="658348"/>
                  </a:lnTo>
                  <a:lnTo>
                    <a:pt x="931207" y="652326"/>
                  </a:lnTo>
                  <a:lnTo>
                    <a:pt x="922860" y="647853"/>
                  </a:lnTo>
                  <a:lnTo>
                    <a:pt x="920080" y="643283"/>
                  </a:lnTo>
                  <a:lnTo>
                    <a:pt x="917162" y="641534"/>
                  </a:lnTo>
                  <a:lnTo>
                    <a:pt x="914794" y="642682"/>
                  </a:lnTo>
                  <a:lnTo>
                    <a:pt x="910676" y="643728"/>
                  </a:lnTo>
                  <a:lnTo>
                    <a:pt x="907825" y="643758"/>
                  </a:lnTo>
                  <a:lnTo>
                    <a:pt x="902820" y="644617"/>
                  </a:lnTo>
                  <a:lnTo>
                    <a:pt x="896432" y="638109"/>
                  </a:lnTo>
                  <a:lnTo>
                    <a:pt x="889924" y="636642"/>
                  </a:lnTo>
                  <a:lnTo>
                    <a:pt x="886643" y="638413"/>
                  </a:lnTo>
                  <a:lnTo>
                    <a:pt x="885521" y="639016"/>
                  </a:lnTo>
                  <a:lnTo>
                    <a:pt x="888107" y="642734"/>
                  </a:lnTo>
                  <a:lnTo>
                    <a:pt x="890024" y="646076"/>
                  </a:lnTo>
                  <a:lnTo>
                    <a:pt x="888950" y="647594"/>
                  </a:lnTo>
                  <a:lnTo>
                    <a:pt x="891294" y="652527"/>
                  </a:lnTo>
                  <a:lnTo>
                    <a:pt x="886659" y="652111"/>
                  </a:lnTo>
                  <a:lnTo>
                    <a:pt x="884364" y="652683"/>
                  </a:lnTo>
                  <a:lnTo>
                    <a:pt x="879454" y="648327"/>
                  </a:lnTo>
                  <a:lnTo>
                    <a:pt x="878386" y="649020"/>
                  </a:lnTo>
                  <a:lnTo>
                    <a:pt x="875983" y="650574"/>
                  </a:lnTo>
                  <a:lnTo>
                    <a:pt x="873198" y="652081"/>
                  </a:lnTo>
                  <a:lnTo>
                    <a:pt x="869533" y="648954"/>
                  </a:lnTo>
                  <a:lnTo>
                    <a:pt x="864645" y="651949"/>
                  </a:lnTo>
                  <a:lnTo>
                    <a:pt x="861260" y="653385"/>
                  </a:lnTo>
                  <a:lnTo>
                    <a:pt x="860105" y="656244"/>
                  </a:lnTo>
                  <a:lnTo>
                    <a:pt x="856436" y="659495"/>
                  </a:lnTo>
                  <a:lnTo>
                    <a:pt x="851955" y="662045"/>
                  </a:lnTo>
                  <a:lnTo>
                    <a:pt x="848694" y="662429"/>
                  </a:lnTo>
                  <a:lnTo>
                    <a:pt x="848593" y="664927"/>
                  </a:lnTo>
                  <a:lnTo>
                    <a:pt x="849502" y="666651"/>
                  </a:lnTo>
                  <a:lnTo>
                    <a:pt x="849392" y="668426"/>
                  </a:lnTo>
                  <a:lnTo>
                    <a:pt x="846332" y="669531"/>
                  </a:lnTo>
                  <a:lnTo>
                    <a:pt x="844802" y="666697"/>
                  </a:lnTo>
                  <a:lnTo>
                    <a:pt x="840053" y="665832"/>
                  </a:lnTo>
                  <a:lnTo>
                    <a:pt x="837479" y="663415"/>
                  </a:lnTo>
                  <a:lnTo>
                    <a:pt x="834743" y="662332"/>
                  </a:lnTo>
                  <a:lnTo>
                    <a:pt x="832341" y="663676"/>
                  </a:lnTo>
                  <a:lnTo>
                    <a:pt x="826787" y="662280"/>
                  </a:lnTo>
                  <a:lnTo>
                    <a:pt x="822816" y="661312"/>
                  </a:lnTo>
                  <a:lnTo>
                    <a:pt x="815083" y="658190"/>
                  </a:lnTo>
                  <a:lnTo>
                    <a:pt x="812335" y="657937"/>
                  </a:lnTo>
                  <a:lnTo>
                    <a:pt x="810636" y="655533"/>
                  </a:lnTo>
                  <a:lnTo>
                    <a:pt x="804746" y="652355"/>
                  </a:lnTo>
                  <a:lnTo>
                    <a:pt x="800846" y="650470"/>
                  </a:lnTo>
                  <a:lnTo>
                    <a:pt x="800690" y="649498"/>
                  </a:lnTo>
                  <a:lnTo>
                    <a:pt x="800372" y="647515"/>
                  </a:lnTo>
                  <a:lnTo>
                    <a:pt x="798821" y="645432"/>
                  </a:lnTo>
                  <a:lnTo>
                    <a:pt x="794346" y="642596"/>
                  </a:lnTo>
                  <a:lnTo>
                    <a:pt x="788619" y="639957"/>
                  </a:lnTo>
                  <a:lnTo>
                    <a:pt x="784280" y="639191"/>
                  </a:lnTo>
                  <a:lnTo>
                    <a:pt x="775548" y="638479"/>
                  </a:lnTo>
                  <a:lnTo>
                    <a:pt x="769472" y="635723"/>
                  </a:lnTo>
                  <a:lnTo>
                    <a:pt x="765687" y="634562"/>
                  </a:lnTo>
                  <a:lnTo>
                    <a:pt x="760864" y="633828"/>
                  </a:lnTo>
                  <a:lnTo>
                    <a:pt x="754541" y="632871"/>
                  </a:lnTo>
                  <a:lnTo>
                    <a:pt x="749740" y="631871"/>
                  </a:lnTo>
                  <a:lnTo>
                    <a:pt x="742557" y="629301"/>
                  </a:lnTo>
                  <a:lnTo>
                    <a:pt x="734860" y="626467"/>
                  </a:lnTo>
                  <a:lnTo>
                    <a:pt x="736724" y="621009"/>
                  </a:lnTo>
                  <a:lnTo>
                    <a:pt x="740624" y="618505"/>
                  </a:lnTo>
                  <a:lnTo>
                    <a:pt x="739384" y="614780"/>
                  </a:lnTo>
                  <a:lnTo>
                    <a:pt x="736879" y="608555"/>
                  </a:lnTo>
                  <a:lnTo>
                    <a:pt x="732160" y="609405"/>
                  </a:lnTo>
                  <a:lnTo>
                    <a:pt x="730166" y="612027"/>
                  </a:lnTo>
                  <a:lnTo>
                    <a:pt x="725338" y="616531"/>
                  </a:lnTo>
                  <a:lnTo>
                    <a:pt x="723106" y="618540"/>
                  </a:lnTo>
                  <a:lnTo>
                    <a:pt x="722136" y="621863"/>
                  </a:lnTo>
                  <a:lnTo>
                    <a:pt x="717368" y="622689"/>
                  </a:lnTo>
                  <a:lnTo>
                    <a:pt x="706612" y="624355"/>
                  </a:lnTo>
                  <a:lnTo>
                    <a:pt x="702718" y="624154"/>
                  </a:lnTo>
                  <a:lnTo>
                    <a:pt x="695398" y="622605"/>
                  </a:lnTo>
                  <a:lnTo>
                    <a:pt x="688117" y="621357"/>
                  </a:lnTo>
                  <a:lnTo>
                    <a:pt x="684750" y="618973"/>
                  </a:lnTo>
                  <a:lnTo>
                    <a:pt x="681201" y="617767"/>
                  </a:lnTo>
                  <a:lnTo>
                    <a:pt x="677413" y="618920"/>
                  </a:lnTo>
                  <a:lnTo>
                    <a:pt x="671932" y="617599"/>
                  </a:lnTo>
                  <a:lnTo>
                    <a:pt x="667677" y="618001"/>
                  </a:lnTo>
                  <a:lnTo>
                    <a:pt x="657169" y="618161"/>
                  </a:lnTo>
                  <a:lnTo>
                    <a:pt x="648269" y="619301"/>
                  </a:lnTo>
                  <a:lnTo>
                    <a:pt x="643917" y="620776"/>
                  </a:lnTo>
                  <a:lnTo>
                    <a:pt x="639936" y="623244"/>
                  </a:lnTo>
                  <a:lnTo>
                    <a:pt x="634719" y="625315"/>
                  </a:lnTo>
                  <a:lnTo>
                    <a:pt x="625418" y="629192"/>
                  </a:lnTo>
                  <a:lnTo>
                    <a:pt x="621547" y="631901"/>
                  </a:lnTo>
                  <a:lnTo>
                    <a:pt x="618772" y="634154"/>
                  </a:lnTo>
                  <a:lnTo>
                    <a:pt x="615450" y="633368"/>
                  </a:lnTo>
                  <a:lnTo>
                    <a:pt x="613789" y="632031"/>
                  </a:lnTo>
                  <a:lnTo>
                    <a:pt x="611438" y="629122"/>
                  </a:lnTo>
                  <a:lnTo>
                    <a:pt x="609128" y="628616"/>
                  </a:lnTo>
                  <a:lnTo>
                    <a:pt x="605106" y="631256"/>
                  </a:lnTo>
                  <a:lnTo>
                    <a:pt x="602167" y="628511"/>
                  </a:lnTo>
                  <a:lnTo>
                    <a:pt x="598365" y="627609"/>
                  </a:lnTo>
                  <a:lnTo>
                    <a:pt x="595323" y="626757"/>
                  </a:lnTo>
                  <a:lnTo>
                    <a:pt x="587625" y="627255"/>
                  </a:lnTo>
                  <a:lnTo>
                    <a:pt x="586074" y="623953"/>
                  </a:lnTo>
                  <a:lnTo>
                    <a:pt x="582131" y="622968"/>
                  </a:lnTo>
                  <a:lnTo>
                    <a:pt x="581161" y="624672"/>
                  </a:lnTo>
                  <a:lnTo>
                    <a:pt x="577792" y="624559"/>
                  </a:lnTo>
                  <a:lnTo>
                    <a:pt x="573897" y="622958"/>
                  </a:lnTo>
                  <a:lnTo>
                    <a:pt x="570822" y="625823"/>
                  </a:lnTo>
                  <a:lnTo>
                    <a:pt x="567574" y="627602"/>
                  </a:lnTo>
                  <a:lnTo>
                    <a:pt x="561809" y="625991"/>
                  </a:lnTo>
                  <a:lnTo>
                    <a:pt x="557125" y="624800"/>
                  </a:lnTo>
                  <a:lnTo>
                    <a:pt x="554722" y="626733"/>
                  </a:lnTo>
                  <a:lnTo>
                    <a:pt x="551991" y="628384"/>
                  </a:lnTo>
                  <a:lnTo>
                    <a:pt x="551150" y="629156"/>
                  </a:lnTo>
                  <a:lnTo>
                    <a:pt x="546964" y="630802"/>
                  </a:lnTo>
                  <a:lnTo>
                    <a:pt x="544722" y="633302"/>
                  </a:lnTo>
                  <a:lnTo>
                    <a:pt x="542203" y="637162"/>
                  </a:lnTo>
                  <a:lnTo>
                    <a:pt x="541016" y="637314"/>
                  </a:lnTo>
                  <a:lnTo>
                    <a:pt x="539421" y="635419"/>
                  </a:lnTo>
                  <a:lnTo>
                    <a:pt x="533286" y="636061"/>
                  </a:lnTo>
                  <a:lnTo>
                    <a:pt x="531795" y="639504"/>
                  </a:lnTo>
                  <a:lnTo>
                    <a:pt x="528471" y="644432"/>
                  </a:lnTo>
                  <a:lnTo>
                    <a:pt x="526137" y="648817"/>
                  </a:lnTo>
                  <a:lnTo>
                    <a:pt x="523947" y="654898"/>
                  </a:lnTo>
                  <a:lnTo>
                    <a:pt x="525554" y="657876"/>
                  </a:lnTo>
                  <a:lnTo>
                    <a:pt x="522579" y="658995"/>
                  </a:lnTo>
                  <a:lnTo>
                    <a:pt x="522616" y="661885"/>
                  </a:lnTo>
                  <a:lnTo>
                    <a:pt x="525086" y="663144"/>
                  </a:lnTo>
                  <a:lnTo>
                    <a:pt x="522303" y="665920"/>
                  </a:lnTo>
                  <a:lnTo>
                    <a:pt x="518800" y="668123"/>
                  </a:lnTo>
                  <a:lnTo>
                    <a:pt x="515778" y="670082"/>
                  </a:lnTo>
                  <a:lnTo>
                    <a:pt x="513076" y="672595"/>
                  </a:lnTo>
                  <a:lnTo>
                    <a:pt x="511409" y="671707"/>
                  </a:lnTo>
                  <a:lnTo>
                    <a:pt x="511264" y="668471"/>
                  </a:lnTo>
                  <a:lnTo>
                    <a:pt x="512480" y="666099"/>
                  </a:lnTo>
                  <a:lnTo>
                    <a:pt x="508749" y="661492"/>
                  </a:lnTo>
                  <a:lnTo>
                    <a:pt x="504875" y="662667"/>
                  </a:lnTo>
                  <a:lnTo>
                    <a:pt x="500916" y="664696"/>
                  </a:lnTo>
                  <a:lnTo>
                    <a:pt x="501366" y="661916"/>
                  </a:lnTo>
                  <a:lnTo>
                    <a:pt x="498211" y="659011"/>
                  </a:lnTo>
                  <a:lnTo>
                    <a:pt x="496405" y="662789"/>
                  </a:lnTo>
                  <a:lnTo>
                    <a:pt x="494733" y="665682"/>
                  </a:lnTo>
                  <a:lnTo>
                    <a:pt x="490676" y="667681"/>
                  </a:lnTo>
                  <a:lnTo>
                    <a:pt x="490192" y="667295"/>
                  </a:lnTo>
                  <a:lnTo>
                    <a:pt x="488882" y="666249"/>
                  </a:lnTo>
                  <a:lnTo>
                    <a:pt x="485741" y="666342"/>
                  </a:lnTo>
                  <a:lnTo>
                    <a:pt x="484436" y="668321"/>
                  </a:lnTo>
                  <a:lnTo>
                    <a:pt x="482041" y="666988"/>
                  </a:lnTo>
                  <a:lnTo>
                    <a:pt x="479416" y="668159"/>
                  </a:lnTo>
                  <a:lnTo>
                    <a:pt x="476780" y="667023"/>
                  </a:lnTo>
                  <a:lnTo>
                    <a:pt x="474398" y="669274"/>
                  </a:lnTo>
                  <a:lnTo>
                    <a:pt x="473694" y="673475"/>
                  </a:lnTo>
                  <a:lnTo>
                    <a:pt x="471138" y="676142"/>
                  </a:lnTo>
                  <a:lnTo>
                    <a:pt x="467859" y="672576"/>
                  </a:lnTo>
                  <a:lnTo>
                    <a:pt x="465595" y="676110"/>
                  </a:lnTo>
                  <a:lnTo>
                    <a:pt x="465490" y="679463"/>
                  </a:lnTo>
                  <a:lnTo>
                    <a:pt x="468189" y="680630"/>
                  </a:lnTo>
                  <a:lnTo>
                    <a:pt x="468228" y="684538"/>
                  </a:lnTo>
                  <a:lnTo>
                    <a:pt x="465248" y="683373"/>
                  </a:lnTo>
                  <a:lnTo>
                    <a:pt x="462599" y="685517"/>
                  </a:lnTo>
                  <a:lnTo>
                    <a:pt x="462863" y="689699"/>
                  </a:lnTo>
                  <a:lnTo>
                    <a:pt x="459597" y="686365"/>
                  </a:lnTo>
                  <a:lnTo>
                    <a:pt x="457568" y="687286"/>
                  </a:lnTo>
                  <a:lnTo>
                    <a:pt x="455850" y="691316"/>
                  </a:lnTo>
                  <a:lnTo>
                    <a:pt x="452896" y="696313"/>
                  </a:lnTo>
                  <a:lnTo>
                    <a:pt x="449641" y="702340"/>
                  </a:lnTo>
                  <a:lnTo>
                    <a:pt x="449574" y="704920"/>
                  </a:lnTo>
                  <a:lnTo>
                    <a:pt x="448081" y="706693"/>
                  </a:lnTo>
                  <a:lnTo>
                    <a:pt x="447873" y="710251"/>
                  </a:lnTo>
                  <a:lnTo>
                    <a:pt x="446611" y="710369"/>
                  </a:lnTo>
                  <a:lnTo>
                    <a:pt x="444572" y="705889"/>
                  </a:lnTo>
                  <a:lnTo>
                    <a:pt x="443675" y="703946"/>
                  </a:lnTo>
                  <a:lnTo>
                    <a:pt x="441486" y="704969"/>
                  </a:lnTo>
                  <a:lnTo>
                    <a:pt x="441224" y="708607"/>
                  </a:lnTo>
                  <a:lnTo>
                    <a:pt x="439953" y="713744"/>
                  </a:lnTo>
                  <a:lnTo>
                    <a:pt x="438928" y="714718"/>
                  </a:lnTo>
                  <a:lnTo>
                    <a:pt x="435767" y="712850"/>
                  </a:lnTo>
                  <a:lnTo>
                    <a:pt x="433475" y="714761"/>
                  </a:lnTo>
                  <a:lnTo>
                    <a:pt x="434500" y="716880"/>
                  </a:lnTo>
                  <a:lnTo>
                    <a:pt x="433282" y="719189"/>
                  </a:lnTo>
                  <a:lnTo>
                    <a:pt x="431708" y="719977"/>
                  </a:lnTo>
                  <a:lnTo>
                    <a:pt x="428328" y="721355"/>
                  </a:lnTo>
                  <a:lnTo>
                    <a:pt x="423721" y="721461"/>
                  </a:lnTo>
                  <a:lnTo>
                    <a:pt x="422189" y="721514"/>
                  </a:lnTo>
                  <a:lnTo>
                    <a:pt x="418404" y="720820"/>
                  </a:lnTo>
                  <a:lnTo>
                    <a:pt x="420341" y="727072"/>
                  </a:lnTo>
                  <a:lnTo>
                    <a:pt x="414284" y="730732"/>
                  </a:lnTo>
                  <a:lnTo>
                    <a:pt x="408338" y="728240"/>
                  </a:lnTo>
                  <a:lnTo>
                    <a:pt x="406058" y="723475"/>
                  </a:lnTo>
                  <a:lnTo>
                    <a:pt x="403737" y="720672"/>
                  </a:lnTo>
                  <a:lnTo>
                    <a:pt x="403803" y="716624"/>
                  </a:lnTo>
                  <a:lnTo>
                    <a:pt x="405343" y="711777"/>
                  </a:lnTo>
                  <a:lnTo>
                    <a:pt x="408967" y="708396"/>
                  </a:lnTo>
                  <a:lnTo>
                    <a:pt x="414822" y="704205"/>
                  </a:lnTo>
                  <a:lnTo>
                    <a:pt x="419650" y="700489"/>
                  </a:lnTo>
                  <a:lnTo>
                    <a:pt x="422565" y="696572"/>
                  </a:lnTo>
                  <a:lnTo>
                    <a:pt x="419484" y="692963"/>
                  </a:lnTo>
                  <a:lnTo>
                    <a:pt x="415685" y="696481"/>
                  </a:lnTo>
                  <a:lnTo>
                    <a:pt x="410314" y="697316"/>
                  </a:lnTo>
                  <a:lnTo>
                    <a:pt x="407133" y="695365"/>
                  </a:lnTo>
                  <a:lnTo>
                    <a:pt x="403098" y="690863"/>
                  </a:lnTo>
                  <a:lnTo>
                    <a:pt x="404055" y="686153"/>
                  </a:lnTo>
                  <a:lnTo>
                    <a:pt x="405024" y="681550"/>
                  </a:lnTo>
                  <a:lnTo>
                    <a:pt x="405401" y="675901"/>
                  </a:lnTo>
                  <a:lnTo>
                    <a:pt x="407740" y="670086"/>
                  </a:lnTo>
                  <a:lnTo>
                    <a:pt x="411899" y="662591"/>
                  </a:lnTo>
                  <a:lnTo>
                    <a:pt x="412315" y="657410"/>
                  </a:lnTo>
                  <a:lnTo>
                    <a:pt x="412128" y="652822"/>
                  </a:lnTo>
                  <a:lnTo>
                    <a:pt x="413658" y="651713"/>
                  </a:lnTo>
                  <a:lnTo>
                    <a:pt x="413455" y="645111"/>
                  </a:lnTo>
                  <a:lnTo>
                    <a:pt x="412367" y="641288"/>
                  </a:lnTo>
                  <a:lnTo>
                    <a:pt x="410529" y="637080"/>
                  </a:lnTo>
                  <a:lnTo>
                    <a:pt x="408326" y="632738"/>
                  </a:lnTo>
                  <a:lnTo>
                    <a:pt x="409218" y="631238"/>
                  </a:lnTo>
                  <a:lnTo>
                    <a:pt x="411861" y="628654"/>
                  </a:lnTo>
                  <a:lnTo>
                    <a:pt x="417039" y="626830"/>
                  </a:lnTo>
                  <a:lnTo>
                    <a:pt x="420975" y="622241"/>
                  </a:lnTo>
                  <a:lnTo>
                    <a:pt x="425344" y="616424"/>
                  </a:lnTo>
                  <a:lnTo>
                    <a:pt x="430185" y="611403"/>
                  </a:lnTo>
                  <a:lnTo>
                    <a:pt x="432604" y="609302"/>
                  </a:lnTo>
                  <a:lnTo>
                    <a:pt x="434300" y="609769"/>
                  </a:lnTo>
                  <a:lnTo>
                    <a:pt x="439268" y="616473"/>
                  </a:lnTo>
                  <a:lnTo>
                    <a:pt x="441622" y="616763"/>
                  </a:lnTo>
                  <a:lnTo>
                    <a:pt x="445021" y="616900"/>
                  </a:lnTo>
                  <a:lnTo>
                    <a:pt x="446752" y="612892"/>
                  </a:lnTo>
                  <a:lnTo>
                    <a:pt x="447744" y="611059"/>
                  </a:lnTo>
                  <a:lnTo>
                    <a:pt x="450237" y="608578"/>
                  </a:lnTo>
                  <a:lnTo>
                    <a:pt x="450977" y="607839"/>
                  </a:lnTo>
                  <a:lnTo>
                    <a:pt x="447361" y="604483"/>
                  </a:lnTo>
                  <a:lnTo>
                    <a:pt x="442238" y="601521"/>
                  </a:lnTo>
                  <a:lnTo>
                    <a:pt x="440529" y="601035"/>
                  </a:lnTo>
                  <a:lnTo>
                    <a:pt x="435439" y="603297"/>
                  </a:lnTo>
                  <a:lnTo>
                    <a:pt x="436122" y="601040"/>
                  </a:lnTo>
                  <a:lnTo>
                    <a:pt x="436062" y="599184"/>
                  </a:lnTo>
                  <a:lnTo>
                    <a:pt x="435933" y="595157"/>
                  </a:lnTo>
                  <a:lnTo>
                    <a:pt x="430252" y="596905"/>
                  </a:lnTo>
                  <a:lnTo>
                    <a:pt x="427131" y="595914"/>
                  </a:lnTo>
                  <a:lnTo>
                    <a:pt x="423372" y="596721"/>
                  </a:lnTo>
                  <a:lnTo>
                    <a:pt x="419787" y="599545"/>
                  </a:lnTo>
                  <a:lnTo>
                    <a:pt x="416976" y="601064"/>
                  </a:lnTo>
                  <a:lnTo>
                    <a:pt x="416183" y="602146"/>
                  </a:lnTo>
                  <a:lnTo>
                    <a:pt x="414497" y="604439"/>
                  </a:lnTo>
                  <a:lnTo>
                    <a:pt x="413141" y="609347"/>
                  </a:lnTo>
                  <a:lnTo>
                    <a:pt x="412238" y="611743"/>
                  </a:lnTo>
                  <a:lnTo>
                    <a:pt x="410011" y="612454"/>
                  </a:lnTo>
                  <a:lnTo>
                    <a:pt x="407675" y="614611"/>
                  </a:lnTo>
                  <a:lnTo>
                    <a:pt x="404181" y="615045"/>
                  </a:lnTo>
                  <a:lnTo>
                    <a:pt x="401333" y="618198"/>
                  </a:lnTo>
                  <a:lnTo>
                    <a:pt x="398571" y="622310"/>
                  </a:lnTo>
                  <a:lnTo>
                    <a:pt x="396822" y="625627"/>
                  </a:lnTo>
                  <a:lnTo>
                    <a:pt x="397752" y="628135"/>
                  </a:lnTo>
                  <a:lnTo>
                    <a:pt x="400296" y="632548"/>
                  </a:lnTo>
                  <a:lnTo>
                    <a:pt x="400123" y="633910"/>
                  </a:lnTo>
                  <a:lnTo>
                    <a:pt x="395171" y="633884"/>
                  </a:lnTo>
                  <a:lnTo>
                    <a:pt x="391818" y="638055"/>
                  </a:lnTo>
                  <a:lnTo>
                    <a:pt x="389804" y="643314"/>
                  </a:lnTo>
                  <a:lnTo>
                    <a:pt x="386712" y="646161"/>
                  </a:lnTo>
                  <a:lnTo>
                    <a:pt x="385282" y="650284"/>
                  </a:lnTo>
                  <a:lnTo>
                    <a:pt x="386496" y="653736"/>
                  </a:lnTo>
                  <a:lnTo>
                    <a:pt x="388476" y="654729"/>
                  </a:lnTo>
                  <a:lnTo>
                    <a:pt x="384955" y="658116"/>
                  </a:lnTo>
                  <a:lnTo>
                    <a:pt x="384425" y="661700"/>
                  </a:lnTo>
                  <a:lnTo>
                    <a:pt x="381253" y="664910"/>
                  </a:lnTo>
                  <a:lnTo>
                    <a:pt x="380543" y="667141"/>
                  </a:lnTo>
                  <a:lnTo>
                    <a:pt x="380694" y="669351"/>
                  </a:lnTo>
                  <a:lnTo>
                    <a:pt x="381867" y="672627"/>
                  </a:lnTo>
                  <a:lnTo>
                    <a:pt x="381644" y="676641"/>
                  </a:lnTo>
                  <a:lnTo>
                    <a:pt x="379349" y="681808"/>
                  </a:lnTo>
                  <a:lnTo>
                    <a:pt x="379094" y="684747"/>
                  </a:lnTo>
                  <a:lnTo>
                    <a:pt x="375007" y="687997"/>
                  </a:lnTo>
                  <a:lnTo>
                    <a:pt x="372035" y="687955"/>
                  </a:lnTo>
                  <a:lnTo>
                    <a:pt x="371228" y="691147"/>
                  </a:lnTo>
                  <a:lnTo>
                    <a:pt x="371568" y="695950"/>
                  </a:lnTo>
                  <a:lnTo>
                    <a:pt x="371000" y="699644"/>
                  </a:lnTo>
                  <a:lnTo>
                    <a:pt x="368388" y="702213"/>
                  </a:lnTo>
                  <a:lnTo>
                    <a:pt x="366179" y="703801"/>
                  </a:lnTo>
                  <a:lnTo>
                    <a:pt x="364316" y="704420"/>
                  </a:lnTo>
                  <a:lnTo>
                    <a:pt x="361457" y="704093"/>
                  </a:lnTo>
                  <a:lnTo>
                    <a:pt x="357808" y="704864"/>
                  </a:lnTo>
                  <a:lnTo>
                    <a:pt x="357725" y="706894"/>
                  </a:lnTo>
                  <a:lnTo>
                    <a:pt x="357304" y="709439"/>
                  </a:lnTo>
                  <a:lnTo>
                    <a:pt x="354348" y="709947"/>
                  </a:lnTo>
                  <a:lnTo>
                    <a:pt x="352280" y="710742"/>
                  </a:lnTo>
                  <a:lnTo>
                    <a:pt x="354524" y="715364"/>
                  </a:lnTo>
                  <a:lnTo>
                    <a:pt x="353398" y="717550"/>
                  </a:lnTo>
                  <a:lnTo>
                    <a:pt x="350225" y="718220"/>
                  </a:lnTo>
                  <a:lnTo>
                    <a:pt x="348581" y="719539"/>
                  </a:lnTo>
                  <a:lnTo>
                    <a:pt x="346665" y="720985"/>
                  </a:lnTo>
                  <a:lnTo>
                    <a:pt x="346118" y="724553"/>
                  </a:lnTo>
                  <a:lnTo>
                    <a:pt x="343788" y="727187"/>
                  </a:lnTo>
                  <a:lnTo>
                    <a:pt x="343704" y="731520"/>
                  </a:lnTo>
                  <a:lnTo>
                    <a:pt x="343083" y="734267"/>
                  </a:lnTo>
                  <a:lnTo>
                    <a:pt x="343168" y="737258"/>
                  </a:lnTo>
                  <a:lnTo>
                    <a:pt x="346786" y="740006"/>
                  </a:lnTo>
                  <a:lnTo>
                    <a:pt x="350530" y="740198"/>
                  </a:lnTo>
                  <a:lnTo>
                    <a:pt x="354388" y="739261"/>
                  </a:lnTo>
                  <a:lnTo>
                    <a:pt x="357142" y="738809"/>
                  </a:lnTo>
                  <a:lnTo>
                    <a:pt x="360429" y="742947"/>
                  </a:lnTo>
                  <a:lnTo>
                    <a:pt x="363753" y="742878"/>
                  </a:lnTo>
                  <a:lnTo>
                    <a:pt x="366509" y="745260"/>
                  </a:lnTo>
                  <a:lnTo>
                    <a:pt x="368796" y="747634"/>
                  </a:lnTo>
                  <a:lnTo>
                    <a:pt x="370650" y="749896"/>
                  </a:lnTo>
                  <a:lnTo>
                    <a:pt x="369969" y="750717"/>
                  </a:lnTo>
                  <a:lnTo>
                    <a:pt x="368078" y="752991"/>
                  </a:lnTo>
                  <a:lnTo>
                    <a:pt x="367685" y="757827"/>
                  </a:lnTo>
                  <a:lnTo>
                    <a:pt x="366706" y="759966"/>
                  </a:lnTo>
                  <a:lnTo>
                    <a:pt x="363792" y="761641"/>
                  </a:lnTo>
                  <a:lnTo>
                    <a:pt x="363004" y="764597"/>
                  </a:lnTo>
                  <a:lnTo>
                    <a:pt x="359241" y="766950"/>
                  </a:lnTo>
                  <a:lnTo>
                    <a:pt x="355778" y="767100"/>
                  </a:lnTo>
                  <a:lnTo>
                    <a:pt x="354441" y="770327"/>
                  </a:lnTo>
                  <a:lnTo>
                    <a:pt x="354278" y="774226"/>
                  </a:lnTo>
                  <a:lnTo>
                    <a:pt x="352265" y="774750"/>
                  </a:lnTo>
                  <a:lnTo>
                    <a:pt x="350637" y="778106"/>
                  </a:lnTo>
                  <a:lnTo>
                    <a:pt x="353410" y="780810"/>
                  </a:lnTo>
                  <a:lnTo>
                    <a:pt x="351112" y="783377"/>
                  </a:lnTo>
                  <a:lnTo>
                    <a:pt x="350747" y="787830"/>
                  </a:lnTo>
                  <a:lnTo>
                    <a:pt x="349997" y="792124"/>
                  </a:lnTo>
                  <a:lnTo>
                    <a:pt x="348281" y="797073"/>
                  </a:lnTo>
                  <a:lnTo>
                    <a:pt x="345136" y="799926"/>
                  </a:lnTo>
                  <a:lnTo>
                    <a:pt x="341396" y="802643"/>
                  </a:lnTo>
                  <a:lnTo>
                    <a:pt x="338600" y="804930"/>
                  </a:lnTo>
                  <a:lnTo>
                    <a:pt x="333360" y="806374"/>
                  </a:lnTo>
                  <a:lnTo>
                    <a:pt x="329980" y="805223"/>
                  </a:lnTo>
                  <a:lnTo>
                    <a:pt x="325802" y="807330"/>
                  </a:lnTo>
                  <a:lnTo>
                    <a:pt x="323387" y="810306"/>
                  </a:lnTo>
                  <a:lnTo>
                    <a:pt x="325338" y="813154"/>
                  </a:lnTo>
                  <a:lnTo>
                    <a:pt x="324544" y="815598"/>
                  </a:lnTo>
                  <a:lnTo>
                    <a:pt x="319657" y="818540"/>
                  </a:lnTo>
                  <a:lnTo>
                    <a:pt x="319678" y="822512"/>
                  </a:lnTo>
                  <a:lnTo>
                    <a:pt x="317923" y="825307"/>
                  </a:lnTo>
                  <a:lnTo>
                    <a:pt x="313193" y="822916"/>
                  </a:lnTo>
                  <a:lnTo>
                    <a:pt x="310091" y="822148"/>
                  </a:lnTo>
                  <a:lnTo>
                    <a:pt x="310426" y="827578"/>
                  </a:lnTo>
                  <a:lnTo>
                    <a:pt x="310174" y="829528"/>
                  </a:lnTo>
                  <a:lnTo>
                    <a:pt x="307537" y="831133"/>
                  </a:lnTo>
                  <a:lnTo>
                    <a:pt x="307754" y="836213"/>
                  </a:lnTo>
                  <a:lnTo>
                    <a:pt x="302463" y="837497"/>
                  </a:lnTo>
                  <a:lnTo>
                    <a:pt x="298642" y="838366"/>
                  </a:lnTo>
                  <a:lnTo>
                    <a:pt x="300047" y="842789"/>
                  </a:lnTo>
                  <a:lnTo>
                    <a:pt x="297783" y="843659"/>
                  </a:lnTo>
                  <a:lnTo>
                    <a:pt x="293963" y="843600"/>
                  </a:lnTo>
                  <a:lnTo>
                    <a:pt x="290007" y="846604"/>
                  </a:lnTo>
                  <a:lnTo>
                    <a:pt x="291101" y="850450"/>
                  </a:lnTo>
                  <a:lnTo>
                    <a:pt x="291372" y="855791"/>
                  </a:lnTo>
                  <a:lnTo>
                    <a:pt x="291975" y="859753"/>
                  </a:lnTo>
                  <a:lnTo>
                    <a:pt x="290911" y="861230"/>
                  </a:lnTo>
                  <a:lnTo>
                    <a:pt x="289076" y="863774"/>
                  </a:lnTo>
                  <a:lnTo>
                    <a:pt x="288270" y="866943"/>
                  </a:lnTo>
                  <a:lnTo>
                    <a:pt x="286579" y="872158"/>
                  </a:lnTo>
                  <a:lnTo>
                    <a:pt x="283922" y="871766"/>
                  </a:lnTo>
                  <a:lnTo>
                    <a:pt x="281974" y="872308"/>
                  </a:lnTo>
                  <a:lnTo>
                    <a:pt x="278787" y="877953"/>
                  </a:lnTo>
                  <a:lnTo>
                    <a:pt x="275392" y="876796"/>
                  </a:lnTo>
                  <a:lnTo>
                    <a:pt x="272603" y="879129"/>
                  </a:lnTo>
                  <a:lnTo>
                    <a:pt x="271665" y="881994"/>
                  </a:lnTo>
                  <a:lnTo>
                    <a:pt x="268695" y="886383"/>
                  </a:lnTo>
                  <a:lnTo>
                    <a:pt x="265313" y="884400"/>
                  </a:lnTo>
                  <a:lnTo>
                    <a:pt x="261804" y="886194"/>
                  </a:lnTo>
                  <a:lnTo>
                    <a:pt x="258333" y="887871"/>
                  </a:lnTo>
                  <a:lnTo>
                    <a:pt x="257570" y="890976"/>
                  </a:lnTo>
                  <a:lnTo>
                    <a:pt x="261212" y="894455"/>
                  </a:lnTo>
                  <a:lnTo>
                    <a:pt x="259997" y="896122"/>
                  </a:lnTo>
                  <a:lnTo>
                    <a:pt x="256697" y="896020"/>
                  </a:lnTo>
                  <a:lnTo>
                    <a:pt x="254658" y="896840"/>
                  </a:lnTo>
                  <a:lnTo>
                    <a:pt x="253121" y="894260"/>
                  </a:lnTo>
                  <a:lnTo>
                    <a:pt x="250849" y="893295"/>
                  </a:lnTo>
                  <a:lnTo>
                    <a:pt x="247151" y="895142"/>
                  </a:lnTo>
                  <a:lnTo>
                    <a:pt x="248952" y="899709"/>
                  </a:lnTo>
                  <a:lnTo>
                    <a:pt x="250759" y="902831"/>
                  </a:lnTo>
                  <a:lnTo>
                    <a:pt x="249462" y="906399"/>
                  </a:lnTo>
                  <a:lnTo>
                    <a:pt x="246267" y="905317"/>
                  </a:lnTo>
                  <a:lnTo>
                    <a:pt x="241619" y="906487"/>
                  </a:lnTo>
                  <a:lnTo>
                    <a:pt x="238001" y="906310"/>
                  </a:lnTo>
                  <a:lnTo>
                    <a:pt x="236772" y="905447"/>
                  </a:lnTo>
                  <a:lnTo>
                    <a:pt x="234186" y="906384"/>
                  </a:lnTo>
                  <a:lnTo>
                    <a:pt x="232333" y="908881"/>
                  </a:lnTo>
                  <a:lnTo>
                    <a:pt x="231125" y="914140"/>
                  </a:lnTo>
                  <a:lnTo>
                    <a:pt x="233410" y="914400"/>
                  </a:lnTo>
                  <a:lnTo>
                    <a:pt x="237345" y="915476"/>
                  </a:lnTo>
                  <a:lnTo>
                    <a:pt x="239899" y="916698"/>
                  </a:lnTo>
                  <a:lnTo>
                    <a:pt x="242901" y="920447"/>
                  </a:lnTo>
                  <a:lnTo>
                    <a:pt x="238105" y="924150"/>
                  </a:lnTo>
                  <a:lnTo>
                    <a:pt x="235486" y="926609"/>
                  </a:lnTo>
                  <a:lnTo>
                    <a:pt x="235151" y="930874"/>
                  </a:lnTo>
                  <a:lnTo>
                    <a:pt x="234328" y="935186"/>
                  </a:lnTo>
                  <a:lnTo>
                    <a:pt x="231987" y="936178"/>
                  </a:lnTo>
                  <a:lnTo>
                    <a:pt x="227988" y="935399"/>
                  </a:lnTo>
                  <a:lnTo>
                    <a:pt x="227675" y="937611"/>
                  </a:lnTo>
                  <a:lnTo>
                    <a:pt x="224746" y="937663"/>
                  </a:lnTo>
                  <a:lnTo>
                    <a:pt x="220190" y="938314"/>
                  </a:lnTo>
                  <a:lnTo>
                    <a:pt x="214247" y="940696"/>
                  </a:lnTo>
                  <a:lnTo>
                    <a:pt x="214854" y="945547"/>
                  </a:lnTo>
                  <a:lnTo>
                    <a:pt x="205792" y="953083"/>
                  </a:lnTo>
                  <a:lnTo>
                    <a:pt x="201662" y="955519"/>
                  </a:lnTo>
                  <a:lnTo>
                    <a:pt x="200900" y="957699"/>
                  </a:lnTo>
                  <a:lnTo>
                    <a:pt x="200615" y="958511"/>
                  </a:lnTo>
                  <a:lnTo>
                    <a:pt x="196947" y="961895"/>
                  </a:lnTo>
                  <a:lnTo>
                    <a:pt x="195807" y="962118"/>
                  </a:lnTo>
                  <a:lnTo>
                    <a:pt x="194835" y="959378"/>
                  </a:lnTo>
                  <a:lnTo>
                    <a:pt x="197207" y="956856"/>
                  </a:lnTo>
                  <a:lnTo>
                    <a:pt x="197072" y="951064"/>
                  </a:lnTo>
                  <a:lnTo>
                    <a:pt x="198304" y="947854"/>
                  </a:lnTo>
                  <a:lnTo>
                    <a:pt x="196576" y="945720"/>
                  </a:lnTo>
                  <a:lnTo>
                    <a:pt x="193748" y="944938"/>
                  </a:lnTo>
                  <a:lnTo>
                    <a:pt x="191537" y="948010"/>
                  </a:lnTo>
                  <a:lnTo>
                    <a:pt x="188772" y="948001"/>
                  </a:lnTo>
                  <a:lnTo>
                    <a:pt x="186060" y="948706"/>
                  </a:lnTo>
                  <a:lnTo>
                    <a:pt x="185285" y="953017"/>
                  </a:lnTo>
                  <a:lnTo>
                    <a:pt x="183185" y="955498"/>
                  </a:lnTo>
                  <a:lnTo>
                    <a:pt x="178690" y="957980"/>
                  </a:lnTo>
                  <a:lnTo>
                    <a:pt x="175315" y="960359"/>
                  </a:lnTo>
                  <a:lnTo>
                    <a:pt x="173292" y="964611"/>
                  </a:lnTo>
                  <a:lnTo>
                    <a:pt x="173416" y="966232"/>
                  </a:lnTo>
                  <a:lnTo>
                    <a:pt x="171690" y="968206"/>
                  </a:lnTo>
                  <a:lnTo>
                    <a:pt x="167467" y="965890"/>
                  </a:lnTo>
                  <a:lnTo>
                    <a:pt x="167212" y="969113"/>
                  </a:lnTo>
                  <a:lnTo>
                    <a:pt x="163680" y="969604"/>
                  </a:lnTo>
                  <a:lnTo>
                    <a:pt x="161907" y="968300"/>
                  </a:lnTo>
                  <a:lnTo>
                    <a:pt x="157571" y="968314"/>
                  </a:lnTo>
                  <a:lnTo>
                    <a:pt x="154498" y="972221"/>
                  </a:lnTo>
                  <a:lnTo>
                    <a:pt x="149230" y="975398"/>
                  </a:lnTo>
                  <a:lnTo>
                    <a:pt x="142004" y="975117"/>
                  </a:lnTo>
                  <a:lnTo>
                    <a:pt x="141076" y="973523"/>
                  </a:lnTo>
                  <a:lnTo>
                    <a:pt x="142077" y="970156"/>
                  </a:lnTo>
                  <a:lnTo>
                    <a:pt x="142242" y="966724"/>
                  </a:lnTo>
                  <a:lnTo>
                    <a:pt x="144975" y="962301"/>
                  </a:lnTo>
                  <a:lnTo>
                    <a:pt x="144345" y="958727"/>
                  </a:lnTo>
                  <a:lnTo>
                    <a:pt x="141571" y="958342"/>
                  </a:lnTo>
                  <a:lnTo>
                    <a:pt x="138357" y="959148"/>
                  </a:lnTo>
                  <a:lnTo>
                    <a:pt x="136267" y="962757"/>
                  </a:lnTo>
                  <a:lnTo>
                    <a:pt x="135059" y="965551"/>
                  </a:lnTo>
                  <a:lnTo>
                    <a:pt x="135680" y="972056"/>
                  </a:lnTo>
                  <a:lnTo>
                    <a:pt x="133004" y="976817"/>
                  </a:lnTo>
                  <a:lnTo>
                    <a:pt x="130446" y="980583"/>
                  </a:lnTo>
                  <a:lnTo>
                    <a:pt x="132055" y="986135"/>
                  </a:lnTo>
                  <a:lnTo>
                    <a:pt x="135179" y="987551"/>
                  </a:lnTo>
                  <a:lnTo>
                    <a:pt x="139725" y="990687"/>
                  </a:lnTo>
                  <a:lnTo>
                    <a:pt x="140631" y="993024"/>
                  </a:lnTo>
                  <a:lnTo>
                    <a:pt x="136219" y="992187"/>
                  </a:lnTo>
                  <a:lnTo>
                    <a:pt x="133080" y="993740"/>
                  </a:lnTo>
                  <a:lnTo>
                    <a:pt x="129412" y="990743"/>
                  </a:lnTo>
                  <a:lnTo>
                    <a:pt x="127821" y="989990"/>
                  </a:lnTo>
                  <a:lnTo>
                    <a:pt x="124865" y="992250"/>
                  </a:lnTo>
                  <a:lnTo>
                    <a:pt x="122767" y="990452"/>
                  </a:lnTo>
                  <a:lnTo>
                    <a:pt x="120588" y="992598"/>
                  </a:lnTo>
                  <a:lnTo>
                    <a:pt x="119744" y="994900"/>
                  </a:lnTo>
                  <a:lnTo>
                    <a:pt x="119344" y="998946"/>
                  </a:lnTo>
                  <a:lnTo>
                    <a:pt x="119449" y="1003895"/>
                  </a:lnTo>
                  <a:lnTo>
                    <a:pt x="118068" y="1006332"/>
                  </a:lnTo>
                  <a:lnTo>
                    <a:pt x="115987" y="1006597"/>
                  </a:lnTo>
                  <a:lnTo>
                    <a:pt x="113408" y="1002902"/>
                  </a:lnTo>
                  <a:lnTo>
                    <a:pt x="113127" y="1000828"/>
                  </a:lnTo>
                  <a:lnTo>
                    <a:pt x="113650" y="994284"/>
                  </a:lnTo>
                  <a:lnTo>
                    <a:pt x="111815" y="993295"/>
                  </a:lnTo>
                  <a:lnTo>
                    <a:pt x="108817" y="996102"/>
                  </a:lnTo>
                  <a:lnTo>
                    <a:pt x="108278" y="998078"/>
                  </a:lnTo>
                  <a:lnTo>
                    <a:pt x="104517" y="998790"/>
                  </a:lnTo>
                  <a:lnTo>
                    <a:pt x="100611" y="1000597"/>
                  </a:lnTo>
                  <a:lnTo>
                    <a:pt x="98091" y="999078"/>
                  </a:lnTo>
                  <a:lnTo>
                    <a:pt x="96521" y="996376"/>
                  </a:lnTo>
                  <a:lnTo>
                    <a:pt x="93352" y="1000379"/>
                  </a:lnTo>
                  <a:lnTo>
                    <a:pt x="90758" y="1002743"/>
                  </a:lnTo>
                  <a:lnTo>
                    <a:pt x="87505" y="1005489"/>
                  </a:lnTo>
                  <a:lnTo>
                    <a:pt x="84437" y="1007119"/>
                  </a:lnTo>
                  <a:lnTo>
                    <a:pt x="86722" y="1009261"/>
                  </a:lnTo>
                  <a:lnTo>
                    <a:pt x="89780" y="1009494"/>
                  </a:lnTo>
                  <a:lnTo>
                    <a:pt x="93485" y="1013446"/>
                  </a:lnTo>
                  <a:lnTo>
                    <a:pt x="94548" y="1017497"/>
                  </a:lnTo>
                  <a:lnTo>
                    <a:pt x="88658" y="1015445"/>
                  </a:lnTo>
                  <a:lnTo>
                    <a:pt x="83340" y="1016353"/>
                  </a:lnTo>
                  <a:lnTo>
                    <a:pt x="77680" y="1018264"/>
                  </a:lnTo>
                  <a:lnTo>
                    <a:pt x="70369" y="1017103"/>
                  </a:lnTo>
                  <a:lnTo>
                    <a:pt x="62966" y="1017445"/>
                  </a:lnTo>
                  <a:lnTo>
                    <a:pt x="56059" y="1020246"/>
                  </a:lnTo>
                  <a:lnTo>
                    <a:pt x="53544" y="1023070"/>
                  </a:lnTo>
                  <a:lnTo>
                    <a:pt x="53080" y="1026672"/>
                  </a:lnTo>
                  <a:lnTo>
                    <a:pt x="49799" y="1029245"/>
                  </a:lnTo>
                  <a:lnTo>
                    <a:pt x="43971" y="1030644"/>
                  </a:lnTo>
                  <a:lnTo>
                    <a:pt x="40688" y="1030246"/>
                  </a:lnTo>
                  <a:lnTo>
                    <a:pt x="36966" y="1027722"/>
                  </a:lnTo>
                  <a:lnTo>
                    <a:pt x="35628" y="1023471"/>
                  </a:lnTo>
                  <a:lnTo>
                    <a:pt x="34353" y="1021315"/>
                  </a:lnTo>
                  <a:lnTo>
                    <a:pt x="34234" y="1018426"/>
                  </a:lnTo>
                  <a:lnTo>
                    <a:pt x="36907" y="1016137"/>
                  </a:lnTo>
                  <a:lnTo>
                    <a:pt x="40773" y="1014847"/>
                  </a:lnTo>
                  <a:lnTo>
                    <a:pt x="42889" y="1011481"/>
                  </a:lnTo>
                  <a:lnTo>
                    <a:pt x="45980" y="1004201"/>
                  </a:lnTo>
                  <a:lnTo>
                    <a:pt x="46008" y="999863"/>
                  </a:lnTo>
                  <a:lnTo>
                    <a:pt x="50426" y="997824"/>
                  </a:lnTo>
                  <a:lnTo>
                    <a:pt x="53299" y="1000388"/>
                  </a:lnTo>
                  <a:lnTo>
                    <a:pt x="57638" y="998369"/>
                  </a:lnTo>
                  <a:lnTo>
                    <a:pt x="60314" y="996182"/>
                  </a:lnTo>
                  <a:lnTo>
                    <a:pt x="64222" y="995546"/>
                  </a:lnTo>
                  <a:lnTo>
                    <a:pt x="67315" y="992293"/>
                  </a:lnTo>
                  <a:lnTo>
                    <a:pt x="71076" y="991466"/>
                  </a:lnTo>
                  <a:lnTo>
                    <a:pt x="78802" y="992752"/>
                  </a:lnTo>
                  <a:lnTo>
                    <a:pt x="81914" y="998163"/>
                  </a:lnTo>
                  <a:lnTo>
                    <a:pt x="84586" y="997075"/>
                  </a:lnTo>
                  <a:lnTo>
                    <a:pt x="86510" y="993575"/>
                  </a:lnTo>
                  <a:lnTo>
                    <a:pt x="85378" y="987815"/>
                  </a:lnTo>
                  <a:lnTo>
                    <a:pt x="91030" y="984785"/>
                  </a:lnTo>
                  <a:lnTo>
                    <a:pt x="94147" y="985364"/>
                  </a:lnTo>
                  <a:lnTo>
                    <a:pt x="99442" y="983955"/>
                  </a:lnTo>
                  <a:lnTo>
                    <a:pt x="98186" y="980600"/>
                  </a:lnTo>
                  <a:lnTo>
                    <a:pt x="100836" y="977819"/>
                  </a:lnTo>
                  <a:lnTo>
                    <a:pt x="106062" y="972299"/>
                  </a:lnTo>
                  <a:lnTo>
                    <a:pt x="108338" y="967829"/>
                  </a:lnTo>
                  <a:lnTo>
                    <a:pt x="114350" y="959585"/>
                  </a:lnTo>
                  <a:lnTo>
                    <a:pt x="118710" y="953205"/>
                  </a:lnTo>
                  <a:lnTo>
                    <a:pt x="121694" y="950944"/>
                  </a:lnTo>
                  <a:lnTo>
                    <a:pt x="123795" y="948438"/>
                  </a:lnTo>
                  <a:lnTo>
                    <a:pt x="128390" y="945937"/>
                  </a:lnTo>
                  <a:lnTo>
                    <a:pt x="131095" y="942418"/>
                  </a:lnTo>
                  <a:lnTo>
                    <a:pt x="134004" y="941721"/>
                  </a:lnTo>
                  <a:lnTo>
                    <a:pt x="141937" y="938774"/>
                  </a:lnTo>
                  <a:lnTo>
                    <a:pt x="150809" y="935346"/>
                  </a:lnTo>
                  <a:lnTo>
                    <a:pt x="156659" y="934681"/>
                  </a:lnTo>
                  <a:lnTo>
                    <a:pt x="161479" y="934686"/>
                  </a:lnTo>
                  <a:lnTo>
                    <a:pt x="161537" y="939370"/>
                  </a:lnTo>
                  <a:lnTo>
                    <a:pt x="162228" y="943110"/>
                  </a:lnTo>
                  <a:lnTo>
                    <a:pt x="169321" y="944466"/>
                  </a:lnTo>
                  <a:lnTo>
                    <a:pt x="171014" y="944116"/>
                  </a:lnTo>
                  <a:lnTo>
                    <a:pt x="172461" y="941191"/>
                  </a:lnTo>
                  <a:lnTo>
                    <a:pt x="170005" y="938593"/>
                  </a:lnTo>
                  <a:lnTo>
                    <a:pt x="168234" y="937187"/>
                  </a:lnTo>
                  <a:lnTo>
                    <a:pt x="171082" y="931436"/>
                  </a:lnTo>
                  <a:lnTo>
                    <a:pt x="173277" y="923453"/>
                  </a:lnTo>
                  <a:lnTo>
                    <a:pt x="173703" y="919073"/>
                  </a:lnTo>
                  <a:lnTo>
                    <a:pt x="178482" y="914951"/>
                  </a:lnTo>
                  <a:lnTo>
                    <a:pt x="180665" y="911684"/>
                  </a:lnTo>
                  <a:lnTo>
                    <a:pt x="185395" y="908619"/>
                  </a:lnTo>
                  <a:lnTo>
                    <a:pt x="189895" y="902824"/>
                  </a:lnTo>
                  <a:lnTo>
                    <a:pt x="198493" y="897659"/>
                  </a:lnTo>
                  <a:lnTo>
                    <a:pt x="207618" y="890590"/>
                  </a:lnTo>
                  <a:lnTo>
                    <a:pt x="214699" y="884165"/>
                  </a:lnTo>
                  <a:lnTo>
                    <a:pt x="217185" y="886099"/>
                  </a:lnTo>
                  <a:lnTo>
                    <a:pt x="218451" y="887081"/>
                  </a:lnTo>
                  <a:lnTo>
                    <a:pt x="221706" y="886834"/>
                  </a:lnTo>
                  <a:lnTo>
                    <a:pt x="224298" y="885846"/>
                  </a:lnTo>
                  <a:lnTo>
                    <a:pt x="224450" y="883588"/>
                  </a:lnTo>
                  <a:lnTo>
                    <a:pt x="223039" y="879697"/>
                  </a:lnTo>
                  <a:lnTo>
                    <a:pt x="222971" y="875003"/>
                  </a:lnTo>
                  <a:lnTo>
                    <a:pt x="226870" y="866133"/>
                  </a:lnTo>
                  <a:lnTo>
                    <a:pt x="232595" y="856834"/>
                  </a:lnTo>
                  <a:lnTo>
                    <a:pt x="235121" y="854306"/>
                  </a:lnTo>
                  <a:lnTo>
                    <a:pt x="239308" y="851974"/>
                  </a:lnTo>
                  <a:lnTo>
                    <a:pt x="243340" y="844559"/>
                  </a:lnTo>
                  <a:lnTo>
                    <a:pt x="247746" y="840054"/>
                  </a:lnTo>
                  <a:lnTo>
                    <a:pt x="250432" y="838908"/>
                  </a:lnTo>
                  <a:lnTo>
                    <a:pt x="250087" y="836116"/>
                  </a:lnTo>
                  <a:lnTo>
                    <a:pt x="249166" y="833265"/>
                  </a:lnTo>
                  <a:lnTo>
                    <a:pt x="249540" y="827386"/>
                  </a:lnTo>
                  <a:lnTo>
                    <a:pt x="250287" y="820342"/>
                  </a:lnTo>
                  <a:lnTo>
                    <a:pt x="250755" y="806926"/>
                  </a:lnTo>
                  <a:lnTo>
                    <a:pt x="251684" y="803243"/>
                  </a:lnTo>
                  <a:lnTo>
                    <a:pt x="253625" y="798955"/>
                  </a:lnTo>
                  <a:lnTo>
                    <a:pt x="251458" y="795390"/>
                  </a:lnTo>
                  <a:lnTo>
                    <a:pt x="251257" y="789322"/>
                  </a:lnTo>
                  <a:lnTo>
                    <a:pt x="252577" y="782959"/>
                  </a:lnTo>
                  <a:lnTo>
                    <a:pt x="257063" y="777613"/>
                  </a:lnTo>
                  <a:lnTo>
                    <a:pt x="259128" y="774367"/>
                  </a:lnTo>
                  <a:lnTo>
                    <a:pt x="261682" y="770336"/>
                  </a:lnTo>
                  <a:lnTo>
                    <a:pt x="263545" y="766619"/>
                  </a:lnTo>
                  <a:lnTo>
                    <a:pt x="265112" y="760653"/>
                  </a:lnTo>
                  <a:lnTo>
                    <a:pt x="264366" y="759066"/>
                  </a:lnTo>
                  <a:lnTo>
                    <a:pt x="262106" y="758990"/>
                  </a:lnTo>
                  <a:lnTo>
                    <a:pt x="261493" y="758969"/>
                  </a:lnTo>
                  <a:lnTo>
                    <a:pt x="259311" y="760186"/>
                  </a:lnTo>
                  <a:lnTo>
                    <a:pt x="254017" y="763121"/>
                  </a:lnTo>
                  <a:lnTo>
                    <a:pt x="248989" y="766668"/>
                  </a:lnTo>
                  <a:lnTo>
                    <a:pt x="243309" y="769803"/>
                  </a:lnTo>
                  <a:lnTo>
                    <a:pt x="233268" y="775557"/>
                  </a:lnTo>
                  <a:lnTo>
                    <a:pt x="230628" y="775348"/>
                  </a:lnTo>
                  <a:lnTo>
                    <a:pt x="227644" y="772676"/>
                  </a:lnTo>
                  <a:lnTo>
                    <a:pt x="226126" y="767680"/>
                  </a:lnTo>
                  <a:lnTo>
                    <a:pt x="224729" y="766392"/>
                  </a:lnTo>
                  <a:lnTo>
                    <a:pt x="220634" y="764503"/>
                  </a:lnTo>
                  <a:lnTo>
                    <a:pt x="221748" y="761158"/>
                  </a:lnTo>
                  <a:lnTo>
                    <a:pt x="218791" y="757947"/>
                  </a:lnTo>
                  <a:lnTo>
                    <a:pt x="214720" y="760898"/>
                  </a:lnTo>
                  <a:lnTo>
                    <a:pt x="214229" y="764539"/>
                  </a:lnTo>
                  <a:lnTo>
                    <a:pt x="214649" y="767634"/>
                  </a:lnTo>
                  <a:lnTo>
                    <a:pt x="212492" y="771232"/>
                  </a:lnTo>
                  <a:lnTo>
                    <a:pt x="213619" y="775422"/>
                  </a:lnTo>
                  <a:lnTo>
                    <a:pt x="217542" y="784087"/>
                  </a:lnTo>
                  <a:lnTo>
                    <a:pt x="215131" y="788702"/>
                  </a:lnTo>
                  <a:lnTo>
                    <a:pt x="212721" y="789816"/>
                  </a:lnTo>
                  <a:lnTo>
                    <a:pt x="207402" y="787948"/>
                  </a:lnTo>
                  <a:lnTo>
                    <a:pt x="202252" y="777068"/>
                  </a:lnTo>
                  <a:lnTo>
                    <a:pt x="196722" y="766743"/>
                  </a:lnTo>
                  <a:lnTo>
                    <a:pt x="193128" y="763122"/>
                  </a:lnTo>
                  <a:lnTo>
                    <a:pt x="189958" y="762452"/>
                  </a:lnTo>
                  <a:lnTo>
                    <a:pt x="191064" y="760026"/>
                  </a:lnTo>
                  <a:lnTo>
                    <a:pt x="190578" y="757167"/>
                  </a:lnTo>
                  <a:lnTo>
                    <a:pt x="187870" y="757317"/>
                  </a:lnTo>
                  <a:lnTo>
                    <a:pt x="186942" y="760596"/>
                  </a:lnTo>
                  <a:lnTo>
                    <a:pt x="185764" y="763767"/>
                  </a:lnTo>
                  <a:lnTo>
                    <a:pt x="182564" y="766472"/>
                  </a:lnTo>
                  <a:lnTo>
                    <a:pt x="180465" y="763082"/>
                  </a:lnTo>
                  <a:lnTo>
                    <a:pt x="175576" y="761223"/>
                  </a:lnTo>
                  <a:lnTo>
                    <a:pt x="173204" y="759078"/>
                  </a:lnTo>
                  <a:lnTo>
                    <a:pt x="170594" y="755844"/>
                  </a:lnTo>
                  <a:lnTo>
                    <a:pt x="172414" y="753376"/>
                  </a:lnTo>
                  <a:lnTo>
                    <a:pt x="170602" y="748729"/>
                  </a:lnTo>
                  <a:lnTo>
                    <a:pt x="165078" y="752314"/>
                  </a:lnTo>
                  <a:lnTo>
                    <a:pt x="159116" y="757760"/>
                  </a:lnTo>
                  <a:lnTo>
                    <a:pt x="156581" y="763354"/>
                  </a:lnTo>
                  <a:lnTo>
                    <a:pt x="155169" y="760322"/>
                  </a:lnTo>
                  <a:lnTo>
                    <a:pt x="151542" y="762028"/>
                  </a:lnTo>
                  <a:lnTo>
                    <a:pt x="150691" y="762619"/>
                  </a:lnTo>
                  <a:lnTo>
                    <a:pt x="149504" y="763442"/>
                  </a:lnTo>
                  <a:lnTo>
                    <a:pt x="145338" y="766320"/>
                  </a:lnTo>
                  <a:lnTo>
                    <a:pt x="142068" y="768384"/>
                  </a:lnTo>
                  <a:lnTo>
                    <a:pt x="142025" y="768601"/>
                  </a:lnTo>
                  <a:lnTo>
                    <a:pt x="141130" y="773056"/>
                  </a:lnTo>
                  <a:lnTo>
                    <a:pt x="136088" y="776306"/>
                  </a:lnTo>
                  <a:lnTo>
                    <a:pt x="130371" y="779787"/>
                  </a:lnTo>
                  <a:lnTo>
                    <a:pt x="128932" y="776047"/>
                  </a:lnTo>
                  <a:lnTo>
                    <a:pt x="122531" y="776174"/>
                  </a:lnTo>
                  <a:lnTo>
                    <a:pt x="118435" y="773502"/>
                  </a:lnTo>
                  <a:lnTo>
                    <a:pt x="123463" y="771199"/>
                  </a:lnTo>
                  <a:lnTo>
                    <a:pt x="128296" y="768550"/>
                  </a:lnTo>
                  <a:lnTo>
                    <a:pt x="129967" y="761765"/>
                  </a:lnTo>
                  <a:lnTo>
                    <a:pt x="128861" y="752831"/>
                  </a:lnTo>
                  <a:lnTo>
                    <a:pt x="125891" y="746510"/>
                  </a:lnTo>
                  <a:lnTo>
                    <a:pt x="123487" y="741496"/>
                  </a:lnTo>
                  <a:lnTo>
                    <a:pt x="122070" y="736547"/>
                  </a:lnTo>
                  <a:lnTo>
                    <a:pt x="123654" y="731446"/>
                  </a:lnTo>
                  <a:lnTo>
                    <a:pt x="127686" y="725820"/>
                  </a:lnTo>
                  <a:lnTo>
                    <a:pt x="129322" y="723686"/>
                  </a:lnTo>
                  <a:lnTo>
                    <a:pt x="131763" y="722371"/>
                  </a:lnTo>
                  <a:lnTo>
                    <a:pt x="129834" y="717702"/>
                  </a:lnTo>
                  <a:lnTo>
                    <a:pt x="127079" y="712517"/>
                  </a:lnTo>
                  <a:lnTo>
                    <a:pt x="126783" y="709514"/>
                  </a:lnTo>
                  <a:lnTo>
                    <a:pt x="122451" y="700097"/>
                  </a:lnTo>
                  <a:lnTo>
                    <a:pt x="120801" y="695722"/>
                  </a:lnTo>
                  <a:lnTo>
                    <a:pt x="119904" y="692785"/>
                  </a:lnTo>
                  <a:lnTo>
                    <a:pt x="117659" y="687255"/>
                  </a:lnTo>
                  <a:lnTo>
                    <a:pt x="113867" y="680311"/>
                  </a:lnTo>
                  <a:lnTo>
                    <a:pt x="111734" y="679765"/>
                  </a:lnTo>
                  <a:lnTo>
                    <a:pt x="110517" y="682413"/>
                  </a:lnTo>
                  <a:lnTo>
                    <a:pt x="110416" y="685554"/>
                  </a:lnTo>
                  <a:lnTo>
                    <a:pt x="110573" y="688679"/>
                  </a:lnTo>
                  <a:lnTo>
                    <a:pt x="109760" y="691823"/>
                  </a:lnTo>
                  <a:lnTo>
                    <a:pt x="106829" y="691954"/>
                  </a:lnTo>
                  <a:lnTo>
                    <a:pt x="103699" y="691775"/>
                  </a:lnTo>
                  <a:lnTo>
                    <a:pt x="101709" y="694025"/>
                  </a:lnTo>
                  <a:lnTo>
                    <a:pt x="98380" y="695440"/>
                  </a:lnTo>
                  <a:lnTo>
                    <a:pt x="91631" y="698935"/>
                  </a:lnTo>
                  <a:lnTo>
                    <a:pt x="83764" y="700624"/>
                  </a:lnTo>
                  <a:lnTo>
                    <a:pt x="75144" y="700948"/>
                  </a:lnTo>
                  <a:lnTo>
                    <a:pt x="70828" y="700146"/>
                  </a:lnTo>
                  <a:lnTo>
                    <a:pt x="65394" y="697187"/>
                  </a:lnTo>
                  <a:lnTo>
                    <a:pt x="63571" y="691586"/>
                  </a:lnTo>
                  <a:lnTo>
                    <a:pt x="64450" y="689970"/>
                  </a:lnTo>
                  <a:lnTo>
                    <a:pt x="65798" y="688265"/>
                  </a:lnTo>
                  <a:lnTo>
                    <a:pt x="62116" y="684602"/>
                  </a:lnTo>
                  <a:lnTo>
                    <a:pt x="58514" y="681151"/>
                  </a:lnTo>
                  <a:lnTo>
                    <a:pt x="55928" y="674675"/>
                  </a:lnTo>
                  <a:lnTo>
                    <a:pt x="53291" y="672273"/>
                  </a:lnTo>
                  <a:lnTo>
                    <a:pt x="51346" y="668329"/>
                  </a:lnTo>
                  <a:lnTo>
                    <a:pt x="49234" y="668299"/>
                  </a:lnTo>
                  <a:lnTo>
                    <a:pt x="43858" y="664363"/>
                  </a:lnTo>
                  <a:lnTo>
                    <a:pt x="40275" y="658867"/>
                  </a:lnTo>
                  <a:lnTo>
                    <a:pt x="41968" y="657348"/>
                  </a:lnTo>
                  <a:lnTo>
                    <a:pt x="43461" y="656838"/>
                  </a:lnTo>
                  <a:lnTo>
                    <a:pt x="45216" y="653520"/>
                  </a:lnTo>
                  <a:lnTo>
                    <a:pt x="44463" y="652553"/>
                  </a:lnTo>
                  <a:lnTo>
                    <a:pt x="41575" y="652935"/>
                  </a:lnTo>
                  <a:lnTo>
                    <a:pt x="38880" y="654769"/>
                  </a:lnTo>
                  <a:lnTo>
                    <a:pt x="36633" y="654491"/>
                  </a:lnTo>
                  <a:lnTo>
                    <a:pt x="34315" y="653781"/>
                  </a:lnTo>
                  <a:lnTo>
                    <a:pt x="32957" y="650941"/>
                  </a:lnTo>
                  <a:lnTo>
                    <a:pt x="34476" y="649212"/>
                  </a:lnTo>
                  <a:lnTo>
                    <a:pt x="38872" y="647846"/>
                  </a:lnTo>
                  <a:lnTo>
                    <a:pt x="42686" y="643644"/>
                  </a:lnTo>
                  <a:lnTo>
                    <a:pt x="44898" y="642948"/>
                  </a:lnTo>
                  <a:lnTo>
                    <a:pt x="44567" y="640084"/>
                  </a:lnTo>
                  <a:lnTo>
                    <a:pt x="43866" y="638300"/>
                  </a:lnTo>
                  <a:lnTo>
                    <a:pt x="44390" y="634316"/>
                  </a:lnTo>
                  <a:lnTo>
                    <a:pt x="43229" y="629537"/>
                  </a:lnTo>
                  <a:lnTo>
                    <a:pt x="42662" y="628692"/>
                  </a:lnTo>
                  <a:lnTo>
                    <a:pt x="40574" y="625572"/>
                  </a:lnTo>
                  <a:lnTo>
                    <a:pt x="42322" y="623436"/>
                  </a:lnTo>
                  <a:lnTo>
                    <a:pt x="44506" y="620653"/>
                  </a:lnTo>
                  <a:lnTo>
                    <a:pt x="42500" y="618413"/>
                  </a:lnTo>
                  <a:lnTo>
                    <a:pt x="41048" y="614730"/>
                  </a:lnTo>
                  <a:lnTo>
                    <a:pt x="37947" y="613252"/>
                  </a:lnTo>
                  <a:lnTo>
                    <a:pt x="36010" y="618598"/>
                  </a:lnTo>
                  <a:lnTo>
                    <a:pt x="34096" y="618166"/>
                  </a:lnTo>
                  <a:lnTo>
                    <a:pt x="31628" y="617340"/>
                  </a:lnTo>
                  <a:lnTo>
                    <a:pt x="29603" y="614323"/>
                  </a:lnTo>
                  <a:lnTo>
                    <a:pt x="30194" y="608831"/>
                  </a:lnTo>
                  <a:lnTo>
                    <a:pt x="30667" y="605763"/>
                  </a:lnTo>
                  <a:lnTo>
                    <a:pt x="26552" y="603365"/>
                  </a:lnTo>
                  <a:lnTo>
                    <a:pt x="25397" y="603446"/>
                  </a:lnTo>
                  <a:lnTo>
                    <a:pt x="23527" y="597280"/>
                  </a:lnTo>
                  <a:lnTo>
                    <a:pt x="24800" y="595685"/>
                  </a:lnTo>
                  <a:lnTo>
                    <a:pt x="27109" y="594784"/>
                  </a:lnTo>
                  <a:lnTo>
                    <a:pt x="28449" y="592491"/>
                  </a:lnTo>
                  <a:lnTo>
                    <a:pt x="25592" y="589348"/>
                  </a:lnTo>
                  <a:lnTo>
                    <a:pt x="24490" y="587916"/>
                  </a:lnTo>
                  <a:lnTo>
                    <a:pt x="22171" y="588674"/>
                  </a:lnTo>
                  <a:lnTo>
                    <a:pt x="19987" y="591316"/>
                  </a:lnTo>
                  <a:lnTo>
                    <a:pt x="18179" y="589850"/>
                  </a:lnTo>
                  <a:lnTo>
                    <a:pt x="17065" y="583834"/>
                  </a:lnTo>
                  <a:lnTo>
                    <a:pt x="19404" y="576928"/>
                  </a:lnTo>
                  <a:lnTo>
                    <a:pt x="21990" y="574608"/>
                  </a:lnTo>
                  <a:lnTo>
                    <a:pt x="21127" y="571588"/>
                  </a:lnTo>
                  <a:lnTo>
                    <a:pt x="25216" y="569879"/>
                  </a:lnTo>
                  <a:lnTo>
                    <a:pt x="28587" y="571705"/>
                  </a:lnTo>
                  <a:lnTo>
                    <a:pt x="32883" y="570858"/>
                  </a:lnTo>
                  <a:lnTo>
                    <a:pt x="32743" y="569165"/>
                  </a:lnTo>
                  <a:lnTo>
                    <a:pt x="30799" y="563487"/>
                  </a:lnTo>
                  <a:lnTo>
                    <a:pt x="30991" y="557730"/>
                  </a:lnTo>
                  <a:lnTo>
                    <a:pt x="33488" y="552815"/>
                  </a:lnTo>
                  <a:lnTo>
                    <a:pt x="39570" y="544636"/>
                  </a:lnTo>
                  <a:lnTo>
                    <a:pt x="45014" y="536278"/>
                  </a:lnTo>
                  <a:lnTo>
                    <a:pt x="49790" y="530893"/>
                  </a:lnTo>
                  <a:lnTo>
                    <a:pt x="51241" y="526361"/>
                  </a:lnTo>
                  <a:lnTo>
                    <a:pt x="53754" y="522905"/>
                  </a:lnTo>
                  <a:lnTo>
                    <a:pt x="56977" y="521552"/>
                  </a:lnTo>
                  <a:lnTo>
                    <a:pt x="56622" y="517397"/>
                  </a:lnTo>
                  <a:lnTo>
                    <a:pt x="56595" y="514048"/>
                  </a:lnTo>
                  <a:lnTo>
                    <a:pt x="58596" y="508215"/>
                  </a:lnTo>
                  <a:lnTo>
                    <a:pt x="62288" y="501272"/>
                  </a:lnTo>
                  <a:lnTo>
                    <a:pt x="64612" y="495896"/>
                  </a:lnTo>
                  <a:lnTo>
                    <a:pt x="69056" y="490771"/>
                  </a:lnTo>
                  <a:lnTo>
                    <a:pt x="74955" y="488290"/>
                  </a:lnTo>
                  <a:lnTo>
                    <a:pt x="78476" y="487928"/>
                  </a:lnTo>
                  <a:lnTo>
                    <a:pt x="82753" y="490745"/>
                  </a:lnTo>
                  <a:lnTo>
                    <a:pt x="86443" y="491598"/>
                  </a:lnTo>
                  <a:lnTo>
                    <a:pt x="89017" y="496231"/>
                  </a:lnTo>
                  <a:lnTo>
                    <a:pt x="91113" y="496747"/>
                  </a:lnTo>
                  <a:lnTo>
                    <a:pt x="96019" y="503108"/>
                  </a:lnTo>
                  <a:lnTo>
                    <a:pt x="102545" y="502289"/>
                  </a:lnTo>
                  <a:lnTo>
                    <a:pt x="106046" y="498719"/>
                  </a:lnTo>
                  <a:lnTo>
                    <a:pt x="107999" y="496752"/>
                  </a:lnTo>
                  <a:lnTo>
                    <a:pt x="108734" y="493641"/>
                  </a:lnTo>
                  <a:lnTo>
                    <a:pt x="111141" y="493235"/>
                  </a:lnTo>
                  <a:lnTo>
                    <a:pt x="114297" y="489582"/>
                  </a:lnTo>
                  <a:lnTo>
                    <a:pt x="116278" y="487281"/>
                  </a:lnTo>
                  <a:lnTo>
                    <a:pt x="119109" y="481767"/>
                  </a:lnTo>
                  <a:lnTo>
                    <a:pt x="120924" y="479103"/>
                  </a:lnTo>
                  <a:lnTo>
                    <a:pt x="116076" y="473732"/>
                  </a:lnTo>
                  <a:lnTo>
                    <a:pt x="112677" y="471041"/>
                  </a:lnTo>
                  <a:lnTo>
                    <a:pt x="115731" y="468309"/>
                  </a:lnTo>
                  <a:lnTo>
                    <a:pt x="120262" y="468004"/>
                  </a:lnTo>
                  <a:lnTo>
                    <a:pt x="123597" y="473869"/>
                  </a:lnTo>
                  <a:lnTo>
                    <a:pt x="127872" y="475806"/>
                  </a:lnTo>
                  <a:lnTo>
                    <a:pt x="129912" y="480042"/>
                  </a:lnTo>
                  <a:lnTo>
                    <a:pt x="137400" y="479239"/>
                  </a:lnTo>
                  <a:lnTo>
                    <a:pt x="143612" y="479788"/>
                  </a:lnTo>
                  <a:lnTo>
                    <a:pt x="149272" y="478163"/>
                  </a:lnTo>
                  <a:lnTo>
                    <a:pt x="152264" y="473880"/>
                  </a:lnTo>
                  <a:lnTo>
                    <a:pt x="159625" y="462407"/>
                  </a:lnTo>
                  <a:lnTo>
                    <a:pt x="160178" y="457785"/>
                  </a:lnTo>
                  <a:lnTo>
                    <a:pt x="157242" y="447322"/>
                  </a:lnTo>
                  <a:lnTo>
                    <a:pt x="156401" y="443136"/>
                  </a:lnTo>
                  <a:lnTo>
                    <a:pt x="156211" y="433692"/>
                  </a:lnTo>
                  <a:lnTo>
                    <a:pt x="151370" y="425997"/>
                  </a:lnTo>
                  <a:lnTo>
                    <a:pt x="149474" y="422581"/>
                  </a:lnTo>
                  <a:lnTo>
                    <a:pt x="143850" y="420825"/>
                  </a:lnTo>
                  <a:lnTo>
                    <a:pt x="144912" y="415756"/>
                  </a:lnTo>
                  <a:lnTo>
                    <a:pt x="146876" y="413312"/>
                  </a:lnTo>
                  <a:lnTo>
                    <a:pt x="151250" y="416621"/>
                  </a:lnTo>
                  <a:lnTo>
                    <a:pt x="156169" y="414066"/>
                  </a:lnTo>
                  <a:lnTo>
                    <a:pt x="161014" y="409452"/>
                  </a:lnTo>
                  <a:lnTo>
                    <a:pt x="161454" y="403481"/>
                  </a:lnTo>
                  <a:lnTo>
                    <a:pt x="158140" y="396935"/>
                  </a:lnTo>
                  <a:lnTo>
                    <a:pt x="154919" y="393932"/>
                  </a:lnTo>
                  <a:lnTo>
                    <a:pt x="153756" y="392134"/>
                  </a:lnTo>
                  <a:lnTo>
                    <a:pt x="151849" y="392971"/>
                  </a:lnTo>
                  <a:lnTo>
                    <a:pt x="149064" y="396133"/>
                  </a:lnTo>
                  <a:lnTo>
                    <a:pt x="147771" y="399558"/>
                  </a:lnTo>
                  <a:lnTo>
                    <a:pt x="144433" y="400625"/>
                  </a:lnTo>
                  <a:lnTo>
                    <a:pt x="141541" y="399071"/>
                  </a:lnTo>
                  <a:lnTo>
                    <a:pt x="138499" y="400592"/>
                  </a:lnTo>
                  <a:lnTo>
                    <a:pt x="135927" y="402902"/>
                  </a:lnTo>
                  <a:lnTo>
                    <a:pt x="131640" y="403696"/>
                  </a:lnTo>
                  <a:lnTo>
                    <a:pt x="128596" y="404784"/>
                  </a:lnTo>
                  <a:lnTo>
                    <a:pt x="127338" y="407968"/>
                  </a:lnTo>
                  <a:lnTo>
                    <a:pt x="119895" y="412952"/>
                  </a:lnTo>
                  <a:lnTo>
                    <a:pt x="118232" y="415981"/>
                  </a:lnTo>
                  <a:lnTo>
                    <a:pt x="117214" y="421700"/>
                  </a:lnTo>
                  <a:lnTo>
                    <a:pt x="113821" y="424689"/>
                  </a:lnTo>
                  <a:lnTo>
                    <a:pt x="112604" y="418270"/>
                  </a:lnTo>
                  <a:lnTo>
                    <a:pt x="112351" y="414377"/>
                  </a:lnTo>
                  <a:lnTo>
                    <a:pt x="110570" y="411635"/>
                  </a:lnTo>
                  <a:lnTo>
                    <a:pt x="108319" y="412898"/>
                  </a:lnTo>
                  <a:lnTo>
                    <a:pt x="108296" y="415439"/>
                  </a:lnTo>
                  <a:lnTo>
                    <a:pt x="106630" y="417793"/>
                  </a:lnTo>
                  <a:lnTo>
                    <a:pt x="105428" y="421143"/>
                  </a:lnTo>
                  <a:lnTo>
                    <a:pt x="103013" y="416392"/>
                  </a:lnTo>
                  <a:lnTo>
                    <a:pt x="99474" y="411893"/>
                  </a:lnTo>
                  <a:lnTo>
                    <a:pt x="93292" y="408701"/>
                  </a:lnTo>
                  <a:lnTo>
                    <a:pt x="89982" y="408044"/>
                  </a:lnTo>
                  <a:lnTo>
                    <a:pt x="86503" y="409196"/>
                  </a:lnTo>
                  <a:lnTo>
                    <a:pt x="82547" y="408030"/>
                  </a:lnTo>
                  <a:lnTo>
                    <a:pt x="78805" y="407873"/>
                  </a:lnTo>
                  <a:lnTo>
                    <a:pt x="72964" y="410074"/>
                  </a:lnTo>
                  <a:lnTo>
                    <a:pt x="66556" y="413587"/>
                  </a:lnTo>
                  <a:lnTo>
                    <a:pt x="61941" y="414064"/>
                  </a:lnTo>
                  <a:lnTo>
                    <a:pt x="55465" y="410465"/>
                  </a:lnTo>
                  <a:lnTo>
                    <a:pt x="43576" y="405400"/>
                  </a:lnTo>
                  <a:lnTo>
                    <a:pt x="34207" y="401535"/>
                  </a:lnTo>
                  <a:lnTo>
                    <a:pt x="30591" y="396860"/>
                  </a:lnTo>
                  <a:lnTo>
                    <a:pt x="29742" y="390296"/>
                  </a:lnTo>
                  <a:lnTo>
                    <a:pt x="30125" y="387743"/>
                  </a:lnTo>
                  <a:lnTo>
                    <a:pt x="32156" y="384584"/>
                  </a:lnTo>
                  <a:lnTo>
                    <a:pt x="31806" y="382619"/>
                  </a:lnTo>
                  <a:lnTo>
                    <a:pt x="28824" y="377707"/>
                  </a:lnTo>
                  <a:lnTo>
                    <a:pt x="26545" y="375186"/>
                  </a:lnTo>
                  <a:lnTo>
                    <a:pt x="25920" y="372840"/>
                  </a:lnTo>
                  <a:lnTo>
                    <a:pt x="22713" y="366261"/>
                  </a:lnTo>
                  <a:lnTo>
                    <a:pt x="23381" y="365561"/>
                  </a:lnTo>
                  <a:lnTo>
                    <a:pt x="28979" y="367152"/>
                  </a:lnTo>
                  <a:lnTo>
                    <a:pt x="32774" y="365102"/>
                  </a:lnTo>
                  <a:lnTo>
                    <a:pt x="33915" y="360975"/>
                  </a:lnTo>
                  <a:lnTo>
                    <a:pt x="36560" y="358837"/>
                  </a:lnTo>
                  <a:lnTo>
                    <a:pt x="34800" y="355946"/>
                  </a:lnTo>
                  <a:lnTo>
                    <a:pt x="31394" y="354410"/>
                  </a:lnTo>
                  <a:lnTo>
                    <a:pt x="27925" y="354115"/>
                  </a:lnTo>
                  <a:lnTo>
                    <a:pt x="24801" y="351959"/>
                  </a:lnTo>
                  <a:lnTo>
                    <a:pt x="21237" y="349914"/>
                  </a:lnTo>
                  <a:lnTo>
                    <a:pt x="15068" y="348190"/>
                  </a:lnTo>
                  <a:lnTo>
                    <a:pt x="12398" y="346852"/>
                  </a:lnTo>
                  <a:lnTo>
                    <a:pt x="8363" y="341453"/>
                  </a:lnTo>
                  <a:lnTo>
                    <a:pt x="5088" y="337858"/>
                  </a:lnTo>
                  <a:lnTo>
                    <a:pt x="1017" y="335250"/>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7" name="pg6"/>
            <p:cNvSpPr/>
            <p:nvPr/>
          </p:nvSpPr>
          <p:spPr>
            <a:xfrm>
              <a:off x="2244930" y="5518033"/>
              <a:ext cx="80838" cy="123745"/>
            </a:xfrm>
            <a:custGeom>
              <a:avLst/>
              <a:pathLst>
                <a:path w="80838" h="123745">
                  <a:moveTo>
                    <a:pt x="0" y="84413"/>
                  </a:moveTo>
                  <a:lnTo>
                    <a:pt x="2031" y="79362"/>
                  </a:lnTo>
                  <a:lnTo>
                    <a:pt x="3780" y="74998"/>
                  </a:lnTo>
                  <a:lnTo>
                    <a:pt x="6211" y="70934"/>
                  </a:lnTo>
                  <a:lnTo>
                    <a:pt x="9327" y="69366"/>
                  </a:lnTo>
                  <a:lnTo>
                    <a:pt x="12511" y="66256"/>
                  </a:lnTo>
                  <a:lnTo>
                    <a:pt x="15175" y="64739"/>
                  </a:lnTo>
                  <a:lnTo>
                    <a:pt x="21164" y="64579"/>
                  </a:lnTo>
                  <a:lnTo>
                    <a:pt x="22769" y="61976"/>
                  </a:lnTo>
                  <a:lnTo>
                    <a:pt x="21812" y="54998"/>
                  </a:lnTo>
                  <a:lnTo>
                    <a:pt x="25856" y="50698"/>
                  </a:lnTo>
                  <a:lnTo>
                    <a:pt x="27511" y="49650"/>
                  </a:lnTo>
                  <a:lnTo>
                    <a:pt x="29695" y="50047"/>
                  </a:lnTo>
                  <a:lnTo>
                    <a:pt x="33471" y="47850"/>
                  </a:lnTo>
                  <a:lnTo>
                    <a:pt x="32623" y="45999"/>
                  </a:lnTo>
                  <a:lnTo>
                    <a:pt x="33780" y="43711"/>
                  </a:lnTo>
                  <a:lnTo>
                    <a:pt x="36927" y="45784"/>
                  </a:lnTo>
                  <a:lnTo>
                    <a:pt x="39107" y="42537"/>
                  </a:lnTo>
                  <a:lnTo>
                    <a:pt x="36781" y="39554"/>
                  </a:lnTo>
                  <a:lnTo>
                    <a:pt x="35059" y="38499"/>
                  </a:lnTo>
                  <a:lnTo>
                    <a:pt x="36382" y="35473"/>
                  </a:lnTo>
                  <a:lnTo>
                    <a:pt x="37473" y="33299"/>
                  </a:lnTo>
                  <a:lnTo>
                    <a:pt x="39987" y="31679"/>
                  </a:lnTo>
                  <a:lnTo>
                    <a:pt x="40252" y="28847"/>
                  </a:lnTo>
                  <a:lnTo>
                    <a:pt x="42797" y="25506"/>
                  </a:lnTo>
                  <a:lnTo>
                    <a:pt x="44094" y="22401"/>
                  </a:lnTo>
                  <a:lnTo>
                    <a:pt x="47262" y="19983"/>
                  </a:lnTo>
                  <a:lnTo>
                    <a:pt x="48025" y="16186"/>
                  </a:lnTo>
                  <a:lnTo>
                    <a:pt x="50679" y="15195"/>
                  </a:lnTo>
                  <a:lnTo>
                    <a:pt x="51851" y="12041"/>
                  </a:lnTo>
                  <a:lnTo>
                    <a:pt x="54461" y="11150"/>
                  </a:lnTo>
                  <a:lnTo>
                    <a:pt x="53150" y="6793"/>
                  </a:lnTo>
                  <a:lnTo>
                    <a:pt x="54139" y="3147"/>
                  </a:lnTo>
                  <a:lnTo>
                    <a:pt x="55599" y="1874"/>
                  </a:lnTo>
                  <a:lnTo>
                    <a:pt x="58642" y="1553"/>
                  </a:lnTo>
                  <a:lnTo>
                    <a:pt x="61315" y="0"/>
                  </a:lnTo>
                  <a:lnTo>
                    <a:pt x="62201" y="2881"/>
                  </a:lnTo>
                  <a:lnTo>
                    <a:pt x="61283" y="7039"/>
                  </a:lnTo>
                  <a:lnTo>
                    <a:pt x="59368" y="10109"/>
                  </a:lnTo>
                  <a:lnTo>
                    <a:pt x="58455" y="13229"/>
                  </a:lnTo>
                  <a:lnTo>
                    <a:pt x="59289" y="16474"/>
                  </a:lnTo>
                  <a:lnTo>
                    <a:pt x="61327" y="17253"/>
                  </a:lnTo>
                  <a:lnTo>
                    <a:pt x="62584" y="16827"/>
                  </a:lnTo>
                  <a:lnTo>
                    <a:pt x="63548" y="14741"/>
                  </a:lnTo>
                  <a:lnTo>
                    <a:pt x="62972" y="12876"/>
                  </a:lnTo>
                  <a:lnTo>
                    <a:pt x="64490" y="12356"/>
                  </a:lnTo>
                  <a:lnTo>
                    <a:pt x="67031" y="15204"/>
                  </a:lnTo>
                  <a:lnTo>
                    <a:pt x="69699" y="13625"/>
                  </a:lnTo>
                  <a:lnTo>
                    <a:pt x="71083" y="15191"/>
                  </a:lnTo>
                  <a:lnTo>
                    <a:pt x="74332" y="15944"/>
                  </a:lnTo>
                  <a:lnTo>
                    <a:pt x="79777" y="20338"/>
                  </a:lnTo>
                  <a:lnTo>
                    <a:pt x="80838" y="23381"/>
                  </a:lnTo>
                  <a:lnTo>
                    <a:pt x="79278" y="26214"/>
                  </a:lnTo>
                  <a:lnTo>
                    <a:pt x="74188" y="25980"/>
                  </a:lnTo>
                  <a:lnTo>
                    <a:pt x="72224" y="28394"/>
                  </a:lnTo>
                  <a:lnTo>
                    <a:pt x="67909" y="29761"/>
                  </a:lnTo>
                  <a:lnTo>
                    <a:pt x="64876" y="31124"/>
                  </a:lnTo>
                  <a:lnTo>
                    <a:pt x="61665" y="30949"/>
                  </a:lnTo>
                  <a:lnTo>
                    <a:pt x="60610" y="33284"/>
                  </a:lnTo>
                  <a:lnTo>
                    <a:pt x="57168" y="35723"/>
                  </a:lnTo>
                  <a:lnTo>
                    <a:pt x="54226" y="37996"/>
                  </a:lnTo>
                  <a:lnTo>
                    <a:pt x="55841" y="40384"/>
                  </a:lnTo>
                  <a:lnTo>
                    <a:pt x="55408" y="43724"/>
                  </a:lnTo>
                  <a:lnTo>
                    <a:pt x="54139" y="45974"/>
                  </a:lnTo>
                  <a:lnTo>
                    <a:pt x="54887" y="48386"/>
                  </a:lnTo>
                  <a:lnTo>
                    <a:pt x="56145" y="49666"/>
                  </a:lnTo>
                  <a:lnTo>
                    <a:pt x="57924" y="46926"/>
                  </a:lnTo>
                  <a:lnTo>
                    <a:pt x="58917" y="44181"/>
                  </a:lnTo>
                  <a:lnTo>
                    <a:pt x="62135" y="44089"/>
                  </a:lnTo>
                  <a:lnTo>
                    <a:pt x="64352" y="39972"/>
                  </a:lnTo>
                  <a:lnTo>
                    <a:pt x="64865" y="41573"/>
                  </a:lnTo>
                  <a:lnTo>
                    <a:pt x="67990" y="43111"/>
                  </a:lnTo>
                  <a:lnTo>
                    <a:pt x="67874" y="48117"/>
                  </a:lnTo>
                  <a:lnTo>
                    <a:pt x="72286" y="50164"/>
                  </a:lnTo>
                  <a:lnTo>
                    <a:pt x="70137" y="53230"/>
                  </a:lnTo>
                  <a:lnTo>
                    <a:pt x="66162" y="54938"/>
                  </a:lnTo>
                  <a:lnTo>
                    <a:pt x="68207" y="58246"/>
                  </a:lnTo>
                  <a:lnTo>
                    <a:pt x="70603" y="59845"/>
                  </a:lnTo>
                  <a:lnTo>
                    <a:pt x="75180" y="60022"/>
                  </a:lnTo>
                  <a:lnTo>
                    <a:pt x="75489" y="61790"/>
                  </a:lnTo>
                  <a:lnTo>
                    <a:pt x="73114" y="66168"/>
                  </a:lnTo>
                  <a:lnTo>
                    <a:pt x="71729" y="69972"/>
                  </a:lnTo>
                  <a:lnTo>
                    <a:pt x="74504" y="74708"/>
                  </a:lnTo>
                  <a:lnTo>
                    <a:pt x="72785" y="77464"/>
                  </a:lnTo>
                  <a:lnTo>
                    <a:pt x="67555" y="72584"/>
                  </a:lnTo>
                  <a:lnTo>
                    <a:pt x="64615" y="72076"/>
                  </a:lnTo>
                  <a:lnTo>
                    <a:pt x="64260" y="76192"/>
                  </a:lnTo>
                  <a:lnTo>
                    <a:pt x="63884" y="79868"/>
                  </a:lnTo>
                  <a:lnTo>
                    <a:pt x="62293" y="82597"/>
                  </a:lnTo>
                  <a:lnTo>
                    <a:pt x="58795" y="84019"/>
                  </a:lnTo>
                  <a:lnTo>
                    <a:pt x="55151" y="84994"/>
                  </a:lnTo>
                  <a:lnTo>
                    <a:pt x="55536" y="89189"/>
                  </a:lnTo>
                  <a:lnTo>
                    <a:pt x="57767" y="90281"/>
                  </a:lnTo>
                  <a:lnTo>
                    <a:pt x="57431" y="92319"/>
                  </a:lnTo>
                  <a:lnTo>
                    <a:pt x="52787" y="94625"/>
                  </a:lnTo>
                  <a:lnTo>
                    <a:pt x="49230" y="98827"/>
                  </a:lnTo>
                  <a:lnTo>
                    <a:pt x="47578" y="101612"/>
                  </a:lnTo>
                  <a:lnTo>
                    <a:pt x="45465" y="102892"/>
                  </a:lnTo>
                  <a:lnTo>
                    <a:pt x="42850" y="97250"/>
                  </a:lnTo>
                  <a:lnTo>
                    <a:pt x="40359" y="97214"/>
                  </a:lnTo>
                  <a:lnTo>
                    <a:pt x="37830" y="99756"/>
                  </a:lnTo>
                  <a:lnTo>
                    <a:pt x="39356" y="102857"/>
                  </a:lnTo>
                  <a:lnTo>
                    <a:pt x="40238" y="109297"/>
                  </a:lnTo>
                  <a:lnTo>
                    <a:pt x="38382" y="109546"/>
                  </a:lnTo>
                  <a:lnTo>
                    <a:pt x="35757" y="111795"/>
                  </a:lnTo>
                  <a:lnTo>
                    <a:pt x="33637" y="113564"/>
                  </a:lnTo>
                  <a:lnTo>
                    <a:pt x="31804" y="114271"/>
                  </a:lnTo>
                  <a:lnTo>
                    <a:pt x="30308" y="117539"/>
                  </a:lnTo>
                  <a:lnTo>
                    <a:pt x="28412" y="119354"/>
                  </a:lnTo>
                  <a:lnTo>
                    <a:pt x="27463" y="122843"/>
                  </a:lnTo>
                  <a:lnTo>
                    <a:pt x="23421" y="123745"/>
                  </a:lnTo>
                  <a:lnTo>
                    <a:pt x="23706" y="120030"/>
                  </a:lnTo>
                  <a:lnTo>
                    <a:pt x="17646" y="114294"/>
                  </a:lnTo>
                  <a:lnTo>
                    <a:pt x="16922" y="109996"/>
                  </a:lnTo>
                  <a:lnTo>
                    <a:pt x="13744" y="107299"/>
                  </a:lnTo>
                  <a:lnTo>
                    <a:pt x="9895" y="105644"/>
                  </a:lnTo>
                  <a:lnTo>
                    <a:pt x="9178" y="97967"/>
                  </a:lnTo>
                  <a:lnTo>
                    <a:pt x="6188" y="90464"/>
                  </a:lnTo>
                  <a:lnTo>
                    <a:pt x="3137" y="89120"/>
                  </a:lnTo>
                  <a:lnTo>
                    <a:pt x="84" y="89123"/>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8" name="pg7"/>
            <p:cNvSpPr/>
            <p:nvPr/>
          </p:nvSpPr>
          <p:spPr>
            <a:xfrm>
              <a:off x="2881052" y="5488681"/>
              <a:ext cx="86220" cy="83589"/>
            </a:xfrm>
            <a:custGeom>
              <a:avLst/>
              <a:pathLst>
                <a:path w="86220" h="83589">
                  <a:moveTo>
                    <a:pt x="1284" y="31917"/>
                  </a:moveTo>
                  <a:lnTo>
                    <a:pt x="3730" y="28032"/>
                  </a:lnTo>
                  <a:lnTo>
                    <a:pt x="4697" y="23416"/>
                  </a:lnTo>
                  <a:lnTo>
                    <a:pt x="5515" y="19501"/>
                  </a:lnTo>
                  <a:lnTo>
                    <a:pt x="4947" y="16920"/>
                  </a:lnTo>
                  <a:lnTo>
                    <a:pt x="1945" y="12133"/>
                  </a:lnTo>
                  <a:lnTo>
                    <a:pt x="1036" y="8765"/>
                  </a:lnTo>
                  <a:lnTo>
                    <a:pt x="0" y="6281"/>
                  </a:lnTo>
                  <a:lnTo>
                    <a:pt x="1541" y="3937"/>
                  </a:lnTo>
                  <a:lnTo>
                    <a:pt x="6703" y="2926"/>
                  </a:lnTo>
                  <a:lnTo>
                    <a:pt x="13020" y="0"/>
                  </a:lnTo>
                  <a:lnTo>
                    <a:pt x="14556" y="480"/>
                  </a:lnTo>
                  <a:lnTo>
                    <a:pt x="18436" y="3104"/>
                  </a:lnTo>
                  <a:lnTo>
                    <a:pt x="19717" y="3019"/>
                  </a:lnTo>
                  <a:lnTo>
                    <a:pt x="22155" y="2855"/>
                  </a:lnTo>
                  <a:lnTo>
                    <a:pt x="25638" y="4576"/>
                  </a:lnTo>
                  <a:lnTo>
                    <a:pt x="28810" y="7585"/>
                  </a:lnTo>
                  <a:lnTo>
                    <a:pt x="27111" y="8641"/>
                  </a:lnTo>
                  <a:lnTo>
                    <a:pt x="29274" y="10687"/>
                  </a:lnTo>
                  <a:lnTo>
                    <a:pt x="30585" y="11924"/>
                  </a:lnTo>
                  <a:lnTo>
                    <a:pt x="39577" y="15067"/>
                  </a:lnTo>
                  <a:lnTo>
                    <a:pt x="46934" y="20022"/>
                  </a:lnTo>
                  <a:lnTo>
                    <a:pt x="49770" y="25729"/>
                  </a:lnTo>
                  <a:lnTo>
                    <a:pt x="52293" y="25095"/>
                  </a:lnTo>
                  <a:lnTo>
                    <a:pt x="57412" y="30118"/>
                  </a:lnTo>
                  <a:lnTo>
                    <a:pt x="64262" y="32922"/>
                  </a:lnTo>
                  <a:lnTo>
                    <a:pt x="61928" y="36754"/>
                  </a:lnTo>
                  <a:lnTo>
                    <a:pt x="68870" y="41771"/>
                  </a:lnTo>
                  <a:lnTo>
                    <a:pt x="71799" y="41237"/>
                  </a:lnTo>
                  <a:lnTo>
                    <a:pt x="75848" y="45440"/>
                  </a:lnTo>
                  <a:lnTo>
                    <a:pt x="76250" y="50222"/>
                  </a:lnTo>
                  <a:lnTo>
                    <a:pt x="79388" y="53719"/>
                  </a:lnTo>
                  <a:lnTo>
                    <a:pt x="82622" y="60659"/>
                  </a:lnTo>
                  <a:lnTo>
                    <a:pt x="85992" y="65994"/>
                  </a:lnTo>
                  <a:lnTo>
                    <a:pt x="86220" y="69751"/>
                  </a:lnTo>
                  <a:lnTo>
                    <a:pt x="86086" y="71824"/>
                  </a:lnTo>
                  <a:lnTo>
                    <a:pt x="82254" y="74124"/>
                  </a:lnTo>
                  <a:lnTo>
                    <a:pt x="79626" y="73349"/>
                  </a:lnTo>
                  <a:lnTo>
                    <a:pt x="77424" y="74817"/>
                  </a:lnTo>
                  <a:lnTo>
                    <a:pt x="74902" y="73898"/>
                  </a:lnTo>
                  <a:lnTo>
                    <a:pt x="72990" y="72629"/>
                  </a:lnTo>
                  <a:lnTo>
                    <a:pt x="69939" y="74287"/>
                  </a:lnTo>
                  <a:lnTo>
                    <a:pt x="66776" y="77596"/>
                  </a:lnTo>
                  <a:lnTo>
                    <a:pt x="67628" y="82307"/>
                  </a:lnTo>
                  <a:lnTo>
                    <a:pt x="65324" y="83477"/>
                  </a:lnTo>
                  <a:lnTo>
                    <a:pt x="61303" y="83589"/>
                  </a:lnTo>
                  <a:lnTo>
                    <a:pt x="59699" y="80868"/>
                  </a:lnTo>
                  <a:lnTo>
                    <a:pt x="57760" y="79855"/>
                  </a:lnTo>
                  <a:lnTo>
                    <a:pt x="54727" y="78811"/>
                  </a:lnTo>
                  <a:lnTo>
                    <a:pt x="49177" y="75017"/>
                  </a:lnTo>
                  <a:lnTo>
                    <a:pt x="45856" y="72791"/>
                  </a:lnTo>
                  <a:lnTo>
                    <a:pt x="43544" y="70191"/>
                  </a:lnTo>
                  <a:lnTo>
                    <a:pt x="40908" y="67576"/>
                  </a:lnTo>
                  <a:lnTo>
                    <a:pt x="40583" y="64845"/>
                  </a:lnTo>
                  <a:lnTo>
                    <a:pt x="38606" y="61736"/>
                  </a:lnTo>
                  <a:lnTo>
                    <a:pt x="36719" y="61415"/>
                  </a:lnTo>
                  <a:lnTo>
                    <a:pt x="35243" y="62828"/>
                  </a:lnTo>
                  <a:lnTo>
                    <a:pt x="33163" y="63174"/>
                  </a:lnTo>
                  <a:lnTo>
                    <a:pt x="30415" y="62318"/>
                  </a:lnTo>
                  <a:lnTo>
                    <a:pt x="29724" y="60422"/>
                  </a:lnTo>
                  <a:lnTo>
                    <a:pt x="25610" y="60530"/>
                  </a:lnTo>
                  <a:lnTo>
                    <a:pt x="27425" y="65566"/>
                  </a:lnTo>
                  <a:lnTo>
                    <a:pt x="25273" y="65603"/>
                  </a:lnTo>
                  <a:lnTo>
                    <a:pt x="22666" y="62141"/>
                  </a:lnTo>
                  <a:lnTo>
                    <a:pt x="23022" y="58304"/>
                  </a:lnTo>
                  <a:lnTo>
                    <a:pt x="21807" y="55309"/>
                  </a:lnTo>
                  <a:lnTo>
                    <a:pt x="18945" y="54099"/>
                  </a:lnTo>
                  <a:lnTo>
                    <a:pt x="16200" y="55128"/>
                  </a:lnTo>
                  <a:lnTo>
                    <a:pt x="15260" y="49971"/>
                  </a:lnTo>
                  <a:lnTo>
                    <a:pt x="14840" y="47005"/>
                  </a:lnTo>
                  <a:lnTo>
                    <a:pt x="13634" y="43212"/>
                  </a:lnTo>
                  <a:lnTo>
                    <a:pt x="14178" y="38523"/>
                  </a:lnTo>
                  <a:lnTo>
                    <a:pt x="11196" y="36238"/>
                  </a:lnTo>
                  <a:lnTo>
                    <a:pt x="10009" y="33396"/>
                  </a:lnTo>
                  <a:lnTo>
                    <a:pt x="5081" y="34861"/>
                  </a:lnTo>
                  <a:lnTo>
                    <a:pt x="3097" y="35006"/>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9" name="pg8"/>
            <p:cNvSpPr/>
            <p:nvPr/>
          </p:nvSpPr>
          <p:spPr>
            <a:xfrm>
              <a:off x="2761340" y="5413268"/>
              <a:ext cx="94010" cy="103293"/>
            </a:xfrm>
            <a:custGeom>
              <a:avLst/>
              <a:pathLst>
                <a:path w="94010" h="103293">
                  <a:moveTo>
                    <a:pt x="507" y="22591"/>
                  </a:moveTo>
                  <a:lnTo>
                    <a:pt x="0" y="19079"/>
                  </a:lnTo>
                  <a:lnTo>
                    <a:pt x="2162" y="16962"/>
                  </a:lnTo>
                  <a:lnTo>
                    <a:pt x="3676" y="14103"/>
                  </a:lnTo>
                  <a:lnTo>
                    <a:pt x="963" y="8599"/>
                  </a:lnTo>
                  <a:lnTo>
                    <a:pt x="3651" y="7571"/>
                  </a:lnTo>
                  <a:lnTo>
                    <a:pt x="6524" y="5574"/>
                  </a:lnTo>
                  <a:lnTo>
                    <a:pt x="10225" y="3347"/>
                  </a:lnTo>
                  <a:lnTo>
                    <a:pt x="14883" y="2538"/>
                  </a:lnTo>
                  <a:lnTo>
                    <a:pt x="16918" y="0"/>
                  </a:lnTo>
                  <a:lnTo>
                    <a:pt x="20019" y="2228"/>
                  </a:lnTo>
                  <a:lnTo>
                    <a:pt x="27260" y="3274"/>
                  </a:lnTo>
                  <a:lnTo>
                    <a:pt x="34916" y="4690"/>
                  </a:lnTo>
                  <a:lnTo>
                    <a:pt x="39712" y="3246"/>
                  </a:lnTo>
                  <a:lnTo>
                    <a:pt x="45178" y="4227"/>
                  </a:lnTo>
                  <a:lnTo>
                    <a:pt x="48336" y="10258"/>
                  </a:lnTo>
                  <a:lnTo>
                    <a:pt x="46968" y="13240"/>
                  </a:lnTo>
                  <a:lnTo>
                    <a:pt x="50735" y="18247"/>
                  </a:lnTo>
                  <a:lnTo>
                    <a:pt x="51381" y="19104"/>
                  </a:lnTo>
                  <a:lnTo>
                    <a:pt x="60315" y="32195"/>
                  </a:lnTo>
                  <a:lnTo>
                    <a:pt x="63086" y="39213"/>
                  </a:lnTo>
                  <a:lnTo>
                    <a:pt x="64605" y="45448"/>
                  </a:lnTo>
                  <a:lnTo>
                    <a:pt x="74244" y="59866"/>
                  </a:lnTo>
                  <a:lnTo>
                    <a:pt x="77103" y="63449"/>
                  </a:lnTo>
                  <a:lnTo>
                    <a:pt x="80146" y="68310"/>
                  </a:lnTo>
                  <a:lnTo>
                    <a:pt x="83215" y="73094"/>
                  </a:lnTo>
                  <a:lnTo>
                    <a:pt x="85211" y="76877"/>
                  </a:lnTo>
                  <a:lnTo>
                    <a:pt x="86750" y="81571"/>
                  </a:lnTo>
                  <a:lnTo>
                    <a:pt x="86182" y="83725"/>
                  </a:lnTo>
                  <a:lnTo>
                    <a:pt x="88735" y="87676"/>
                  </a:lnTo>
                  <a:lnTo>
                    <a:pt x="91165" y="93062"/>
                  </a:lnTo>
                  <a:lnTo>
                    <a:pt x="92941" y="97400"/>
                  </a:lnTo>
                  <a:lnTo>
                    <a:pt x="93893" y="101323"/>
                  </a:lnTo>
                  <a:lnTo>
                    <a:pt x="94010" y="103293"/>
                  </a:lnTo>
                  <a:lnTo>
                    <a:pt x="90452" y="102034"/>
                  </a:lnTo>
                  <a:lnTo>
                    <a:pt x="88335" y="100720"/>
                  </a:lnTo>
                  <a:lnTo>
                    <a:pt x="86062" y="97559"/>
                  </a:lnTo>
                  <a:lnTo>
                    <a:pt x="82724" y="95704"/>
                  </a:lnTo>
                  <a:lnTo>
                    <a:pt x="79269" y="92254"/>
                  </a:lnTo>
                  <a:lnTo>
                    <a:pt x="74910" y="88197"/>
                  </a:lnTo>
                  <a:lnTo>
                    <a:pt x="71433" y="84967"/>
                  </a:lnTo>
                  <a:lnTo>
                    <a:pt x="68292" y="81485"/>
                  </a:lnTo>
                  <a:lnTo>
                    <a:pt x="67419" y="82655"/>
                  </a:lnTo>
                  <a:lnTo>
                    <a:pt x="63536" y="80378"/>
                  </a:lnTo>
                  <a:lnTo>
                    <a:pt x="61199" y="79286"/>
                  </a:lnTo>
                  <a:lnTo>
                    <a:pt x="57922" y="79842"/>
                  </a:lnTo>
                  <a:lnTo>
                    <a:pt x="54031" y="76995"/>
                  </a:lnTo>
                  <a:lnTo>
                    <a:pt x="54752" y="75114"/>
                  </a:lnTo>
                  <a:lnTo>
                    <a:pt x="55067" y="73369"/>
                  </a:lnTo>
                  <a:lnTo>
                    <a:pt x="54951" y="70149"/>
                  </a:lnTo>
                  <a:lnTo>
                    <a:pt x="55789" y="64777"/>
                  </a:lnTo>
                  <a:lnTo>
                    <a:pt x="51761" y="63305"/>
                  </a:lnTo>
                  <a:lnTo>
                    <a:pt x="47774" y="62687"/>
                  </a:lnTo>
                  <a:lnTo>
                    <a:pt x="48114" y="66371"/>
                  </a:lnTo>
                  <a:lnTo>
                    <a:pt x="47963" y="68731"/>
                  </a:lnTo>
                  <a:lnTo>
                    <a:pt x="43030" y="72090"/>
                  </a:lnTo>
                  <a:lnTo>
                    <a:pt x="42023" y="72080"/>
                  </a:lnTo>
                  <a:lnTo>
                    <a:pt x="40484" y="67099"/>
                  </a:lnTo>
                  <a:lnTo>
                    <a:pt x="42174" y="63828"/>
                  </a:lnTo>
                  <a:lnTo>
                    <a:pt x="41298" y="61431"/>
                  </a:lnTo>
                  <a:lnTo>
                    <a:pt x="38992" y="62154"/>
                  </a:lnTo>
                  <a:lnTo>
                    <a:pt x="36829" y="59785"/>
                  </a:lnTo>
                  <a:lnTo>
                    <a:pt x="36482" y="56072"/>
                  </a:lnTo>
                  <a:lnTo>
                    <a:pt x="35074" y="54140"/>
                  </a:lnTo>
                  <a:lnTo>
                    <a:pt x="32288" y="49748"/>
                  </a:lnTo>
                  <a:lnTo>
                    <a:pt x="29766" y="47540"/>
                  </a:lnTo>
                  <a:lnTo>
                    <a:pt x="25692" y="45689"/>
                  </a:lnTo>
                  <a:lnTo>
                    <a:pt x="23685" y="43854"/>
                  </a:lnTo>
                  <a:lnTo>
                    <a:pt x="21501" y="44508"/>
                  </a:lnTo>
                  <a:lnTo>
                    <a:pt x="17996" y="41642"/>
                  </a:lnTo>
                  <a:lnTo>
                    <a:pt x="16422" y="38528"/>
                  </a:lnTo>
                  <a:lnTo>
                    <a:pt x="13132" y="34359"/>
                  </a:lnTo>
                  <a:lnTo>
                    <a:pt x="9971" y="31706"/>
                  </a:lnTo>
                  <a:lnTo>
                    <a:pt x="7117" y="31486"/>
                  </a:lnTo>
                  <a:lnTo>
                    <a:pt x="5535" y="29408"/>
                  </a:lnTo>
                  <a:lnTo>
                    <a:pt x="2429" y="28706"/>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0" name="pg9"/>
            <p:cNvSpPr/>
            <p:nvPr/>
          </p:nvSpPr>
          <p:spPr>
            <a:xfrm>
              <a:off x="2847856" y="5451104"/>
              <a:ext cx="56625" cy="80222"/>
            </a:xfrm>
            <a:custGeom>
              <a:avLst/>
              <a:pathLst>
                <a:path w="56625" h="80222">
                  <a:moveTo>
                    <a:pt x="0" y="23895"/>
                  </a:moveTo>
                  <a:lnTo>
                    <a:pt x="1883" y="18492"/>
                  </a:lnTo>
                  <a:lnTo>
                    <a:pt x="4101" y="17651"/>
                  </a:lnTo>
                  <a:lnTo>
                    <a:pt x="4897" y="15798"/>
                  </a:lnTo>
                  <a:lnTo>
                    <a:pt x="8474" y="16413"/>
                  </a:lnTo>
                  <a:lnTo>
                    <a:pt x="11250" y="19788"/>
                  </a:lnTo>
                  <a:lnTo>
                    <a:pt x="14098" y="21495"/>
                  </a:lnTo>
                  <a:lnTo>
                    <a:pt x="15279" y="18371"/>
                  </a:lnTo>
                  <a:lnTo>
                    <a:pt x="11178" y="12741"/>
                  </a:lnTo>
                  <a:lnTo>
                    <a:pt x="6041" y="10648"/>
                  </a:lnTo>
                  <a:lnTo>
                    <a:pt x="6159" y="7675"/>
                  </a:lnTo>
                  <a:lnTo>
                    <a:pt x="9043" y="4910"/>
                  </a:lnTo>
                  <a:lnTo>
                    <a:pt x="13805" y="4444"/>
                  </a:lnTo>
                  <a:lnTo>
                    <a:pt x="20290" y="3706"/>
                  </a:lnTo>
                  <a:lnTo>
                    <a:pt x="26809" y="3111"/>
                  </a:lnTo>
                  <a:lnTo>
                    <a:pt x="27265" y="2889"/>
                  </a:lnTo>
                  <a:lnTo>
                    <a:pt x="33196" y="0"/>
                  </a:lnTo>
                  <a:lnTo>
                    <a:pt x="38484" y="2649"/>
                  </a:lnTo>
                  <a:lnTo>
                    <a:pt x="43577" y="8323"/>
                  </a:lnTo>
                  <a:lnTo>
                    <a:pt x="47212" y="8375"/>
                  </a:lnTo>
                  <a:lnTo>
                    <a:pt x="50207" y="11087"/>
                  </a:lnTo>
                  <a:lnTo>
                    <a:pt x="54961" y="12314"/>
                  </a:lnTo>
                  <a:lnTo>
                    <a:pt x="56625" y="15488"/>
                  </a:lnTo>
                  <a:lnTo>
                    <a:pt x="56272" y="19339"/>
                  </a:lnTo>
                  <a:lnTo>
                    <a:pt x="53304" y="23152"/>
                  </a:lnTo>
                  <a:lnTo>
                    <a:pt x="49323" y="23906"/>
                  </a:lnTo>
                  <a:lnTo>
                    <a:pt x="46321" y="25534"/>
                  </a:lnTo>
                  <a:lnTo>
                    <a:pt x="43777" y="30846"/>
                  </a:lnTo>
                  <a:lnTo>
                    <a:pt x="40249" y="31927"/>
                  </a:lnTo>
                  <a:lnTo>
                    <a:pt x="37108" y="33731"/>
                  </a:lnTo>
                  <a:lnTo>
                    <a:pt x="35869" y="34441"/>
                  </a:lnTo>
                  <a:lnTo>
                    <a:pt x="30572" y="37587"/>
                  </a:lnTo>
                  <a:lnTo>
                    <a:pt x="26975" y="42462"/>
                  </a:lnTo>
                  <a:lnTo>
                    <a:pt x="28246" y="46527"/>
                  </a:lnTo>
                  <a:lnTo>
                    <a:pt x="28041" y="49451"/>
                  </a:lnTo>
                  <a:lnTo>
                    <a:pt x="29115" y="52370"/>
                  </a:lnTo>
                  <a:lnTo>
                    <a:pt x="28346" y="55491"/>
                  </a:lnTo>
                  <a:lnTo>
                    <a:pt x="29537" y="57164"/>
                  </a:lnTo>
                  <a:lnTo>
                    <a:pt x="29837" y="60550"/>
                  </a:lnTo>
                  <a:lnTo>
                    <a:pt x="28248" y="61459"/>
                  </a:lnTo>
                  <a:lnTo>
                    <a:pt x="26087" y="61978"/>
                  </a:lnTo>
                  <a:lnTo>
                    <a:pt x="26570" y="65956"/>
                  </a:lnTo>
                  <a:lnTo>
                    <a:pt x="28251" y="68162"/>
                  </a:lnTo>
                  <a:lnTo>
                    <a:pt x="29304" y="72175"/>
                  </a:lnTo>
                  <a:lnTo>
                    <a:pt x="27546" y="75393"/>
                  </a:lnTo>
                  <a:lnTo>
                    <a:pt x="26911" y="77739"/>
                  </a:lnTo>
                  <a:lnTo>
                    <a:pt x="25994" y="80222"/>
                  </a:lnTo>
                  <a:lnTo>
                    <a:pt x="24265" y="78789"/>
                  </a:lnTo>
                  <a:lnTo>
                    <a:pt x="21524" y="74699"/>
                  </a:lnTo>
                  <a:lnTo>
                    <a:pt x="23993" y="73765"/>
                  </a:lnTo>
                  <a:lnTo>
                    <a:pt x="24124" y="66692"/>
                  </a:lnTo>
                  <a:lnTo>
                    <a:pt x="20209" y="62019"/>
                  </a:lnTo>
                  <a:lnTo>
                    <a:pt x="16842" y="55748"/>
                  </a:lnTo>
                  <a:lnTo>
                    <a:pt x="14654" y="51487"/>
                  </a:lnTo>
                  <a:lnTo>
                    <a:pt x="14787" y="47575"/>
                  </a:lnTo>
                  <a:lnTo>
                    <a:pt x="13435" y="45029"/>
                  </a:lnTo>
                  <a:lnTo>
                    <a:pt x="13032" y="39640"/>
                  </a:lnTo>
                  <a:lnTo>
                    <a:pt x="11222" y="38856"/>
                  </a:lnTo>
                  <a:lnTo>
                    <a:pt x="9008" y="39891"/>
                  </a:lnTo>
                  <a:lnTo>
                    <a:pt x="8074" y="36064"/>
                  </a:lnTo>
                  <a:lnTo>
                    <a:pt x="4846" y="34366"/>
                  </a:lnTo>
                  <a:lnTo>
                    <a:pt x="209" y="26500"/>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1" name="pg10"/>
            <p:cNvSpPr/>
            <p:nvPr/>
          </p:nvSpPr>
          <p:spPr>
            <a:xfrm>
              <a:off x="2798375" y="5397464"/>
              <a:ext cx="56544" cy="70945"/>
            </a:xfrm>
            <a:custGeom>
              <a:avLst/>
              <a:pathLst>
                <a:path w="56544" h="70945">
                  <a:moveTo>
                    <a:pt x="0" y="0"/>
                  </a:moveTo>
                  <a:lnTo>
                    <a:pt x="3608" y="1450"/>
                  </a:lnTo>
                  <a:lnTo>
                    <a:pt x="7177" y="4303"/>
                  </a:lnTo>
                  <a:lnTo>
                    <a:pt x="9798" y="6679"/>
                  </a:lnTo>
                  <a:lnTo>
                    <a:pt x="10611" y="7815"/>
                  </a:lnTo>
                  <a:lnTo>
                    <a:pt x="12367" y="10268"/>
                  </a:lnTo>
                  <a:lnTo>
                    <a:pt x="14650" y="8644"/>
                  </a:lnTo>
                  <a:lnTo>
                    <a:pt x="18962" y="7586"/>
                  </a:lnTo>
                  <a:lnTo>
                    <a:pt x="23118" y="7352"/>
                  </a:lnTo>
                  <a:lnTo>
                    <a:pt x="24985" y="5942"/>
                  </a:lnTo>
                  <a:lnTo>
                    <a:pt x="27603" y="6029"/>
                  </a:lnTo>
                  <a:lnTo>
                    <a:pt x="28398" y="8766"/>
                  </a:lnTo>
                  <a:lnTo>
                    <a:pt x="30324" y="9866"/>
                  </a:lnTo>
                  <a:lnTo>
                    <a:pt x="32840" y="12021"/>
                  </a:lnTo>
                  <a:lnTo>
                    <a:pt x="37071" y="15419"/>
                  </a:lnTo>
                  <a:lnTo>
                    <a:pt x="42094" y="20119"/>
                  </a:lnTo>
                  <a:lnTo>
                    <a:pt x="45046" y="26661"/>
                  </a:lnTo>
                  <a:lnTo>
                    <a:pt x="49210" y="29708"/>
                  </a:lnTo>
                  <a:lnTo>
                    <a:pt x="49880" y="32068"/>
                  </a:lnTo>
                  <a:lnTo>
                    <a:pt x="50271" y="37316"/>
                  </a:lnTo>
                  <a:lnTo>
                    <a:pt x="53019" y="43589"/>
                  </a:lnTo>
                  <a:lnTo>
                    <a:pt x="56544" y="45657"/>
                  </a:lnTo>
                  <a:lnTo>
                    <a:pt x="55931" y="48534"/>
                  </a:lnTo>
                  <a:lnTo>
                    <a:pt x="55034" y="49154"/>
                  </a:lnTo>
                  <a:lnTo>
                    <a:pt x="51218" y="48570"/>
                  </a:lnTo>
                  <a:lnTo>
                    <a:pt x="48767" y="51999"/>
                  </a:lnTo>
                  <a:lnTo>
                    <a:pt x="47960" y="57588"/>
                  </a:lnTo>
                  <a:lnTo>
                    <a:pt x="45965" y="61564"/>
                  </a:lnTo>
                  <a:lnTo>
                    <a:pt x="44311" y="63668"/>
                  </a:lnTo>
                  <a:lnTo>
                    <a:pt x="44708" y="65270"/>
                  </a:lnTo>
                  <a:lnTo>
                    <a:pt x="43634" y="67348"/>
                  </a:lnTo>
                  <a:lnTo>
                    <a:pt x="42799" y="69707"/>
                  </a:lnTo>
                  <a:lnTo>
                    <a:pt x="41040" y="70945"/>
                  </a:lnTo>
                  <a:lnTo>
                    <a:pt x="37189" y="67074"/>
                  </a:lnTo>
                  <a:lnTo>
                    <a:pt x="34167" y="60031"/>
                  </a:lnTo>
                  <a:lnTo>
                    <a:pt x="32856" y="49842"/>
                  </a:lnTo>
                  <a:lnTo>
                    <a:pt x="29078" y="44690"/>
                  </a:lnTo>
                  <a:lnTo>
                    <a:pt x="22854" y="36307"/>
                  </a:lnTo>
                  <a:lnTo>
                    <a:pt x="20400" y="31255"/>
                  </a:lnTo>
                  <a:lnTo>
                    <a:pt x="15750" y="23084"/>
                  </a:lnTo>
                  <a:lnTo>
                    <a:pt x="11776" y="15593"/>
                  </a:lnTo>
                  <a:lnTo>
                    <a:pt x="7436" y="11146"/>
                  </a:lnTo>
                  <a:lnTo>
                    <a:pt x="1814" y="4461"/>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2" name="pg11"/>
            <p:cNvSpPr/>
            <p:nvPr/>
          </p:nvSpPr>
          <p:spPr>
            <a:xfrm>
              <a:off x="1801501" y="5185043"/>
              <a:ext cx="73357" cy="62021"/>
            </a:xfrm>
            <a:custGeom>
              <a:avLst/>
              <a:pathLst>
                <a:path w="73357" h="62021">
                  <a:moveTo>
                    <a:pt x="1188" y="12772"/>
                  </a:moveTo>
                  <a:lnTo>
                    <a:pt x="2855" y="9622"/>
                  </a:lnTo>
                  <a:lnTo>
                    <a:pt x="3659" y="3732"/>
                  </a:lnTo>
                  <a:lnTo>
                    <a:pt x="5780" y="0"/>
                  </a:lnTo>
                  <a:lnTo>
                    <a:pt x="8832" y="569"/>
                  </a:lnTo>
                  <a:lnTo>
                    <a:pt x="8774" y="4962"/>
                  </a:lnTo>
                  <a:lnTo>
                    <a:pt x="8943" y="8126"/>
                  </a:lnTo>
                  <a:lnTo>
                    <a:pt x="14159" y="12159"/>
                  </a:lnTo>
                  <a:lnTo>
                    <a:pt x="22046" y="17105"/>
                  </a:lnTo>
                  <a:lnTo>
                    <a:pt x="24383" y="16508"/>
                  </a:lnTo>
                  <a:lnTo>
                    <a:pt x="31186" y="12563"/>
                  </a:lnTo>
                  <a:lnTo>
                    <a:pt x="34197" y="11675"/>
                  </a:lnTo>
                  <a:lnTo>
                    <a:pt x="37538" y="12518"/>
                  </a:lnTo>
                  <a:lnTo>
                    <a:pt x="39176" y="14010"/>
                  </a:lnTo>
                  <a:lnTo>
                    <a:pt x="40831" y="17513"/>
                  </a:lnTo>
                  <a:lnTo>
                    <a:pt x="42607" y="18672"/>
                  </a:lnTo>
                  <a:lnTo>
                    <a:pt x="43002" y="23454"/>
                  </a:lnTo>
                  <a:lnTo>
                    <a:pt x="43382" y="27463"/>
                  </a:lnTo>
                  <a:lnTo>
                    <a:pt x="46649" y="30203"/>
                  </a:lnTo>
                  <a:lnTo>
                    <a:pt x="51306" y="31851"/>
                  </a:lnTo>
                  <a:lnTo>
                    <a:pt x="53074" y="34771"/>
                  </a:lnTo>
                  <a:lnTo>
                    <a:pt x="55297" y="36960"/>
                  </a:lnTo>
                  <a:lnTo>
                    <a:pt x="64081" y="39780"/>
                  </a:lnTo>
                  <a:lnTo>
                    <a:pt x="67622" y="40854"/>
                  </a:lnTo>
                  <a:lnTo>
                    <a:pt x="73357" y="44183"/>
                  </a:lnTo>
                  <a:lnTo>
                    <a:pt x="71119" y="48709"/>
                  </a:lnTo>
                  <a:lnTo>
                    <a:pt x="68422" y="52257"/>
                  </a:lnTo>
                  <a:lnTo>
                    <a:pt x="65938" y="52839"/>
                  </a:lnTo>
                  <a:lnTo>
                    <a:pt x="63002" y="49816"/>
                  </a:lnTo>
                  <a:lnTo>
                    <a:pt x="59222" y="49437"/>
                  </a:lnTo>
                  <a:lnTo>
                    <a:pt x="53746" y="52163"/>
                  </a:lnTo>
                  <a:lnTo>
                    <a:pt x="51036" y="54123"/>
                  </a:lnTo>
                  <a:lnTo>
                    <a:pt x="49607" y="56827"/>
                  </a:lnTo>
                  <a:lnTo>
                    <a:pt x="49383" y="59933"/>
                  </a:lnTo>
                  <a:lnTo>
                    <a:pt x="47337" y="62021"/>
                  </a:lnTo>
                  <a:lnTo>
                    <a:pt x="44659" y="60100"/>
                  </a:lnTo>
                  <a:lnTo>
                    <a:pt x="44648" y="54890"/>
                  </a:lnTo>
                  <a:lnTo>
                    <a:pt x="42984" y="50623"/>
                  </a:lnTo>
                  <a:lnTo>
                    <a:pt x="39471" y="46324"/>
                  </a:lnTo>
                  <a:lnTo>
                    <a:pt x="36362" y="44563"/>
                  </a:lnTo>
                  <a:lnTo>
                    <a:pt x="34507" y="44349"/>
                  </a:lnTo>
                  <a:lnTo>
                    <a:pt x="34102" y="40519"/>
                  </a:lnTo>
                  <a:lnTo>
                    <a:pt x="31800" y="35291"/>
                  </a:lnTo>
                  <a:lnTo>
                    <a:pt x="26873" y="30377"/>
                  </a:lnTo>
                  <a:lnTo>
                    <a:pt x="21779" y="26674"/>
                  </a:lnTo>
                  <a:lnTo>
                    <a:pt x="17793" y="25385"/>
                  </a:lnTo>
                  <a:lnTo>
                    <a:pt x="13737" y="26364"/>
                  </a:lnTo>
                  <a:lnTo>
                    <a:pt x="12040" y="27802"/>
                  </a:lnTo>
                  <a:lnTo>
                    <a:pt x="7920" y="30614"/>
                  </a:lnTo>
                  <a:lnTo>
                    <a:pt x="5859" y="29053"/>
                  </a:lnTo>
                  <a:lnTo>
                    <a:pt x="2905" y="26404"/>
                  </a:lnTo>
                  <a:lnTo>
                    <a:pt x="985" y="24349"/>
                  </a:lnTo>
                  <a:lnTo>
                    <a:pt x="0" y="17562"/>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3" name="pg12"/>
            <p:cNvSpPr/>
            <p:nvPr/>
          </p:nvSpPr>
          <p:spPr>
            <a:xfrm>
              <a:off x="1885638" y="5413474"/>
              <a:ext cx="49987" cy="41996"/>
            </a:xfrm>
            <a:custGeom>
              <a:avLst/>
              <a:pathLst>
                <a:path w="49987" h="41996">
                  <a:moveTo>
                    <a:pt x="0" y="10476"/>
                  </a:moveTo>
                  <a:lnTo>
                    <a:pt x="3206" y="8762"/>
                  </a:lnTo>
                  <a:lnTo>
                    <a:pt x="8678" y="9483"/>
                  </a:lnTo>
                  <a:lnTo>
                    <a:pt x="13253" y="11107"/>
                  </a:lnTo>
                  <a:lnTo>
                    <a:pt x="15804" y="11689"/>
                  </a:lnTo>
                  <a:lnTo>
                    <a:pt x="16785" y="9376"/>
                  </a:lnTo>
                  <a:lnTo>
                    <a:pt x="16272" y="8136"/>
                  </a:lnTo>
                  <a:lnTo>
                    <a:pt x="19825" y="4944"/>
                  </a:lnTo>
                  <a:lnTo>
                    <a:pt x="22375" y="5757"/>
                  </a:lnTo>
                  <a:lnTo>
                    <a:pt x="24393" y="3359"/>
                  </a:lnTo>
                  <a:lnTo>
                    <a:pt x="26076" y="1850"/>
                  </a:lnTo>
                  <a:lnTo>
                    <a:pt x="29077" y="4325"/>
                  </a:lnTo>
                  <a:lnTo>
                    <a:pt x="32722" y="2661"/>
                  </a:lnTo>
                  <a:lnTo>
                    <a:pt x="35369" y="0"/>
                  </a:lnTo>
                  <a:lnTo>
                    <a:pt x="36302" y="4394"/>
                  </a:lnTo>
                  <a:lnTo>
                    <a:pt x="37858" y="7526"/>
                  </a:lnTo>
                  <a:lnTo>
                    <a:pt x="42084" y="6506"/>
                  </a:lnTo>
                  <a:lnTo>
                    <a:pt x="47317" y="10204"/>
                  </a:lnTo>
                  <a:lnTo>
                    <a:pt x="45950" y="13518"/>
                  </a:lnTo>
                  <a:lnTo>
                    <a:pt x="46846" y="15966"/>
                  </a:lnTo>
                  <a:lnTo>
                    <a:pt x="45636" y="17972"/>
                  </a:lnTo>
                  <a:lnTo>
                    <a:pt x="47011" y="20554"/>
                  </a:lnTo>
                  <a:lnTo>
                    <a:pt x="45637" y="24013"/>
                  </a:lnTo>
                  <a:lnTo>
                    <a:pt x="47494" y="27068"/>
                  </a:lnTo>
                  <a:lnTo>
                    <a:pt x="49987" y="31403"/>
                  </a:lnTo>
                  <a:lnTo>
                    <a:pt x="48475" y="34041"/>
                  </a:lnTo>
                  <a:lnTo>
                    <a:pt x="45009" y="35213"/>
                  </a:lnTo>
                  <a:lnTo>
                    <a:pt x="43358" y="33998"/>
                  </a:lnTo>
                  <a:lnTo>
                    <a:pt x="40879" y="35640"/>
                  </a:lnTo>
                  <a:lnTo>
                    <a:pt x="37481" y="35161"/>
                  </a:lnTo>
                  <a:lnTo>
                    <a:pt x="34565" y="36823"/>
                  </a:lnTo>
                  <a:lnTo>
                    <a:pt x="34327" y="40727"/>
                  </a:lnTo>
                  <a:lnTo>
                    <a:pt x="31334" y="41996"/>
                  </a:lnTo>
                  <a:lnTo>
                    <a:pt x="29366" y="37990"/>
                  </a:lnTo>
                  <a:lnTo>
                    <a:pt x="27040" y="36048"/>
                  </a:lnTo>
                  <a:lnTo>
                    <a:pt x="22988" y="35096"/>
                  </a:lnTo>
                  <a:lnTo>
                    <a:pt x="18994" y="32659"/>
                  </a:lnTo>
                  <a:lnTo>
                    <a:pt x="15649" y="30086"/>
                  </a:lnTo>
                  <a:lnTo>
                    <a:pt x="12000" y="26395"/>
                  </a:lnTo>
                  <a:lnTo>
                    <a:pt x="8708" y="24586"/>
                  </a:lnTo>
                  <a:lnTo>
                    <a:pt x="4670" y="20784"/>
                  </a:lnTo>
                  <a:lnTo>
                    <a:pt x="1914" y="18824"/>
                  </a:lnTo>
                  <a:lnTo>
                    <a:pt x="1954" y="15127"/>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4" name="pg13"/>
            <p:cNvSpPr/>
            <p:nvPr/>
          </p:nvSpPr>
          <p:spPr>
            <a:xfrm>
              <a:off x="1848026" y="5805862"/>
              <a:ext cx="58038" cy="44003"/>
            </a:xfrm>
            <a:custGeom>
              <a:avLst/>
              <a:pathLst>
                <a:path w="58038" h="44003">
                  <a:moveTo>
                    <a:pt x="2010" y="38149"/>
                  </a:moveTo>
                  <a:lnTo>
                    <a:pt x="5224" y="35281"/>
                  </a:lnTo>
                  <a:lnTo>
                    <a:pt x="8571" y="35332"/>
                  </a:lnTo>
                  <a:lnTo>
                    <a:pt x="12978" y="32774"/>
                  </a:lnTo>
                  <a:lnTo>
                    <a:pt x="15818" y="32601"/>
                  </a:lnTo>
                  <a:lnTo>
                    <a:pt x="18798" y="31202"/>
                  </a:lnTo>
                  <a:lnTo>
                    <a:pt x="21795" y="28718"/>
                  </a:lnTo>
                  <a:lnTo>
                    <a:pt x="23522" y="27227"/>
                  </a:lnTo>
                  <a:lnTo>
                    <a:pt x="22767" y="23781"/>
                  </a:lnTo>
                  <a:lnTo>
                    <a:pt x="24539" y="22295"/>
                  </a:lnTo>
                  <a:lnTo>
                    <a:pt x="25745" y="20419"/>
                  </a:lnTo>
                  <a:lnTo>
                    <a:pt x="26789" y="17919"/>
                  </a:lnTo>
                  <a:lnTo>
                    <a:pt x="27997" y="15118"/>
                  </a:lnTo>
                  <a:lnTo>
                    <a:pt x="25104" y="12075"/>
                  </a:lnTo>
                  <a:lnTo>
                    <a:pt x="23743" y="10273"/>
                  </a:lnTo>
                  <a:lnTo>
                    <a:pt x="23839" y="7829"/>
                  </a:lnTo>
                  <a:lnTo>
                    <a:pt x="27471" y="3380"/>
                  </a:lnTo>
                  <a:lnTo>
                    <a:pt x="32380" y="1206"/>
                  </a:lnTo>
                  <a:lnTo>
                    <a:pt x="36785" y="0"/>
                  </a:lnTo>
                  <a:lnTo>
                    <a:pt x="39907" y="368"/>
                  </a:lnTo>
                  <a:lnTo>
                    <a:pt x="41664" y="3902"/>
                  </a:lnTo>
                  <a:lnTo>
                    <a:pt x="44146" y="6346"/>
                  </a:lnTo>
                  <a:lnTo>
                    <a:pt x="46461" y="4615"/>
                  </a:lnTo>
                  <a:lnTo>
                    <a:pt x="49066" y="1985"/>
                  </a:lnTo>
                  <a:lnTo>
                    <a:pt x="51998" y="3777"/>
                  </a:lnTo>
                  <a:lnTo>
                    <a:pt x="53248" y="3357"/>
                  </a:lnTo>
                  <a:lnTo>
                    <a:pt x="54961" y="2779"/>
                  </a:lnTo>
                  <a:lnTo>
                    <a:pt x="58038" y="4804"/>
                  </a:lnTo>
                  <a:lnTo>
                    <a:pt x="55270" y="6646"/>
                  </a:lnTo>
                  <a:lnTo>
                    <a:pt x="53660" y="7715"/>
                  </a:lnTo>
                  <a:lnTo>
                    <a:pt x="52336" y="9998"/>
                  </a:lnTo>
                  <a:lnTo>
                    <a:pt x="50116" y="10247"/>
                  </a:lnTo>
                  <a:lnTo>
                    <a:pt x="47335" y="13692"/>
                  </a:lnTo>
                  <a:lnTo>
                    <a:pt x="49500" y="15258"/>
                  </a:lnTo>
                  <a:lnTo>
                    <a:pt x="53972" y="12649"/>
                  </a:lnTo>
                  <a:lnTo>
                    <a:pt x="56735" y="11809"/>
                  </a:lnTo>
                  <a:lnTo>
                    <a:pt x="57211" y="13497"/>
                  </a:lnTo>
                  <a:lnTo>
                    <a:pt x="55817" y="19264"/>
                  </a:lnTo>
                  <a:lnTo>
                    <a:pt x="52411" y="20216"/>
                  </a:lnTo>
                  <a:lnTo>
                    <a:pt x="49928" y="22232"/>
                  </a:lnTo>
                  <a:lnTo>
                    <a:pt x="45884" y="23929"/>
                  </a:lnTo>
                  <a:lnTo>
                    <a:pt x="43765" y="27227"/>
                  </a:lnTo>
                  <a:lnTo>
                    <a:pt x="41388" y="30284"/>
                  </a:lnTo>
                  <a:lnTo>
                    <a:pt x="38915" y="32713"/>
                  </a:lnTo>
                  <a:lnTo>
                    <a:pt x="35862" y="35258"/>
                  </a:lnTo>
                  <a:lnTo>
                    <a:pt x="31679" y="35527"/>
                  </a:lnTo>
                  <a:lnTo>
                    <a:pt x="27919" y="35191"/>
                  </a:lnTo>
                  <a:lnTo>
                    <a:pt x="25293" y="35182"/>
                  </a:lnTo>
                  <a:lnTo>
                    <a:pt x="22335" y="35626"/>
                  </a:lnTo>
                  <a:lnTo>
                    <a:pt x="18206" y="38187"/>
                  </a:lnTo>
                  <a:lnTo>
                    <a:pt x="17635" y="39960"/>
                  </a:lnTo>
                  <a:lnTo>
                    <a:pt x="14079" y="39852"/>
                  </a:lnTo>
                  <a:lnTo>
                    <a:pt x="11699" y="43333"/>
                  </a:lnTo>
                  <a:lnTo>
                    <a:pt x="10059" y="42613"/>
                  </a:lnTo>
                  <a:lnTo>
                    <a:pt x="7325" y="44003"/>
                  </a:lnTo>
                  <a:lnTo>
                    <a:pt x="3295" y="42116"/>
                  </a:lnTo>
                  <a:lnTo>
                    <a:pt x="0" y="39571"/>
                  </a:lnTo>
                  <a:close/>
                </a:path>
              </a:pathLst>
            </a:custGeom>
            <a:solidFill>
              <a:srgbClr val="FFFCFA">
                <a:alpha val="100000"/>
              </a:srgbClr>
            </a:solidFill>
            <a:ln w="10840" cap="rnd">
              <a:solidFill>
                <a:srgbClr val="000000">
                  <a:alpha val="100000"/>
                </a:srgbClr>
              </a:solidFill>
              <a:prstDash val="solid"/>
              <a:round/>
            </a:ln>
          </p:spPr>
          <p:txBody>
            <a:bodyPr/>
            <a:lstStyle/>
            <a:p/>
          </p:txBody>
        </p:sp>
        <p:sp>
          <p:nvSpPr>
            <p:cNvPr id="15" name="pg14"/>
            <p:cNvSpPr/>
            <p:nvPr/>
          </p:nvSpPr>
          <p:spPr>
            <a:xfrm>
              <a:off x="2080808" y="3843998"/>
              <a:ext cx="700227" cy="820591"/>
            </a:xfrm>
            <a:custGeom>
              <a:avLst/>
              <a:pathLst>
                <a:path w="700227" h="820591">
                  <a:moveTo>
                    <a:pt x="3544" y="564495"/>
                  </a:moveTo>
                  <a:lnTo>
                    <a:pt x="2945" y="561227"/>
                  </a:lnTo>
                  <a:lnTo>
                    <a:pt x="8508" y="557859"/>
                  </a:lnTo>
                  <a:lnTo>
                    <a:pt x="14910" y="549643"/>
                  </a:lnTo>
                  <a:lnTo>
                    <a:pt x="16905" y="546920"/>
                  </a:lnTo>
                  <a:lnTo>
                    <a:pt x="20978" y="548621"/>
                  </a:lnTo>
                  <a:lnTo>
                    <a:pt x="26647" y="548688"/>
                  </a:lnTo>
                  <a:lnTo>
                    <a:pt x="31933" y="548747"/>
                  </a:lnTo>
                  <a:lnTo>
                    <a:pt x="36929" y="544890"/>
                  </a:lnTo>
                  <a:lnTo>
                    <a:pt x="45100" y="537868"/>
                  </a:lnTo>
                  <a:lnTo>
                    <a:pt x="46868" y="530540"/>
                  </a:lnTo>
                  <a:lnTo>
                    <a:pt x="45809" y="527433"/>
                  </a:lnTo>
                  <a:lnTo>
                    <a:pt x="46256" y="520992"/>
                  </a:lnTo>
                  <a:lnTo>
                    <a:pt x="43972" y="513683"/>
                  </a:lnTo>
                  <a:lnTo>
                    <a:pt x="43365" y="513421"/>
                  </a:lnTo>
                  <a:lnTo>
                    <a:pt x="37209" y="510753"/>
                  </a:lnTo>
                  <a:lnTo>
                    <a:pt x="31253" y="510458"/>
                  </a:lnTo>
                  <a:lnTo>
                    <a:pt x="26716" y="508734"/>
                  </a:lnTo>
                  <a:lnTo>
                    <a:pt x="24185" y="499224"/>
                  </a:lnTo>
                  <a:lnTo>
                    <a:pt x="28227" y="492634"/>
                  </a:lnTo>
                  <a:lnTo>
                    <a:pt x="29795" y="483378"/>
                  </a:lnTo>
                  <a:lnTo>
                    <a:pt x="30703" y="480130"/>
                  </a:lnTo>
                  <a:lnTo>
                    <a:pt x="26012" y="474934"/>
                  </a:lnTo>
                  <a:lnTo>
                    <a:pt x="28406" y="470594"/>
                  </a:lnTo>
                  <a:lnTo>
                    <a:pt x="29554" y="463629"/>
                  </a:lnTo>
                  <a:lnTo>
                    <a:pt x="28167" y="459558"/>
                  </a:lnTo>
                  <a:lnTo>
                    <a:pt x="34062" y="458805"/>
                  </a:lnTo>
                  <a:lnTo>
                    <a:pt x="38391" y="458965"/>
                  </a:lnTo>
                  <a:lnTo>
                    <a:pt x="39270" y="457661"/>
                  </a:lnTo>
                  <a:lnTo>
                    <a:pt x="43911" y="450779"/>
                  </a:lnTo>
                  <a:lnTo>
                    <a:pt x="53102" y="444081"/>
                  </a:lnTo>
                  <a:lnTo>
                    <a:pt x="53696" y="436856"/>
                  </a:lnTo>
                  <a:lnTo>
                    <a:pt x="55238" y="429726"/>
                  </a:lnTo>
                  <a:lnTo>
                    <a:pt x="58077" y="425983"/>
                  </a:lnTo>
                  <a:lnTo>
                    <a:pt x="59523" y="422714"/>
                  </a:lnTo>
                  <a:lnTo>
                    <a:pt x="59450" y="417138"/>
                  </a:lnTo>
                  <a:lnTo>
                    <a:pt x="59107" y="408013"/>
                  </a:lnTo>
                  <a:lnTo>
                    <a:pt x="61459" y="403504"/>
                  </a:lnTo>
                  <a:lnTo>
                    <a:pt x="61860" y="398675"/>
                  </a:lnTo>
                  <a:lnTo>
                    <a:pt x="59563" y="394525"/>
                  </a:lnTo>
                  <a:lnTo>
                    <a:pt x="62911" y="391230"/>
                  </a:lnTo>
                  <a:lnTo>
                    <a:pt x="69951" y="385214"/>
                  </a:lnTo>
                  <a:lnTo>
                    <a:pt x="72687" y="381423"/>
                  </a:lnTo>
                  <a:lnTo>
                    <a:pt x="74007" y="376759"/>
                  </a:lnTo>
                  <a:lnTo>
                    <a:pt x="74511" y="374980"/>
                  </a:lnTo>
                  <a:lnTo>
                    <a:pt x="77287" y="372932"/>
                  </a:lnTo>
                  <a:lnTo>
                    <a:pt x="84034" y="371004"/>
                  </a:lnTo>
                  <a:lnTo>
                    <a:pt x="90678" y="367795"/>
                  </a:lnTo>
                  <a:lnTo>
                    <a:pt x="97929" y="366310"/>
                  </a:lnTo>
                  <a:lnTo>
                    <a:pt x="104590" y="360299"/>
                  </a:lnTo>
                  <a:lnTo>
                    <a:pt x="109207" y="358446"/>
                  </a:lnTo>
                  <a:lnTo>
                    <a:pt x="109880" y="352691"/>
                  </a:lnTo>
                  <a:lnTo>
                    <a:pt x="109923" y="352323"/>
                  </a:lnTo>
                  <a:lnTo>
                    <a:pt x="107240" y="346610"/>
                  </a:lnTo>
                  <a:lnTo>
                    <a:pt x="98460" y="337529"/>
                  </a:lnTo>
                  <a:lnTo>
                    <a:pt x="91752" y="329820"/>
                  </a:lnTo>
                  <a:lnTo>
                    <a:pt x="87057" y="328968"/>
                  </a:lnTo>
                  <a:lnTo>
                    <a:pt x="88462" y="320298"/>
                  </a:lnTo>
                  <a:lnTo>
                    <a:pt x="84994" y="311051"/>
                  </a:lnTo>
                  <a:lnTo>
                    <a:pt x="82621" y="295748"/>
                  </a:lnTo>
                  <a:lnTo>
                    <a:pt x="80536" y="290851"/>
                  </a:lnTo>
                  <a:lnTo>
                    <a:pt x="73192" y="277377"/>
                  </a:lnTo>
                  <a:lnTo>
                    <a:pt x="68153" y="268727"/>
                  </a:lnTo>
                  <a:lnTo>
                    <a:pt x="70102" y="259608"/>
                  </a:lnTo>
                  <a:lnTo>
                    <a:pt x="70922" y="251818"/>
                  </a:lnTo>
                  <a:lnTo>
                    <a:pt x="73207" y="243233"/>
                  </a:lnTo>
                  <a:lnTo>
                    <a:pt x="74864" y="236354"/>
                  </a:lnTo>
                  <a:lnTo>
                    <a:pt x="77078" y="236821"/>
                  </a:lnTo>
                  <a:lnTo>
                    <a:pt x="80270" y="234996"/>
                  </a:lnTo>
                  <a:lnTo>
                    <a:pt x="81294" y="218495"/>
                  </a:lnTo>
                  <a:lnTo>
                    <a:pt x="80083" y="198431"/>
                  </a:lnTo>
                  <a:lnTo>
                    <a:pt x="76934" y="192480"/>
                  </a:lnTo>
                  <a:lnTo>
                    <a:pt x="78653" y="182662"/>
                  </a:lnTo>
                  <a:lnTo>
                    <a:pt x="81495" y="171515"/>
                  </a:lnTo>
                  <a:lnTo>
                    <a:pt x="78519" y="165506"/>
                  </a:lnTo>
                  <a:lnTo>
                    <a:pt x="79412" y="154557"/>
                  </a:lnTo>
                  <a:lnTo>
                    <a:pt x="80439" y="143817"/>
                  </a:lnTo>
                  <a:lnTo>
                    <a:pt x="85113" y="137827"/>
                  </a:lnTo>
                  <a:lnTo>
                    <a:pt x="82645" y="132436"/>
                  </a:lnTo>
                  <a:lnTo>
                    <a:pt x="80265" y="126323"/>
                  </a:lnTo>
                  <a:lnTo>
                    <a:pt x="80436" y="117434"/>
                  </a:lnTo>
                  <a:lnTo>
                    <a:pt x="81570" y="110076"/>
                  </a:lnTo>
                  <a:lnTo>
                    <a:pt x="81663" y="109471"/>
                  </a:lnTo>
                  <a:lnTo>
                    <a:pt x="83140" y="105165"/>
                  </a:lnTo>
                  <a:lnTo>
                    <a:pt x="90774" y="104767"/>
                  </a:lnTo>
                  <a:lnTo>
                    <a:pt x="95362" y="102381"/>
                  </a:lnTo>
                  <a:lnTo>
                    <a:pt x="101483" y="102029"/>
                  </a:lnTo>
                  <a:lnTo>
                    <a:pt x="107843" y="103233"/>
                  </a:lnTo>
                  <a:lnTo>
                    <a:pt x="110001" y="106521"/>
                  </a:lnTo>
                  <a:lnTo>
                    <a:pt x="113996" y="107621"/>
                  </a:lnTo>
                  <a:lnTo>
                    <a:pt x="117751" y="105663"/>
                  </a:lnTo>
                  <a:lnTo>
                    <a:pt x="122436" y="106834"/>
                  </a:lnTo>
                  <a:lnTo>
                    <a:pt x="125393" y="112081"/>
                  </a:lnTo>
                  <a:lnTo>
                    <a:pt x="126705" y="118367"/>
                  </a:lnTo>
                  <a:lnTo>
                    <a:pt x="130955" y="122794"/>
                  </a:lnTo>
                  <a:lnTo>
                    <a:pt x="136575" y="126470"/>
                  </a:lnTo>
                  <a:lnTo>
                    <a:pt x="143324" y="126417"/>
                  </a:lnTo>
                  <a:lnTo>
                    <a:pt x="145339" y="122904"/>
                  </a:lnTo>
                  <a:lnTo>
                    <a:pt x="150792" y="114595"/>
                  </a:lnTo>
                  <a:lnTo>
                    <a:pt x="157873" y="106032"/>
                  </a:lnTo>
                  <a:lnTo>
                    <a:pt x="159245" y="96178"/>
                  </a:lnTo>
                  <a:lnTo>
                    <a:pt x="160466" y="88738"/>
                  </a:lnTo>
                  <a:lnTo>
                    <a:pt x="165940" y="52108"/>
                  </a:lnTo>
                  <a:lnTo>
                    <a:pt x="170761" y="20675"/>
                  </a:lnTo>
                  <a:lnTo>
                    <a:pt x="173943" y="0"/>
                  </a:lnTo>
                  <a:lnTo>
                    <a:pt x="182793" y="1549"/>
                  </a:lnTo>
                  <a:lnTo>
                    <a:pt x="287456" y="18554"/>
                  </a:lnTo>
                  <a:lnTo>
                    <a:pt x="294512" y="19645"/>
                  </a:lnTo>
                  <a:lnTo>
                    <a:pt x="301821" y="20768"/>
                  </a:lnTo>
                  <a:lnTo>
                    <a:pt x="331665" y="25289"/>
                  </a:lnTo>
                  <a:lnTo>
                    <a:pt x="332349" y="25391"/>
                  </a:lnTo>
                  <a:lnTo>
                    <a:pt x="351340" y="28204"/>
                  </a:lnTo>
                  <a:lnTo>
                    <a:pt x="450649" y="42360"/>
                  </a:lnTo>
                  <a:lnTo>
                    <a:pt x="451377" y="42459"/>
                  </a:lnTo>
                  <a:lnTo>
                    <a:pt x="464783" y="44425"/>
                  </a:lnTo>
                  <a:lnTo>
                    <a:pt x="487104" y="47167"/>
                  </a:lnTo>
                  <a:lnTo>
                    <a:pt x="520371" y="51422"/>
                  </a:lnTo>
                  <a:lnTo>
                    <a:pt x="549844" y="55876"/>
                  </a:lnTo>
                  <a:lnTo>
                    <a:pt x="599347" y="61965"/>
                  </a:lnTo>
                  <a:lnTo>
                    <a:pt x="652690" y="68053"/>
                  </a:lnTo>
                  <a:lnTo>
                    <a:pt x="700227" y="73341"/>
                  </a:lnTo>
                  <a:lnTo>
                    <a:pt x="698558" y="89785"/>
                  </a:lnTo>
                  <a:lnTo>
                    <a:pt x="688574" y="189840"/>
                  </a:lnTo>
                  <a:lnTo>
                    <a:pt x="687067" y="204935"/>
                  </a:lnTo>
                  <a:lnTo>
                    <a:pt x="685450" y="221161"/>
                  </a:lnTo>
                  <a:lnTo>
                    <a:pt x="681973" y="256218"/>
                  </a:lnTo>
                  <a:lnTo>
                    <a:pt x="678677" y="289298"/>
                  </a:lnTo>
                  <a:lnTo>
                    <a:pt x="676301" y="314130"/>
                  </a:lnTo>
                  <a:lnTo>
                    <a:pt x="673583" y="342614"/>
                  </a:lnTo>
                  <a:lnTo>
                    <a:pt x="668688" y="392807"/>
                  </a:lnTo>
                  <a:lnTo>
                    <a:pt x="667959" y="400313"/>
                  </a:lnTo>
                  <a:lnTo>
                    <a:pt x="659732" y="485692"/>
                  </a:lnTo>
                  <a:lnTo>
                    <a:pt x="658493" y="498458"/>
                  </a:lnTo>
                  <a:lnTo>
                    <a:pt x="653795" y="547024"/>
                  </a:lnTo>
                  <a:lnTo>
                    <a:pt x="651294" y="573504"/>
                  </a:lnTo>
                  <a:lnTo>
                    <a:pt x="645950" y="630345"/>
                  </a:lnTo>
                  <a:lnTo>
                    <a:pt x="641562" y="676605"/>
                  </a:lnTo>
                  <a:lnTo>
                    <a:pt x="637287" y="721675"/>
                  </a:lnTo>
                  <a:lnTo>
                    <a:pt x="633677" y="759523"/>
                  </a:lnTo>
                  <a:lnTo>
                    <a:pt x="627955" y="820591"/>
                  </a:lnTo>
                  <a:lnTo>
                    <a:pt x="539483" y="810626"/>
                  </a:lnTo>
                  <a:lnTo>
                    <a:pt x="467991" y="802268"/>
                  </a:lnTo>
                  <a:lnTo>
                    <a:pt x="398368" y="793612"/>
                  </a:lnTo>
                  <a:lnTo>
                    <a:pt x="366715" y="777103"/>
                  </a:lnTo>
                  <a:lnTo>
                    <a:pt x="259280" y="719887"/>
                  </a:lnTo>
                  <a:lnTo>
                    <a:pt x="155923" y="664193"/>
                  </a:lnTo>
                  <a:lnTo>
                    <a:pt x="111753" y="639860"/>
                  </a:lnTo>
                  <a:lnTo>
                    <a:pt x="0" y="577244"/>
                  </a:lnTo>
                  <a:lnTo>
                    <a:pt x="805" y="573542"/>
                  </a:lnTo>
                  <a:lnTo>
                    <a:pt x="3131" y="570165"/>
                  </a:lnTo>
                  <a:lnTo>
                    <a:pt x="1358" y="567992"/>
                  </a:lnTo>
                  <a:close/>
                </a:path>
              </a:pathLst>
            </a:custGeom>
            <a:solidFill>
              <a:srgbClr val="FFF8F5">
                <a:alpha val="100000"/>
              </a:srgbClr>
            </a:solidFill>
            <a:ln w="10840" cap="rnd">
              <a:solidFill>
                <a:srgbClr val="000000">
                  <a:alpha val="100000"/>
                </a:srgbClr>
              </a:solidFill>
              <a:prstDash val="solid"/>
              <a:round/>
            </a:ln>
          </p:spPr>
          <p:txBody>
            <a:bodyPr/>
            <a:lstStyle/>
            <a:p/>
          </p:txBody>
        </p:sp>
        <p:sp>
          <p:nvSpPr>
            <p:cNvPr id="16" name="pg15"/>
            <p:cNvSpPr/>
            <p:nvPr/>
          </p:nvSpPr>
          <p:spPr>
            <a:xfrm>
              <a:off x="4317411" y="3974257"/>
              <a:ext cx="538638" cy="498611"/>
            </a:xfrm>
            <a:custGeom>
              <a:avLst/>
              <a:pathLst>
                <a:path w="538638" h="498611">
                  <a:moveTo>
                    <a:pt x="0" y="42713"/>
                  </a:moveTo>
                  <a:lnTo>
                    <a:pt x="27430" y="40888"/>
                  </a:lnTo>
                  <a:lnTo>
                    <a:pt x="57787" y="38880"/>
                  </a:lnTo>
                  <a:lnTo>
                    <a:pt x="70382" y="38017"/>
                  </a:lnTo>
                  <a:lnTo>
                    <a:pt x="80252" y="37281"/>
                  </a:lnTo>
                  <a:lnTo>
                    <a:pt x="98038" y="35928"/>
                  </a:lnTo>
                  <a:lnTo>
                    <a:pt x="110413" y="35021"/>
                  </a:lnTo>
                  <a:lnTo>
                    <a:pt x="127206" y="33763"/>
                  </a:lnTo>
                  <a:lnTo>
                    <a:pt x="139127" y="32857"/>
                  </a:lnTo>
                  <a:lnTo>
                    <a:pt x="141462" y="32677"/>
                  </a:lnTo>
                  <a:lnTo>
                    <a:pt x="159338" y="31284"/>
                  </a:lnTo>
                  <a:lnTo>
                    <a:pt x="188346" y="28835"/>
                  </a:lnTo>
                  <a:lnTo>
                    <a:pt x="189965" y="28696"/>
                  </a:lnTo>
                  <a:lnTo>
                    <a:pt x="197062" y="28080"/>
                  </a:lnTo>
                  <a:lnTo>
                    <a:pt x="219251" y="26118"/>
                  </a:lnTo>
                  <a:lnTo>
                    <a:pt x="222995" y="25795"/>
                  </a:lnTo>
                  <a:lnTo>
                    <a:pt x="242067" y="24124"/>
                  </a:lnTo>
                  <a:lnTo>
                    <a:pt x="263377" y="22105"/>
                  </a:lnTo>
                  <a:lnTo>
                    <a:pt x="266560" y="21799"/>
                  </a:lnTo>
                  <a:lnTo>
                    <a:pt x="280902" y="20406"/>
                  </a:lnTo>
                  <a:lnTo>
                    <a:pt x="314281" y="17038"/>
                  </a:lnTo>
                  <a:lnTo>
                    <a:pt x="317449" y="16712"/>
                  </a:lnTo>
                  <a:lnTo>
                    <a:pt x="337977" y="14878"/>
                  </a:lnTo>
                  <a:lnTo>
                    <a:pt x="342545" y="14463"/>
                  </a:lnTo>
                  <a:lnTo>
                    <a:pt x="342782" y="14441"/>
                  </a:lnTo>
                  <a:lnTo>
                    <a:pt x="372401" y="11258"/>
                  </a:lnTo>
                  <a:lnTo>
                    <a:pt x="383949" y="9990"/>
                  </a:lnTo>
                  <a:lnTo>
                    <a:pt x="408806" y="7231"/>
                  </a:lnTo>
                  <a:lnTo>
                    <a:pt x="410780" y="7009"/>
                  </a:lnTo>
                  <a:lnTo>
                    <a:pt x="430930" y="4772"/>
                  </a:lnTo>
                  <a:lnTo>
                    <a:pt x="439606" y="3794"/>
                  </a:lnTo>
                  <a:lnTo>
                    <a:pt x="468741" y="756"/>
                  </a:lnTo>
                  <a:lnTo>
                    <a:pt x="475855" y="0"/>
                  </a:lnTo>
                  <a:lnTo>
                    <a:pt x="477688" y="4525"/>
                  </a:lnTo>
                  <a:lnTo>
                    <a:pt x="479431" y="10308"/>
                  </a:lnTo>
                  <a:lnTo>
                    <a:pt x="486748" y="13291"/>
                  </a:lnTo>
                  <a:lnTo>
                    <a:pt x="487448" y="17133"/>
                  </a:lnTo>
                  <a:lnTo>
                    <a:pt x="488175" y="24248"/>
                  </a:lnTo>
                  <a:lnTo>
                    <a:pt x="483285" y="29833"/>
                  </a:lnTo>
                  <a:lnTo>
                    <a:pt x="479649" y="37148"/>
                  </a:lnTo>
                  <a:lnTo>
                    <a:pt x="476322" y="39556"/>
                  </a:lnTo>
                  <a:lnTo>
                    <a:pt x="473184" y="41824"/>
                  </a:lnTo>
                  <a:lnTo>
                    <a:pt x="472205" y="47990"/>
                  </a:lnTo>
                  <a:lnTo>
                    <a:pt x="466287" y="52223"/>
                  </a:lnTo>
                  <a:lnTo>
                    <a:pt x="462414" y="61467"/>
                  </a:lnTo>
                  <a:lnTo>
                    <a:pt x="459985" y="68600"/>
                  </a:lnTo>
                  <a:lnTo>
                    <a:pt x="468510" y="67521"/>
                  </a:lnTo>
                  <a:lnTo>
                    <a:pt x="488288" y="64987"/>
                  </a:lnTo>
                  <a:lnTo>
                    <a:pt x="503724" y="63032"/>
                  </a:lnTo>
                  <a:lnTo>
                    <a:pt x="509941" y="62237"/>
                  </a:lnTo>
                  <a:lnTo>
                    <a:pt x="527890" y="59886"/>
                  </a:lnTo>
                  <a:lnTo>
                    <a:pt x="533610" y="66256"/>
                  </a:lnTo>
                  <a:lnTo>
                    <a:pt x="537706" y="69261"/>
                  </a:lnTo>
                  <a:lnTo>
                    <a:pt x="538334" y="71574"/>
                  </a:lnTo>
                  <a:lnTo>
                    <a:pt x="538638" y="72695"/>
                  </a:lnTo>
                  <a:lnTo>
                    <a:pt x="530886" y="76486"/>
                  </a:lnTo>
                  <a:lnTo>
                    <a:pt x="530534" y="80017"/>
                  </a:lnTo>
                  <a:lnTo>
                    <a:pt x="531751" y="84983"/>
                  </a:lnTo>
                  <a:lnTo>
                    <a:pt x="524253" y="89474"/>
                  </a:lnTo>
                  <a:lnTo>
                    <a:pt x="517600" y="94968"/>
                  </a:lnTo>
                  <a:lnTo>
                    <a:pt x="511957" y="94670"/>
                  </a:lnTo>
                  <a:lnTo>
                    <a:pt x="508404" y="103040"/>
                  </a:lnTo>
                  <a:lnTo>
                    <a:pt x="515241" y="108176"/>
                  </a:lnTo>
                  <a:lnTo>
                    <a:pt x="517996" y="111085"/>
                  </a:lnTo>
                  <a:lnTo>
                    <a:pt x="512255" y="114287"/>
                  </a:lnTo>
                  <a:lnTo>
                    <a:pt x="511622" y="120719"/>
                  </a:lnTo>
                  <a:lnTo>
                    <a:pt x="510411" y="123350"/>
                  </a:lnTo>
                  <a:lnTo>
                    <a:pt x="501777" y="123227"/>
                  </a:lnTo>
                  <a:lnTo>
                    <a:pt x="501661" y="130428"/>
                  </a:lnTo>
                  <a:lnTo>
                    <a:pt x="504776" y="135290"/>
                  </a:lnTo>
                  <a:lnTo>
                    <a:pt x="502868" y="141119"/>
                  </a:lnTo>
                  <a:lnTo>
                    <a:pt x="500036" y="140405"/>
                  </a:lnTo>
                  <a:lnTo>
                    <a:pt x="495700" y="142672"/>
                  </a:lnTo>
                  <a:lnTo>
                    <a:pt x="499015" y="148544"/>
                  </a:lnTo>
                  <a:lnTo>
                    <a:pt x="496180" y="156723"/>
                  </a:lnTo>
                  <a:lnTo>
                    <a:pt x="491771" y="161240"/>
                  </a:lnTo>
                  <a:lnTo>
                    <a:pt x="499531" y="163614"/>
                  </a:lnTo>
                  <a:lnTo>
                    <a:pt x="500693" y="169715"/>
                  </a:lnTo>
                  <a:lnTo>
                    <a:pt x="500538" y="174916"/>
                  </a:lnTo>
                  <a:lnTo>
                    <a:pt x="502180" y="180890"/>
                  </a:lnTo>
                  <a:lnTo>
                    <a:pt x="494517" y="180383"/>
                  </a:lnTo>
                  <a:lnTo>
                    <a:pt x="492732" y="185590"/>
                  </a:lnTo>
                  <a:lnTo>
                    <a:pt x="491592" y="191153"/>
                  </a:lnTo>
                  <a:lnTo>
                    <a:pt x="484353" y="193387"/>
                  </a:lnTo>
                  <a:lnTo>
                    <a:pt x="480676" y="195347"/>
                  </a:lnTo>
                  <a:lnTo>
                    <a:pt x="480199" y="199821"/>
                  </a:lnTo>
                  <a:lnTo>
                    <a:pt x="488030" y="206671"/>
                  </a:lnTo>
                  <a:lnTo>
                    <a:pt x="487839" y="210735"/>
                  </a:lnTo>
                  <a:lnTo>
                    <a:pt x="481655" y="216050"/>
                  </a:lnTo>
                  <a:lnTo>
                    <a:pt x="481448" y="216227"/>
                  </a:lnTo>
                  <a:lnTo>
                    <a:pt x="472368" y="222124"/>
                  </a:lnTo>
                  <a:lnTo>
                    <a:pt x="471678" y="222208"/>
                  </a:lnTo>
                  <a:lnTo>
                    <a:pt x="465618" y="222943"/>
                  </a:lnTo>
                  <a:lnTo>
                    <a:pt x="465181" y="229141"/>
                  </a:lnTo>
                  <a:lnTo>
                    <a:pt x="462031" y="232735"/>
                  </a:lnTo>
                  <a:lnTo>
                    <a:pt x="458453" y="241474"/>
                  </a:lnTo>
                  <a:lnTo>
                    <a:pt x="458521" y="246620"/>
                  </a:lnTo>
                  <a:lnTo>
                    <a:pt x="456397" y="250829"/>
                  </a:lnTo>
                  <a:lnTo>
                    <a:pt x="455117" y="253365"/>
                  </a:lnTo>
                  <a:lnTo>
                    <a:pt x="459891" y="259184"/>
                  </a:lnTo>
                  <a:lnTo>
                    <a:pt x="458272" y="265131"/>
                  </a:lnTo>
                  <a:lnTo>
                    <a:pt x="457579" y="274016"/>
                  </a:lnTo>
                  <a:lnTo>
                    <a:pt x="459073" y="279674"/>
                  </a:lnTo>
                  <a:lnTo>
                    <a:pt x="452264" y="284603"/>
                  </a:lnTo>
                  <a:lnTo>
                    <a:pt x="450817" y="291178"/>
                  </a:lnTo>
                  <a:lnTo>
                    <a:pt x="442927" y="288255"/>
                  </a:lnTo>
                  <a:lnTo>
                    <a:pt x="439261" y="291509"/>
                  </a:lnTo>
                  <a:lnTo>
                    <a:pt x="441323" y="298422"/>
                  </a:lnTo>
                  <a:lnTo>
                    <a:pt x="434863" y="300437"/>
                  </a:lnTo>
                  <a:lnTo>
                    <a:pt x="432446" y="306474"/>
                  </a:lnTo>
                  <a:lnTo>
                    <a:pt x="426614" y="308668"/>
                  </a:lnTo>
                  <a:lnTo>
                    <a:pt x="428425" y="313806"/>
                  </a:lnTo>
                  <a:lnTo>
                    <a:pt x="427442" y="317031"/>
                  </a:lnTo>
                  <a:lnTo>
                    <a:pt x="422805" y="319155"/>
                  </a:lnTo>
                  <a:lnTo>
                    <a:pt x="422508" y="323010"/>
                  </a:lnTo>
                  <a:lnTo>
                    <a:pt x="422473" y="323468"/>
                  </a:lnTo>
                  <a:lnTo>
                    <a:pt x="422398" y="324446"/>
                  </a:lnTo>
                  <a:lnTo>
                    <a:pt x="427546" y="325853"/>
                  </a:lnTo>
                  <a:lnTo>
                    <a:pt x="430754" y="328522"/>
                  </a:lnTo>
                  <a:lnTo>
                    <a:pt x="429365" y="334692"/>
                  </a:lnTo>
                  <a:lnTo>
                    <a:pt x="423955" y="336447"/>
                  </a:lnTo>
                  <a:lnTo>
                    <a:pt x="420083" y="339252"/>
                  </a:lnTo>
                  <a:lnTo>
                    <a:pt x="417621" y="342591"/>
                  </a:lnTo>
                  <a:lnTo>
                    <a:pt x="412749" y="342033"/>
                  </a:lnTo>
                  <a:lnTo>
                    <a:pt x="408609" y="345633"/>
                  </a:lnTo>
                  <a:lnTo>
                    <a:pt x="414630" y="347338"/>
                  </a:lnTo>
                  <a:lnTo>
                    <a:pt x="416131" y="351944"/>
                  </a:lnTo>
                  <a:lnTo>
                    <a:pt x="412673" y="356369"/>
                  </a:lnTo>
                  <a:lnTo>
                    <a:pt x="414265" y="363303"/>
                  </a:lnTo>
                  <a:lnTo>
                    <a:pt x="417539" y="365385"/>
                  </a:lnTo>
                  <a:lnTo>
                    <a:pt x="417890" y="370983"/>
                  </a:lnTo>
                  <a:lnTo>
                    <a:pt x="411255" y="369983"/>
                  </a:lnTo>
                  <a:lnTo>
                    <a:pt x="408413" y="370527"/>
                  </a:lnTo>
                  <a:lnTo>
                    <a:pt x="405244" y="374511"/>
                  </a:lnTo>
                  <a:lnTo>
                    <a:pt x="413140" y="378042"/>
                  </a:lnTo>
                  <a:lnTo>
                    <a:pt x="410982" y="385440"/>
                  </a:lnTo>
                  <a:lnTo>
                    <a:pt x="402557" y="387578"/>
                  </a:lnTo>
                  <a:lnTo>
                    <a:pt x="408288" y="392331"/>
                  </a:lnTo>
                  <a:lnTo>
                    <a:pt x="402298" y="397575"/>
                  </a:lnTo>
                  <a:lnTo>
                    <a:pt x="400808" y="401623"/>
                  </a:lnTo>
                  <a:lnTo>
                    <a:pt x="399912" y="404053"/>
                  </a:lnTo>
                  <a:lnTo>
                    <a:pt x="403266" y="408553"/>
                  </a:lnTo>
                  <a:lnTo>
                    <a:pt x="405586" y="412393"/>
                  </a:lnTo>
                  <a:lnTo>
                    <a:pt x="408688" y="416752"/>
                  </a:lnTo>
                  <a:lnTo>
                    <a:pt x="412861" y="420848"/>
                  </a:lnTo>
                  <a:lnTo>
                    <a:pt x="410248" y="426996"/>
                  </a:lnTo>
                  <a:lnTo>
                    <a:pt x="412939" y="435864"/>
                  </a:lnTo>
                  <a:lnTo>
                    <a:pt x="417392" y="436276"/>
                  </a:lnTo>
                  <a:lnTo>
                    <a:pt x="419828" y="441440"/>
                  </a:lnTo>
                  <a:lnTo>
                    <a:pt x="418729" y="448487"/>
                  </a:lnTo>
                  <a:lnTo>
                    <a:pt x="417116" y="455212"/>
                  </a:lnTo>
                  <a:lnTo>
                    <a:pt x="411660" y="455317"/>
                  </a:lnTo>
                  <a:lnTo>
                    <a:pt x="409013" y="460480"/>
                  </a:lnTo>
                  <a:lnTo>
                    <a:pt x="416271" y="465557"/>
                  </a:lnTo>
                  <a:lnTo>
                    <a:pt x="412432" y="471717"/>
                  </a:lnTo>
                  <a:lnTo>
                    <a:pt x="411799" y="472733"/>
                  </a:lnTo>
                  <a:lnTo>
                    <a:pt x="400824" y="473783"/>
                  </a:lnTo>
                  <a:lnTo>
                    <a:pt x="381724" y="475579"/>
                  </a:lnTo>
                  <a:lnTo>
                    <a:pt x="378998" y="475833"/>
                  </a:lnTo>
                  <a:lnTo>
                    <a:pt x="375789" y="476130"/>
                  </a:lnTo>
                  <a:lnTo>
                    <a:pt x="332766" y="480131"/>
                  </a:lnTo>
                  <a:lnTo>
                    <a:pt x="311131" y="482072"/>
                  </a:lnTo>
                  <a:lnTo>
                    <a:pt x="293990" y="483574"/>
                  </a:lnTo>
                  <a:lnTo>
                    <a:pt x="262892" y="485955"/>
                  </a:lnTo>
                  <a:lnTo>
                    <a:pt x="238086" y="487820"/>
                  </a:lnTo>
                  <a:lnTo>
                    <a:pt x="237953" y="487829"/>
                  </a:lnTo>
                  <a:lnTo>
                    <a:pt x="210431" y="489762"/>
                  </a:lnTo>
                  <a:lnTo>
                    <a:pt x="208470" y="489915"/>
                  </a:lnTo>
                  <a:lnTo>
                    <a:pt x="185170" y="491711"/>
                  </a:lnTo>
                  <a:lnTo>
                    <a:pt x="180570" y="492069"/>
                  </a:lnTo>
                  <a:lnTo>
                    <a:pt x="165102" y="493255"/>
                  </a:lnTo>
                  <a:lnTo>
                    <a:pt x="152439" y="494177"/>
                  </a:lnTo>
                  <a:lnTo>
                    <a:pt x="149035" y="494422"/>
                  </a:lnTo>
                  <a:lnTo>
                    <a:pt x="126438" y="496018"/>
                  </a:lnTo>
                  <a:lnTo>
                    <a:pt x="117321" y="496693"/>
                  </a:lnTo>
                  <a:lnTo>
                    <a:pt x="116244" y="496772"/>
                  </a:lnTo>
                  <a:lnTo>
                    <a:pt x="90728" y="498611"/>
                  </a:lnTo>
                  <a:lnTo>
                    <a:pt x="89600" y="479985"/>
                  </a:lnTo>
                  <a:lnTo>
                    <a:pt x="88664" y="465337"/>
                  </a:lnTo>
                  <a:lnTo>
                    <a:pt x="88163" y="457514"/>
                  </a:lnTo>
                  <a:lnTo>
                    <a:pt x="87305" y="443604"/>
                  </a:lnTo>
                  <a:lnTo>
                    <a:pt x="86255" y="428306"/>
                  </a:lnTo>
                  <a:lnTo>
                    <a:pt x="82886" y="425819"/>
                  </a:lnTo>
                  <a:lnTo>
                    <a:pt x="75034" y="425635"/>
                  </a:lnTo>
                  <a:lnTo>
                    <a:pt x="70438" y="424029"/>
                  </a:lnTo>
                  <a:lnTo>
                    <a:pt x="67259" y="427109"/>
                  </a:lnTo>
                  <a:lnTo>
                    <a:pt x="64406" y="426494"/>
                  </a:lnTo>
                  <a:lnTo>
                    <a:pt x="57303" y="428595"/>
                  </a:lnTo>
                  <a:lnTo>
                    <a:pt x="53433" y="428509"/>
                  </a:lnTo>
                  <a:lnTo>
                    <a:pt x="51769" y="430029"/>
                  </a:lnTo>
                  <a:lnTo>
                    <a:pt x="47936" y="429081"/>
                  </a:lnTo>
                  <a:lnTo>
                    <a:pt x="44404" y="427761"/>
                  </a:lnTo>
                  <a:lnTo>
                    <a:pt x="36523" y="420233"/>
                  </a:lnTo>
                  <a:lnTo>
                    <a:pt x="35811" y="400236"/>
                  </a:lnTo>
                  <a:lnTo>
                    <a:pt x="35149" y="380132"/>
                  </a:lnTo>
                  <a:lnTo>
                    <a:pt x="34804" y="369709"/>
                  </a:lnTo>
                  <a:lnTo>
                    <a:pt x="34011" y="347181"/>
                  </a:lnTo>
                  <a:lnTo>
                    <a:pt x="33215" y="324719"/>
                  </a:lnTo>
                  <a:lnTo>
                    <a:pt x="32531" y="305137"/>
                  </a:lnTo>
                  <a:lnTo>
                    <a:pt x="31938" y="288256"/>
                  </a:lnTo>
                  <a:lnTo>
                    <a:pt x="31542" y="275804"/>
                  </a:lnTo>
                  <a:lnTo>
                    <a:pt x="30857" y="254399"/>
                  </a:lnTo>
                  <a:lnTo>
                    <a:pt x="30684" y="248646"/>
                  </a:lnTo>
                  <a:lnTo>
                    <a:pt x="30171" y="231616"/>
                  </a:lnTo>
                  <a:lnTo>
                    <a:pt x="29310" y="203339"/>
                  </a:lnTo>
                  <a:lnTo>
                    <a:pt x="28979" y="190919"/>
                  </a:lnTo>
                  <a:lnTo>
                    <a:pt x="28586" y="188717"/>
                  </a:lnTo>
                  <a:lnTo>
                    <a:pt x="28426" y="187822"/>
                  </a:lnTo>
                  <a:lnTo>
                    <a:pt x="25999" y="174232"/>
                  </a:lnTo>
                  <a:lnTo>
                    <a:pt x="22340" y="155635"/>
                  </a:lnTo>
                  <a:lnTo>
                    <a:pt x="19233" y="139817"/>
                  </a:lnTo>
                  <a:lnTo>
                    <a:pt x="18998" y="138618"/>
                  </a:lnTo>
                  <a:lnTo>
                    <a:pt x="13222" y="109830"/>
                  </a:lnTo>
                  <a:lnTo>
                    <a:pt x="10188" y="94832"/>
                  </a:lnTo>
                  <a:lnTo>
                    <a:pt x="8606" y="86996"/>
                  </a:lnTo>
                  <a:lnTo>
                    <a:pt x="4956" y="68897"/>
                  </a:lnTo>
                  <a:close/>
                </a:path>
              </a:pathLst>
            </a:custGeom>
            <a:solidFill>
              <a:srgbClr val="FFFDFD">
                <a:alpha val="100000"/>
              </a:srgbClr>
            </a:solidFill>
            <a:ln w="10840" cap="rnd">
              <a:solidFill>
                <a:srgbClr val="000000">
                  <a:alpha val="100000"/>
                </a:srgbClr>
              </a:solidFill>
              <a:prstDash val="solid"/>
              <a:round/>
            </a:ln>
          </p:spPr>
          <p:txBody>
            <a:bodyPr/>
            <a:lstStyle/>
            <a:p/>
          </p:txBody>
        </p:sp>
        <p:sp>
          <p:nvSpPr>
            <p:cNvPr id="17" name="pg16"/>
            <p:cNvSpPr/>
            <p:nvPr/>
          </p:nvSpPr>
          <p:spPr>
            <a:xfrm>
              <a:off x="1312438" y="2953898"/>
              <a:ext cx="878293" cy="1439743"/>
            </a:xfrm>
            <a:custGeom>
              <a:avLst/>
              <a:pathLst>
                <a:path w="878293" h="1439743">
                  <a:moveTo>
                    <a:pt x="6843" y="187226"/>
                  </a:moveTo>
                  <a:lnTo>
                    <a:pt x="20811" y="169829"/>
                  </a:lnTo>
                  <a:lnTo>
                    <a:pt x="39558" y="149785"/>
                  </a:lnTo>
                  <a:lnTo>
                    <a:pt x="50555" y="132726"/>
                  </a:lnTo>
                  <a:lnTo>
                    <a:pt x="52069" y="124878"/>
                  </a:lnTo>
                  <a:lnTo>
                    <a:pt x="50753" y="119048"/>
                  </a:lnTo>
                  <a:lnTo>
                    <a:pt x="51780" y="112133"/>
                  </a:lnTo>
                  <a:lnTo>
                    <a:pt x="57602" y="106759"/>
                  </a:lnTo>
                  <a:lnTo>
                    <a:pt x="64139" y="95018"/>
                  </a:lnTo>
                  <a:lnTo>
                    <a:pt x="72574" y="76292"/>
                  </a:lnTo>
                  <a:lnTo>
                    <a:pt x="73100" y="72923"/>
                  </a:lnTo>
                  <a:lnTo>
                    <a:pt x="74841" y="61804"/>
                  </a:lnTo>
                  <a:lnTo>
                    <a:pt x="74678" y="50371"/>
                  </a:lnTo>
                  <a:lnTo>
                    <a:pt x="75124" y="39215"/>
                  </a:lnTo>
                  <a:lnTo>
                    <a:pt x="74848" y="36389"/>
                  </a:lnTo>
                  <a:lnTo>
                    <a:pt x="71669" y="34385"/>
                  </a:lnTo>
                  <a:lnTo>
                    <a:pt x="68729" y="25577"/>
                  </a:lnTo>
                  <a:lnTo>
                    <a:pt x="73161" y="19345"/>
                  </a:lnTo>
                  <a:lnTo>
                    <a:pt x="78255" y="7641"/>
                  </a:lnTo>
                  <a:lnTo>
                    <a:pt x="79666" y="0"/>
                  </a:lnTo>
                  <a:lnTo>
                    <a:pt x="99251" y="6362"/>
                  </a:lnTo>
                  <a:lnTo>
                    <a:pt x="115996" y="11552"/>
                  </a:lnTo>
                  <a:lnTo>
                    <a:pt x="131435" y="16300"/>
                  </a:lnTo>
                  <a:lnTo>
                    <a:pt x="144507" y="19670"/>
                  </a:lnTo>
                  <a:lnTo>
                    <a:pt x="152506" y="21719"/>
                  </a:lnTo>
                  <a:lnTo>
                    <a:pt x="160593" y="24486"/>
                  </a:lnTo>
                  <a:lnTo>
                    <a:pt x="171745" y="26976"/>
                  </a:lnTo>
                  <a:lnTo>
                    <a:pt x="179884" y="28783"/>
                  </a:lnTo>
                  <a:lnTo>
                    <a:pt x="189117" y="32365"/>
                  </a:lnTo>
                  <a:lnTo>
                    <a:pt x="212199" y="38957"/>
                  </a:lnTo>
                  <a:lnTo>
                    <a:pt x="240487" y="46491"/>
                  </a:lnTo>
                  <a:lnTo>
                    <a:pt x="260397" y="52252"/>
                  </a:lnTo>
                  <a:lnTo>
                    <a:pt x="278017" y="57493"/>
                  </a:lnTo>
                  <a:lnTo>
                    <a:pt x="302012" y="64555"/>
                  </a:lnTo>
                  <a:lnTo>
                    <a:pt x="318109" y="69371"/>
                  </a:lnTo>
                  <a:lnTo>
                    <a:pt x="339543" y="75661"/>
                  </a:lnTo>
                  <a:lnTo>
                    <a:pt x="340290" y="75879"/>
                  </a:lnTo>
                  <a:lnTo>
                    <a:pt x="358148" y="80634"/>
                  </a:lnTo>
                  <a:lnTo>
                    <a:pt x="378459" y="86651"/>
                  </a:lnTo>
                  <a:lnTo>
                    <a:pt x="393184" y="90528"/>
                  </a:lnTo>
                  <a:lnTo>
                    <a:pt x="410998" y="95176"/>
                  </a:lnTo>
                  <a:lnTo>
                    <a:pt x="429149" y="99878"/>
                  </a:lnTo>
                  <a:lnTo>
                    <a:pt x="459539" y="107559"/>
                  </a:lnTo>
                  <a:lnTo>
                    <a:pt x="476888" y="111956"/>
                  </a:lnTo>
                  <a:lnTo>
                    <a:pt x="473127" y="127517"/>
                  </a:lnTo>
                  <a:lnTo>
                    <a:pt x="465215" y="160861"/>
                  </a:lnTo>
                  <a:lnTo>
                    <a:pt x="451533" y="217393"/>
                  </a:lnTo>
                  <a:lnTo>
                    <a:pt x="441748" y="258799"/>
                  </a:lnTo>
                  <a:lnTo>
                    <a:pt x="437442" y="277698"/>
                  </a:lnTo>
                  <a:lnTo>
                    <a:pt x="425290" y="329758"/>
                  </a:lnTo>
                  <a:lnTo>
                    <a:pt x="419230" y="355102"/>
                  </a:lnTo>
                  <a:lnTo>
                    <a:pt x="413994" y="377199"/>
                  </a:lnTo>
                  <a:lnTo>
                    <a:pt x="406640" y="407617"/>
                  </a:lnTo>
                  <a:lnTo>
                    <a:pt x="400889" y="431468"/>
                  </a:lnTo>
                  <a:lnTo>
                    <a:pt x="397919" y="443649"/>
                  </a:lnTo>
                  <a:lnTo>
                    <a:pt x="393854" y="460344"/>
                  </a:lnTo>
                  <a:lnTo>
                    <a:pt x="393058" y="463618"/>
                  </a:lnTo>
                  <a:lnTo>
                    <a:pt x="389442" y="480019"/>
                  </a:lnTo>
                  <a:lnTo>
                    <a:pt x="387920" y="486929"/>
                  </a:lnTo>
                  <a:lnTo>
                    <a:pt x="386622" y="492829"/>
                  </a:lnTo>
                  <a:lnTo>
                    <a:pt x="384674" y="501697"/>
                  </a:lnTo>
                  <a:lnTo>
                    <a:pt x="392336" y="512713"/>
                  </a:lnTo>
                  <a:lnTo>
                    <a:pt x="417549" y="548946"/>
                  </a:lnTo>
                  <a:lnTo>
                    <a:pt x="417731" y="549208"/>
                  </a:lnTo>
                  <a:lnTo>
                    <a:pt x="438320" y="578724"/>
                  </a:lnTo>
                  <a:lnTo>
                    <a:pt x="442306" y="584402"/>
                  </a:lnTo>
                  <a:lnTo>
                    <a:pt x="452156" y="598476"/>
                  </a:lnTo>
                  <a:lnTo>
                    <a:pt x="468999" y="622382"/>
                  </a:lnTo>
                  <a:lnTo>
                    <a:pt x="505650" y="674643"/>
                  </a:lnTo>
                  <a:lnTo>
                    <a:pt x="511639" y="683225"/>
                  </a:lnTo>
                  <a:lnTo>
                    <a:pt x="545210" y="730866"/>
                  </a:lnTo>
                  <a:lnTo>
                    <a:pt x="560938" y="753111"/>
                  </a:lnTo>
                  <a:lnTo>
                    <a:pt x="573754" y="771112"/>
                  </a:lnTo>
                  <a:lnTo>
                    <a:pt x="610483" y="822981"/>
                  </a:lnTo>
                  <a:lnTo>
                    <a:pt x="617178" y="832422"/>
                  </a:lnTo>
                  <a:lnTo>
                    <a:pt x="631239" y="852156"/>
                  </a:lnTo>
                  <a:lnTo>
                    <a:pt x="675246" y="913925"/>
                  </a:lnTo>
                  <a:lnTo>
                    <a:pt x="684954" y="927607"/>
                  </a:lnTo>
                  <a:lnTo>
                    <a:pt x="709511" y="961841"/>
                  </a:lnTo>
                  <a:lnTo>
                    <a:pt x="727056" y="986358"/>
                  </a:lnTo>
                  <a:lnTo>
                    <a:pt x="731169" y="992080"/>
                  </a:lnTo>
                  <a:lnTo>
                    <a:pt x="748655" y="1016287"/>
                  </a:lnTo>
                  <a:lnTo>
                    <a:pt x="770165" y="1046262"/>
                  </a:lnTo>
                  <a:lnTo>
                    <a:pt x="779132" y="1058658"/>
                  </a:lnTo>
                  <a:lnTo>
                    <a:pt x="791942" y="1076428"/>
                  </a:lnTo>
                  <a:lnTo>
                    <a:pt x="802354" y="1090766"/>
                  </a:lnTo>
                  <a:lnTo>
                    <a:pt x="823872" y="1120595"/>
                  </a:lnTo>
                  <a:lnTo>
                    <a:pt x="839292" y="1141919"/>
                  </a:lnTo>
                  <a:lnTo>
                    <a:pt x="838472" y="1149708"/>
                  </a:lnTo>
                  <a:lnTo>
                    <a:pt x="836523" y="1158828"/>
                  </a:lnTo>
                  <a:lnTo>
                    <a:pt x="841562" y="1167477"/>
                  </a:lnTo>
                  <a:lnTo>
                    <a:pt x="848906" y="1180952"/>
                  </a:lnTo>
                  <a:lnTo>
                    <a:pt x="850990" y="1185849"/>
                  </a:lnTo>
                  <a:lnTo>
                    <a:pt x="853364" y="1201151"/>
                  </a:lnTo>
                  <a:lnTo>
                    <a:pt x="856832" y="1210398"/>
                  </a:lnTo>
                  <a:lnTo>
                    <a:pt x="855427" y="1219068"/>
                  </a:lnTo>
                  <a:lnTo>
                    <a:pt x="860121" y="1219920"/>
                  </a:lnTo>
                  <a:lnTo>
                    <a:pt x="866830" y="1227629"/>
                  </a:lnTo>
                  <a:lnTo>
                    <a:pt x="875610" y="1236710"/>
                  </a:lnTo>
                  <a:lnTo>
                    <a:pt x="878293" y="1242423"/>
                  </a:lnTo>
                  <a:lnTo>
                    <a:pt x="878250" y="1242791"/>
                  </a:lnTo>
                  <a:lnTo>
                    <a:pt x="877577" y="1248546"/>
                  </a:lnTo>
                  <a:lnTo>
                    <a:pt x="872959" y="1250399"/>
                  </a:lnTo>
                  <a:lnTo>
                    <a:pt x="866299" y="1256411"/>
                  </a:lnTo>
                  <a:lnTo>
                    <a:pt x="859048" y="1257896"/>
                  </a:lnTo>
                  <a:lnTo>
                    <a:pt x="852404" y="1261104"/>
                  </a:lnTo>
                  <a:lnTo>
                    <a:pt x="845657" y="1263032"/>
                  </a:lnTo>
                  <a:lnTo>
                    <a:pt x="842881" y="1265080"/>
                  </a:lnTo>
                  <a:lnTo>
                    <a:pt x="842377" y="1266859"/>
                  </a:lnTo>
                  <a:lnTo>
                    <a:pt x="841057" y="1271523"/>
                  </a:lnTo>
                  <a:lnTo>
                    <a:pt x="838321" y="1275314"/>
                  </a:lnTo>
                  <a:lnTo>
                    <a:pt x="831281" y="1281330"/>
                  </a:lnTo>
                  <a:lnTo>
                    <a:pt x="827933" y="1284625"/>
                  </a:lnTo>
                  <a:lnTo>
                    <a:pt x="830230" y="1288776"/>
                  </a:lnTo>
                  <a:lnTo>
                    <a:pt x="829829" y="1293604"/>
                  </a:lnTo>
                  <a:lnTo>
                    <a:pt x="827477" y="1298113"/>
                  </a:lnTo>
                  <a:lnTo>
                    <a:pt x="827820" y="1307238"/>
                  </a:lnTo>
                  <a:lnTo>
                    <a:pt x="827893" y="1312814"/>
                  </a:lnTo>
                  <a:lnTo>
                    <a:pt x="826447" y="1316083"/>
                  </a:lnTo>
                  <a:lnTo>
                    <a:pt x="823608" y="1319826"/>
                  </a:lnTo>
                  <a:lnTo>
                    <a:pt x="822066" y="1326956"/>
                  </a:lnTo>
                  <a:lnTo>
                    <a:pt x="821472" y="1334181"/>
                  </a:lnTo>
                  <a:lnTo>
                    <a:pt x="812281" y="1340879"/>
                  </a:lnTo>
                  <a:lnTo>
                    <a:pt x="807640" y="1347761"/>
                  </a:lnTo>
                  <a:lnTo>
                    <a:pt x="806760" y="1349065"/>
                  </a:lnTo>
                  <a:lnTo>
                    <a:pt x="802432" y="1348905"/>
                  </a:lnTo>
                  <a:lnTo>
                    <a:pt x="796537" y="1349658"/>
                  </a:lnTo>
                  <a:lnTo>
                    <a:pt x="797923" y="1353729"/>
                  </a:lnTo>
                  <a:lnTo>
                    <a:pt x="796776" y="1360694"/>
                  </a:lnTo>
                  <a:lnTo>
                    <a:pt x="794382" y="1365034"/>
                  </a:lnTo>
                  <a:lnTo>
                    <a:pt x="799073" y="1370230"/>
                  </a:lnTo>
                  <a:lnTo>
                    <a:pt x="798165" y="1373478"/>
                  </a:lnTo>
                  <a:lnTo>
                    <a:pt x="796596" y="1382735"/>
                  </a:lnTo>
                  <a:lnTo>
                    <a:pt x="792555" y="1389324"/>
                  </a:lnTo>
                  <a:lnTo>
                    <a:pt x="795086" y="1398834"/>
                  </a:lnTo>
                  <a:lnTo>
                    <a:pt x="799623" y="1400558"/>
                  </a:lnTo>
                  <a:lnTo>
                    <a:pt x="805579" y="1400853"/>
                  </a:lnTo>
                  <a:lnTo>
                    <a:pt x="811735" y="1403521"/>
                  </a:lnTo>
                  <a:lnTo>
                    <a:pt x="812341" y="1403784"/>
                  </a:lnTo>
                  <a:lnTo>
                    <a:pt x="814626" y="1411093"/>
                  </a:lnTo>
                  <a:lnTo>
                    <a:pt x="814179" y="1417533"/>
                  </a:lnTo>
                  <a:lnTo>
                    <a:pt x="815238" y="1420640"/>
                  </a:lnTo>
                  <a:lnTo>
                    <a:pt x="813469" y="1427968"/>
                  </a:lnTo>
                  <a:lnTo>
                    <a:pt x="805299" y="1434990"/>
                  </a:lnTo>
                  <a:lnTo>
                    <a:pt x="800303" y="1438848"/>
                  </a:lnTo>
                  <a:lnTo>
                    <a:pt x="795017" y="1438788"/>
                  </a:lnTo>
                  <a:lnTo>
                    <a:pt x="789348" y="1438721"/>
                  </a:lnTo>
                  <a:lnTo>
                    <a:pt x="785275" y="1437021"/>
                  </a:lnTo>
                  <a:lnTo>
                    <a:pt x="783280" y="1439743"/>
                  </a:lnTo>
                  <a:lnTo>
                    <a:pt x="751850" y="1436764"/>
                  </a:lnTo>
                  <a:lnTo>
                    <a:pt x="699938" y="1431752"/>
                  </a:lnTo>
                  <a:lnTo>
                    <a:pt x="634903" y="1425460"/>
                  </a:lnTo>
                  <a:lnTo>
                    <a:pt x="628237" y="1424828"/>
                  </a:lnTo>
                  <a:lnTo>
                    <a:pt x="579619" y="1420078"/>
                  </a:lnTo>
                  <a:lnTo>
                    <a:pt x="569939" y="1419176"/>
                  </a:lnTo>
                  <a:lnTo>
                    <a:pt x="544190" y="1416578"/>
                  </a:lnTo>
                  <a:lnTo>
                    <a:pt x="514207" y="1413653"/>
                  </a:lnTo>
                  <a:lnTo>
                    <a:pt x="514618" y="1406768"/>
                  </a:lnTo>
                  <a:lnTo>
                    <a:pt x="514884" y="1402332"/>
                  </a:lnTo>
                  <a:lnTo>
                    <a:pt x="512593" y="1394655"/>
                  </a:lnTo>
                  <a:lnTo>
                    <a:pt x="509928" y="1391817"/>
                  </a:lnTo>
                  <a:lnTo>
                    <a:pt x="504059" y="1393252"/>
                  </a:lnTo>
                  <a:lnTo>
                    <a:pt x="503784" y="1389035"/>
                  </a:lnTo>
                  <a:lnTo>
                    <a:pt x="505854" y="1377684"/>
                  </a:lnTo>
                  <a:lnTo>
                    <a:pt x="503839" y="1372483"/>
                  </a:lnTo>
                  <a:lnTo>
                    <a:pt x="504117" y="1370195"/>
                  </a:lnTo>
                  <a:lnTo>
                    <a:pt x="505307" y="1368828"/>
                  </a:lnTo>
                  <a:lnTo>
                    <a:pt x="506458" y="1369350"/>
                  </a:lnTo>
                  <a:lnTo>
                    <a:pt x="507440" y="1368153"/>
                  </a:lnTo>
                  <a:lnTo>
                    <a:pt x="508581" y="1362902"/>
                  </a:lnTo>
                  <a:lnTo>
                    <a:pt x="508432" y="1352652"/>
                  </a:lnTo>
                  <a:lnTo>
                    <a:pt x="508361" y="1347645"/>
                  </a:lnTo>
                  <a:lnTo>
                    <a:pt x="506521" y="1336257"/>
                  </a:lnTo>
                  <a:lnTo>
                    <a:pt x="503148" y="1325393"/>
                  </a:lnTo>
                  <a:lnTo>
                    <a:pt x="496504" y="1310428"/>
                  </a:lnTo>
                  <a:lnTo>
                    <a:pt x="487737" y="1295426"/>
                  </a:lnTo>
                  <a:lnTo>
                    <a:pt x="482989" y="1291509"/>
                  </a:lnTo>
                  <a:lnTo>
                    <a:pt x="478933" y="1283350"/>
                  </a:lnTo>
                  <a:lnTo>
                    <a:pt x="471847" y="1279152"/>
                  </a:lnTo>
                  <a:lnTo>
                    <a:pt x="471199" y="1275907"/>
                  </a:lnTo>
                  <a:lnTo>
                    <a:pt x="470684" y="1275182"/>
                  </a:lnTo>
                  <a:lnTo>
                    <a:pt x="463383" y="1264890"/>
                  </a:lnTo>
                  <a:lnTo>
                    <a:pt x="461082" y="1261502"/>
                  </a:lnTo>
                  <a:lnTo>
                    <a:pt x="452477" y="1255302"/>
                  </a:lnTo>
                  <a:lnTo>
                    <a:pt x="445741" y="1247211"/>
                  </a:lnTo>
                  <a:lnTo>
                    <a:pt x="438089" y="1235279"/>
                  </a:lnTo>
                  <a:lnTo>
                    <a:pt x="435613" y="1232837"/>
                  </a:lnTo>
                  <a:lnTo>
                    <a:pt x="433948" y="1231192"/>
                  </a:lnTo>
                  <a:lnTo>
                    <a:pt x="428011" y="1232221"/>
                  </a:lnTo>
                  <a:lnTo>
                    <a:pt x="422278" y="1233797"/>
                  </a:lnTo>
                  <a:lnTo>
                    <a:pt x="419096" y="1234671"/>
                  </a:lnTo>
                  <a:lnTo>
                    <a:pt x="413009" y="1232094"/>
                  </a:lnTo>
                  <a:lnTo>
                    <a:pt x="411485" y="1230619"/>
                  </a:lnTo>
                  <a:lnTo>
                    <a:pt x="409458" y="1228655"/>
                  </a:lnTo>
                  <a:lnTo>
                    <a:pt x="405029" y="1227184"/>
                  </a:lnTo>
                  <a:lnTo>
                    <a:pt x="402591" y="1221359"/>
                  </a:lnTo>
                  <a:lnTo>
                    <a:pt x="407025" y="1218312"/>
                  </a:lnTo>
                  <a:lnTo>
                    <a:pt x="407079" y="1207482"/>
                  </a:lnTo>
                  <a:lnTo>
                    <a:pt x="404112" y="1195216"/>
                  </a:lnTo>
                  <a:lnTo>
                    <a:pt x="399286" y="1186181"/>
                  </a:lnTo>
                  <a:lnTo>
                    <a:pt x="390556" y="1182652"/>
                  </a:lnTo>
                  <a:lnTo>
                    <a:pt x="382267" y="1181575"/>
                  </a:lnTo>
                  <a:lnTo>
                    <a:pt x="375195" y="1180134"/>
                  </a:lnTo>
                  <a:lnTo>
                    <a:pt x="367928" y="1182695"/>
                  </a:lnTo>
                  <a:lnTo>
                    <a:pt x="363477" y="1177184"/>
                  </a:lnTo>
                  <a:lnTo>
                    <a:pt x="354170" y="1173349"/>
                  </a:lnTo>
                  <a:lnTo>
                    <a:pt x="353109" y="1172911"/>
                  </a:lnTo>
                  <a:lnTo>
                    <a:pt x="341878" y="1164554"/>
                  </a:lnTo>
                  <a:lnTo>
                    <a:pt x="337720" y="1163034"/>
                  </a:lnTo>
                  <a:lnTo>
                    <a:pt x="326890" y="1151348"/>
                  </a:lnTo>
                  <a:lnTo>
                    <a:pt x="325144" y="1143894"/>
                  </a:lnTo>
                  <a:lnTo>
                    <a:pt x="324811" y="1138405"/>
                  </a:lnTo>
                  <a:lnTo>
                    <a:pt x="324212" y="1137795"/>
                  </a:lnTo>
                  <a:lnTo>
                    <a:pt x="320844" y="1134364"/>
                  </a:lnTo>
                  <a:lnTo>
                    <a:pt x="315376" y="1126871"/>
                  </a:lnTo>
                  <a:lnTo>
                    <a:pt x="307723" y="1117830"/>
                  </a:lnTo>
                  <a:lnTo>
                    <a:pt x="306051" y="1116782"/>
                  </a:lnTo>
                  <a:lnTo>
                    <a:pt x="300217" y="1113123"/>
                  </a:lnTo>
                  <a:lnTo>
                    <a:pt x="292406" y="1107778"/>
                  </a:lnTo>
                  <a:lnTo>
                    <a:pt x="284836" y="1107710"/>
                  </a:lnTo>
                  <a:lnTo>
                    <a:pt x="281881" y="1108770"/>
                  </a:lnTo>
                  <a:lnTo>
                    <a:pt x="274275" y="1104126"/>
                  </a:lnTo>
                  <a:lnTo>
                    <a:pt x="268958" y="1102874"/>
                  </a:lnTo>
                  <a:lnTo>
                    <a:pt x="264698" y="1102806"/>
                  </a:lnTo>
                  <a:lnTo>
                    <a:pt x="255279" y="1095615"/>
                  </a:lnTo>
                  <a:lnTo>
                    <a:pt x="247387" y="1091365"/>
                  </a:lnTo>
                  <a:lnTo>
                    <a:pt x="238106" y="1087486"/>
                  </a:lnTo>
                  <a:lnTo>
                    <a:pt x="221685" y="1083829"/>
                  </a:lnTo>
                  <a:lnTo>
                    <a:pt x="204413" y="1082776"/>
                  </a:lnTo>
                  <a:lnTo>
                    <a:pt x="200231" y="1071319"/>
                  </a:lnTo>
                  <a:lnTo>
                    <a:pt x="196705" y="1067713"/>
                  </a:lnTo>
                  <a:lnTo>
                    <a:pt x="193809" y="1065042"/>
                  </a:lnTo>
                  <a:lnTo>
                    <a:pt x="189350" y="1064327"/>
                  </a:lnTo>
                  <a:lnTo>
                    <a:pt x="187681" y="1060196"/>
                  </a:lnTo>
                  <a:lnTo>
                    <a:pt x="195537" y="1046913"/>
                  </a:lnTo>
                  <a:lnTo>
                    <a:pt x="195297" y="1041548"/>
                  </a:lnTo>
                  <a:lnTo>
                    <a:pt x="194299" y="1040285"/>
                  </a:lnTo>
                  <a:lnTo>
                    <a:pt x="199490" y="1025088"/>
                  </a:lnTo>
                  <a:lnTo>
                    <a:pt x="194443" y="1017503"/>
                  </a:lnTo>
                  <a:lnTo>
                    <a:pt x="198682" y="1008807"/>
                  </a:lnTo>
                  <a:lnTo>
                    <a:pt x="202137" y="1001717"/>
                  </a:lnTo>
                  <a:lnTo>
                    <a:pt x="203881" y="995933"/>
                  </a:lnTo>
                  <a:lnTo>
                    <a:pt x="204558" y="989857"/>
                  </a:lnTo>
                  <a:lnTo>
                    <a:pt x="201287" y="985009"/>
                  </a:lnTo>
                  <a:lnTo>
                    <a:pt x="197853" y="980987"/>
                  </a:lnTo>
                  <a:lnTo>
                    <a:pt x="192995" y="981893"/>
                  </a:lnTo>
                  <a:lnTo>
                    <a:pt x="184785" y="973756"/>
                  </a:lnTo>
                  <a:lnTo>
                    <a:pt x="180817" y="966764"/>
                  </a:lnTo>
                  <a:lnTo>
                    <a:pt x="183998" y="961204"/>
                  </a:lnTo>
                  <a:lnTo>
                    <a:pt x="187802" y="953014"/>
                  </a:lnTo>
                  <a:lnTo>
                    <a:pt x="187499" y="943380"/>
                  </a:lnTo>
                  <a:lnTo>
                    <a:pt x="180767" y="938414"/>
                  </a:lnTo>
                  <a:lnTo>
                    <a:pt x="176012" y="936232"/>
                  </a:lnTo>
                  <a:lnTo>
                    <a:pt x="167773" y="918814"/>
                  </a:lnTo>
                  <a:lnTo>
                    <a:pt x="164227" y="909120"/>
                  </a:lnTo>
                  <a:lnTo>
                    <a:pt x="154180" y="902186"/>
                  </a:lnTo>
                  <a:lnTo>
                    <a:pt x="151197" y="894981"/>
                  </a:lnTo>
                  <a:lnTo>
                    <a:pt x="151477" y="885427"/>
                  </a:lnTo>
                  <a:lnTo>
                    <a:pt x="150329" y="883460"/>
                  </a:lnTo>
                  <a:lnTo>
                    <a:pt x="145638" y="875407"/>
                  </a:lnTo>
                  <a:lnTo>
                    <a:pt x="141147" y="868567"/>
                  </a:lnTo>
                  <a:lnTo>
                    <a:pt x="141280" y="856906"/>
                  </a:lnTo>
                  <a:lnTo>
                    <a:pt x="137912" y="849937"/>
                  </a:lnTo>
                  <a:lnTo>
                    <a:pt x="133825" y="847363"/>
                  </a:lnTo>
                  <a:lnTo>
                    <a:pt x="131240" y="836381"/>
                  </a:lnTo>
                  <a:lnTo>
                    <a:pt x="127299" y="826194"/>
                  </a:lnTo>
                  <a:lnTo>
                    <a:pt x="118944" y="815443"/>
                  </a:lnTo>
                  <a:lnTo>
                    <a:pt x="114598" y="812276"/>
                  </a:lnTo>
                  <a:lnTo>
                    <a:pt x="110129" y="802642"/>
                  </a:lnTo>
                  <a:lnTo>
                    <a:pt x="111490" y="790451"/>
                  </a:lnTo>
                  <a:lnTo>
                    <a:pt x="110464" y="777445"/>
                  </a:lnTo>
                  <a:lnTo>
                    <a:pt x="110599" y="764036"/>
                  </a:lnTo>
                  <a:lnTo>
                    <a:pt x="117020" y="758609"/>
                  </a:lnTo>
                  <a:lnTo>
                    <a:pt x="122758" y="763403"/>
                  </a:lnTo>
                  <a:lnTo>
                    <a:pt x="129760" y="755371"/>
                  </a:lnTo>
                  <a:lnTo>
                    <a:pt x="134567" y="743568"/>
                  </a:lnTo>
                  <a:lnTo>
                    <a:pt x="136301" y="738828"/>
                  </a:lnTo>
                  <a:lnTo>
                    <a:pt x="135242" y="733719"/>
                  </a:lnTo>
                  <a:lnTo>
                    <a:pt x="132778" y="721775"/>
                  </a:lnTo>
                  <a:lnTo>
                    <a:pt x="129463" y="715701"/>
                  </a:lnTo>
                  <a:lnTo>
                    <a:pt x="124934" y="714125"/>
                  </a:lnTo>
                  <a:lnTo>
                    <a:pt x="116586" y="714663"/>
                  </a:lnTo>
                  <a:lnTo>
                    <a:pt x="112573" y="713228"/>
                  </a:lnTo>
                  <a:lnTo>
                    <a:pt x="108709" y="711844"/>
                  </a:lnTo>
                  <a:lnTo>
                    <a:pt x="100379" y="701520"/>
                  </a:lnTo>
                  <a:lnTo>
                    <a:pt x="96758" y="692399"/>
                  </a:lnTo>
                  <a:lnTo>
                    <a:pt x="95228" y="687928"/>
                  </a:lnTo>
                  <a:lnTo>
                    <a:pt x="94381" y="687223"/>
                  </a:lnTo>
                  <a:lnTo>
                    <a:pt x="91806" y="685079"/>
                  </a:lnTo>
                  <a:lnTo>
                    <a:pt x="90603" y="680773"/>
                  </a:lnTo>
                  <a:lnTo>
                    <a:pt x="86632" y="673685"/>
                  </a:lnTo>
                  <a:lnTo>
                    <a:pt x="86474" y="665139"/>
                  </a:lnTo>
                  <a:lnTo>
                    <a:pt x="89959" y="656890"/>
                  </a:lnTo>
                  <a:lnTo>
                    <a:pt x="91116" y="654153"/>
                  </a:lnTo>
                  <a:lnTo>
                    <a:pt x="91555" y="649031"/>
                  </a:lnTo>
                  <a:lnTo>
                    <a:pt x="90087" y="640136"/>
                  </a:lnTo>
                  <a:lnTo>
                    <a:pt x="90699" y="636754"/>
                  </a:lnTo>
                  <a:lnTo>
                    <a:pt x="86888" y="631413"/>
                  </a:lnTo>
                  <a:lnTo>
                    <a:pt x="85537" y="627008"/>
                  </a:lnTo>
                  <a:lnTo>
                    <a:pt x="87211" y="619868"/>
                  </a:lnTo>
                  <a:lnTo>
                    <a:pt x="90551" y="615805"/>
                  </a:lnTo>
                  <a:lnTo>
                    <a:pt x="93014" y="606178"/>
                  </a:lnTo>
                  <a:lnTo>
                    <a:pt x="93342" y="603256"/>
                  </a:lnTo>
                  <a:lnTo>
                    <a:pt x="93758" y="599562"/>
                  </a:lnTo>
                  <a:lnTo>
                    <a:pt x="94297" y="594775"/>
                  </a:lnTo>
                  <a:lnTo>
                    <a:pt x="99969" y="592232"/>
                  </a:lnTo>
                  <a:lnTo>
                    <a:pt x="106887" y="593505"/>
                  </a:lnTo>
                  <a:lnTo>
                    <a:pt x="107683" y="595796"/>
                  </a:lnTo>
                  <a:lnTo>
                    <a:pt x="106851" y="602806"/>
                  </a:lnTo>
                  <a:lnTo>
                    <a:pt x="108533" y="604531"/>
                  </a:lnTo>
                  <a:lnTo>
                    <a:pt x="107555" y="606270"/>
                  </a:lnTo>
                  <a:lnTo>
                    <a:pt x="104508" y="606349"/>
                  </a:lnTo>
                  <a:lnTo>
                    <a:pt x="104143" y="606358"/>
                  </a:lnTo>
                  <a:lnTo>
                    <a:pt x="103672" y="622193"/>
                  </a:lnTo>
                  <a:lnTo>
                    <a:pt x="114236" y="629889"/>
                  </a:lnTo>
                  <a:lnTo>
                    <a:pt x="120142" y="639008"/>
                  </a:lnTo>
                  <a:lnTo>
                    <a:pt x="124669" y="637872"/>
                  </a:lnTo>
                  <a:lnTo>
                    <a:pt x="126652" y="637373"/>
                  </a:lnTo>
                  <a:lnTo>
                    <a:pt x="125106" y="629598"/>
                  </a:lnTo>
                  <a:lnTo>
                    <a:pt x="126169" y="621723"/>
                  </a:lnTo>
                  <a:lnTo>
                    <a:pt x="126032" y="617919"/>
                  </a:lnTo>
                  <a:lnTo>
                    <a:pt x="121925" y="612519"/>
                  </a:lnTo>
                  <a:lnTo>
                    <a:pt x="119203" y="607922"/>
                  </a:lnTo>
                  <a:lnTo>
                    <a:pt x="119880" y="604125"/>
                  </a:lnTo>
                  <a:lnTo>
                    <a:pt x="114516" y="599569"/>
                  </a:lnTo>
                  <a:lnTo>
                    <a:pt x="113504" y="594769"/>
                  </a:lnTo>
                  <a:lnTo>
                    <a:pt x="117167" y="592972"/>
                  </a:lnTo>
                  <a:lnTo>
                    <a:pt x="116779" y="584017"/>
                  </a:lnTo>
                  <a:lnTo>
                    <a:pt x="116689" y="581915"/>
                  </a:lnTo>
                  <a:lnTo>
                    <a:pt x="112134" y="581146"/>
                  </a:lnTo>
                  <a:lnTo>
                    <a:pt x="109136" y="573300"/>
                  </a:lnTo>
                  <a:lnTo>
                    <a:pt x="115667" y="572000"/>
                  </a:lnTo>
                  <a:lnTo>
                    <a:pt x="116523" y="568103"/>
                  </a:lnTo>
                  <a:lnTo>
                    <a:pt x="119182" y="568663"/>
                  </a:lnTo>
                  <a:lnTo>
                    <a:pt x="121332" y="569115"/>
                  </a:lnTo>
                  <a:lnTo>
                    <a:pt x="128591" y="565418"/>
                  </a:lnTo>
                  <a:lnTo>
                    <a:pt x="128238" y="564085"/>
                  </a:lnTo>
                  <a:lnTo>
                    <a:pt x="126463" y="557378"/>
                  </a:lnTo>
                  <a:lnTo>
                    <a:pt x="118546" y="549853"/>
                  </a:lnTo>
                  <a:lnTo>
                    <a:pt x="118099" y="549928"/>
                  </a:lnTo>
                  <a:lnTo>
                    <a:pt x="107906" y="551646"/>
                  </a:lnTo>
                  <a:lnTo>
                    <a:pt x="107594" y="551698"/>
                  </a:lnTo>
                  <a:lnTo>
                    <a:pt x="104242" y="561305"/>
                  </a:lnTo>
                  <a:lnTo>
                    <a:pt x="107700" y="567275"/>
                  </a:lnTo>
                  <a:lnTo>
                    <a:pt x="103144" y="570089"/>
                  </a:lnTo>
                  <a:lnTo>
                    <a:pt x="101882" y="575963"/>
                  </a:lnTo>
                  <a:lnTo>
                    <a:pt x="104746" y="580719"/>
                  </a:lnTo>
                  <a:lnTo>
                    <a:pt x="106403" y="586832"/>
                  </a:lnTo>
                  <a:lnTo>
                    <a:pt x="99009" y="588373"/>
                  </a:lnTo>
                  <a:lnTo>
                    <a:pt x="93724" y="586391"/>
                  </a:lnTo>
                  <a:lnTo>
                    <a:pt x="88792" y="578779"/>
                  </a:lnTo>
                  <a:lnTo>
                    <a:pt x="82103" y="572516"/>
                  </a:lnTo>
                  <a:lnTo>
                    <a:pt x="79250" y="573486"/>
                  </a:lnTo>
                  <a:lnTo>
                    <a:pt x="75443" y="566608"/>
                  </a:lnTo>
                  <a:lnTo>
                    <a:pt x="72543" y="560063"/>
                  </a:lnTo>
                  <a:lnTo>
                    <a:pt x="67976" y="553189"/>
                  </a:lnTo>
                  <a:lnTo>
                    <a:pt x="60176" y="548844"/>
                  </a:lnTo>
                  <a:lnTo>
                    <a:pt x="55366" y="552960"/>
                  </a:lnTo>
                  <a:lnTo>
                    <a:pt x="52026" y="550468"/>
                  </a:lnTo>
                  <a:lnTo>
                    <a:pt x="60818" y="537746"/>
                  </a:lnTo>
                  <a:lnTo>
                    <a:pt x="63679" y="529838"/>
                  </a:lnTo>
                  <a:lnTo>
                    <a:pt x="62448" y="520871"/>
                  </a:lnTo>
                  <a:lnTo>
                    <a:pt x="63748" y="516284"/>
                  </a:lnTo>
                  <a:lnTo>
                    <a:pt x="62843" y="512884"/>
                  </a:lnTo>
                  <a:lnTo>
                    <a:pt x="62790" y="512687"/>
                  </a:lnTo>
                  <a:lnTo>
                    <a:pt x="57956" y="510964"/>
                  </a:lnTo>
                  <a:lnTo>
                    <a:pt x="57699" y="505899"/>
                  </a:lnTo>
                  <a:lnTo>
                    <a:pt x="57895" y="498250"/>
                  </a:lnTo>
                  <a:lnTo>
                    <a:pt x="52775" y="485003"/>
                  </a:lnTo>
                  <a:lnTo>
                    <a:pt x="45756" y="477928"/>
                  </a:lnTo>
                  <a:lnTo>
                    <a:pt x="39515" y="468505"/>
                  </a:lnTo>
                  <a:lnTo>
                    <a:pt x="38851" y="463950"/>
                  </a:lnTo>
                  <a:lnTo>
                    <a:pt x="33338" y="447966"/>
                  </a:lnTo>
                  <a:lnTo>
                    <a:pt x="27613" y="440383"/>
                  </a:lnTo>
                  <a:lnTo>
                    <a:pt x="25939" y="436301"/>
                  </a:lnTo>
                  <a:lnTo>
                    <a:pt x="23953" y="431448"/>
                  </a:lnTo>
                  <a:lnTo>
                    <a:pt x="19002" y="423598"/>
                  </a:lnTo>
                  <a:lnTo>
                    <a:pt x="17930" y="419274"/>
                  </a:lnTo>
                  <a:lnTo>
                    <a:pt x="14389" y="412530"/>
                  </a:lnTo>
                  <a:lnTo>
                    <a:pt x="13678" y="406480"/>
                  </a:lnTo>
                  <a:lnTo>
                    <a:pt x="20180" y="399152"/>
                  </a:lnTo>
                  <a:lnTo>
                    <a:pt x="20870" y="384814"/>
                  </a:lnTo>
                  <a:lnTo>
                    <a:pt x="18964" y="374689"/>
                  </a:lnTo>
                  <a:lnTo>
                    <a:pt x="18511" y="363685"/>
                  </a:lnTo>
                  <a:lnTo>
                    <a:pt x="19151" y="351362"/>
                  </a:lnTo>
                  <a:lnTo>
                    <a:pt x="23274" y="340607"/>
                  </a:lnTo>
                  <a:lnTo>
                    <a:pt x="31796" y="328299"/>
                  </a:lnTo>
                  <a:lnTo>
                    <a:pt x="32727" y="318968"/>
                  </a:lnTo>
                  <a:lnTo>
                    <a:pt x="33981" y="310580"/>
                  </a:lnTo>
                  <a:lnTo>
                    <a:pt x="31806" y="304475"/>
                  </a:lnTo>
                  <a:lnTo>
                    <a:pt x="33601" y="289762"/>
                  </a:lnTo>
                  <a:lnTo>
                    <a:pt x="29306" y="284126"/>
                  </a:lnTo>
                  <a:lnTo>
                    <a:pt x="26890" y="275083"/>
                  </a:lnTo>
                  <a:lnTo>
                    <a:pt x="22983" y="262838"/>
                  </a:lnTo>
                  <a:lnTo>
                    <a:pt x="22390" y="260973"/>
                  </a:lnTo>
                  <a:lnTo>
                    <a:pt x="19496" y="258972"/>
                  </a:lnTo>
                  <a:lnTo>
                    <a:pt x="19840" y="251068"/>
                  </a:lnTo>
                  <a:lnTo>
                    <a:pt x="16138" y="244622"/>
                  </a:lnTo>
                  <a:lnTo>
                    <a:pt x="12045" y="241377"/>
                  </a:lnTo>
                  <a:lnTo>
                    <a:pt x="7243" y="232364"/>
                  </a:lnTo>
                  <a:lnTo>
                    <a:pt x="1321" y="222159"/>
                  </a:lnTo>
                  <a:lnTo>
                    <a:pt x="0" y="219364"/>
                  </a:lnTo>
                  <a:lnTo>
                    <a:pt x="3612" y="210591"/>
                  </a:lnTo>
                  <a:lnTo>
                    <a:pt x="4058" y="204632"/>
                  </a:lnTo>
                  <a:lnTo>
                    <a:pt x="2182" y="195173"/>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18" name="pg17"/>
            <p:cNvSpPr/>
            <p:nvPr/>
          </p:nvSpPr>
          <p:spPr>
            <a:xfrm>
              <a:off x="2781035" y="3388228"/>
              <a:ext cx="754325" cy="579090"/>
            </a:xfrm>
            <a:custGeom>
              <a:avLst/>
              <a:pathLst>
                <a:path w="754325" h="579090">
                  <a:moveTo>
                    <a:pt x="18573" y="330590"/>
                  </a:moveTo>
                  <a:lnTo>
                    <a:pt x="27971" y="247908"/>
                  </a:lnTo>
                  <a:lnTo>
                    <a:pt x="31296" y="216099"/>
                  </a:lnTo>
                  <a:lnTo>
                    <a:pt x="33113" y="198770"/>
                  </a:lnTo>
                  <a:lnTo>
                    <a:pt x="35373" y="177252"/>
                  </a:lnTo>
                  <a:lnTo>
                    <a:pt x="38360" y="148888"/>
                  </a:lnTo>
                  <a:lnTo>
                    <a:pt x="42562" y="108429"/>
                  </a:lnTo>
                  <a:lnTo>
                    <a:pt x="43167" y="102902"/>
                  </a:lnTo>
                  <a:lnTo>
                    <a:pt x="49422" y="45929"/>
                  </a:lnTo>
                  <a:lnTo>
                    <a:pt x="49547" y="44738"/>
                  </a:lnTo>
                  <a:lnTo>
                    <a:pt x="51815" y="23111"/>
                  </a:lnTo>
                  <a:lnTo>
                    <a:pt x="54102" y="0"/>
                  </a:lnTo>
                  <a:lnTo>
                    <a:pt x="133787" y="8482"/>
                  </a:lnTo>
                  <a:lnTo>
                    <a:pt x="166949" y="11601"/>
                  </a:lnTo>
                  <a:lnTo>
                    <a:pt x="221978" y="16479"/>
                  </a:lnTo>
                  <a:lnTo>
                    <a:pt x="226934" y="16953"/>
                  </a:lnTo>
                  <a:lnTo>
                    <a:pt x="272611" y="21179"/>
                  </a:lnTo>
                  <a:lnTo>
                    <a:pt x="326494" y="25834"/>
                  </a:lnTo>
                  <a:lnTo>
                    <a:pt x="336850" y="26688"/>
                  </a:lnTo>
                  <a:lnTo>
                    <a:pt x="339553" y="26890"/>
                  </a:lnTo>
                  <a:lnTo>
                    <a:pt x="430995" y="33208"/>
                  </a:lnTo>
                  <a:lnTo>
                    <a:pt x="464389" y="35295"/>
                  </a:lnTo>
                  <a:lnTo>
                    <a:pt x="473212" y="35823"/>
                  </a:lnTo>
                  <a:lnTo>
                    <a:pt x="509123" y="37363"/>
                  </a:lnTo>
                  <a:lnTo>
                    <a:pt x="553592" y="39725"/>
                  </a:lnTo>
                  <a:lnTo>
                    <a:pt x="601655" y="41908"/>
                  </a:lnTo>
                  <a:lnTo>
                    <a:pt x="620834" y="42691"/>
                  </a:lnTo>
                  <a:lnTo>
                    <a:pt x="651516" y="43850"/>
                  </a:lnTo>
                  <a:lnTo>
                    <a:pt x="693948" y="45329"/>
                  </a:lnTo>
                  <a:lnTo>
                    <a:pt x="697201" y="45433"/>
                  </a:lnTo>
                  <a:lnTo>
                    <a:pt x="703645" y="45636"/>
                  </a:lnTo>
                  <a:lnTo>
                    <a:pt x="754325" y="47032"/>
                  </a:lnTo>
                  <a:lnTo>
                    <a:pt x="753554" y="80603"/>
                  </a:lnTo>
                  <a:lnTo>
                    <a:pt x="753388" y="87514"/>
                  </a:lnTo>
                  <a:lnTo>
                    <a:pt x="752572" y="121712"/>
                  </a:lnTo>
                  <a:lnTo>
                    <a:pt x="752284" y="133767"/>
                  </a:lnTo>
                  <a:lnTo>
                    <a:pt x="752250" y="135206"/>
                  </a:lnTo>
                  <a:lnTo>
                    <a:pt x="751150" y="179723"/>
                  </a:lnTo>
                  <a:lnTo>
                    <a:pt x="750622" y="204163"/>
                  </a:lnTo>
                  <a:lnTo>
                    <a:pt x="749986" y="236681"/>
                  </a:lnTo>
                  <a:lnTo>
                    <a:pt x="749970" y="237461"/>
                  </a:lnTo>
                  <a:lnTo>
                    <a:pt x="749468" y="263276"/>
                  </a:lnTo>
                  <a:lnTo>
                    <a:pt x="748903" y="295209"/>
                  </a:lnTo>
                  <a:lnTo>
                    <a:pt x="748701" y="306638"/>
                  </a:lnTo>
                  <a:lnTo>
                    <a:pt x="747713" y="353015"/>
                  </a:lnTo>
                  <a:lnTo>
                    <a:pt x="747481" y="363949"/>
                  </a:lnTo>
                  <a:lnTo>
                    <a:pt x="746833" y="394565"/>
                  </a:lnTo>
                  <a:lnTo>
                    <a:pt x="746510" y="409911"/>
                  </a:lnTo>
                  <a:lnTo>
                    <a:pt x="746493" y="410752"/>
                  </a:lnTo>
                  <a:lnTo>
                    <a:pt x="746077" y="430572"/>
                  </a:lnTo>
                  <a:lnTo>
                    <a:pt x="745181" y="480246"/>
                  </a:lnTo>
                  <a:lnTo>
                    <a:pt x="745146" y="482191"/>
                  </a:lnTo>
                  <a:lnTo>
                    <a:pt x="744904" y="492748"/>
                  </a:lnTo>
                  <a:lnTo>
                    <a:pt x="744130" y="526574"/>
                  </a:lnTo>
                  <a:lnTo>
                    <a:pt x="743734" y="543947"/>
                  </a:lnTo>
                  <a:lnTo>
                    <a:pt x="743277" y="564048"/>
                  </a:lnTo>
                  <a:lnTo>
                    <a:pt x="743070" y="573523"/>
                  </a:lnTo>
                  <a:lnTo>
                    <a:pt x="742910" y="579090"/>
                  </a:lnTo>
                  <a:lnTo>
                    <a:pt x="709614" y="578029"/>
                  </a:lnTo>
                  <a:lnTo>
                    <a:pt x="673151" y="576846"/>
                  </a:lnTo>
                  <a:lnTo>
                    <a:pt x="657872" y="575751"/>
                  </a:lnTo>
                  <a:lnTo>
                    <a:pt x="640839" y="575091"/>
                  </a:lnTo>
                  <a:lnTo>
                    <a:pt x="631917" y="574799"/>
                  </a:lnTo>
                  <a:lnTo>
                    <a:pt x="563114" y="572248"/>
                  </a:lnTo>
                  <a:lnTo>
                    <a:pt x="533919" y="571170"/>
                  </a:lnTo>
                  <a:lnTo>
                    <a:pt x="498735" y="569744"/>
                  </a:lnTo>
                  <a:lnTo>
                    <a:pt x="456966" y="567496"/>
                  </a:lnTo>
                  <a:lnTo>
                    <a:pt x="415696" y="564807"/>
                  </a:lnTo>
                  <a:lnTo>
                    <a:pt x="412061" y="564578"/>
                  </a:lnTo>
                  <a:lnTo>
                    <a:pt x="405112" y="564136"/>
                  </a:lnTo>
                  <a:lnTo>
                    <a:pt x="401843" y="563926"/>
                  </a:lnTo>
                  <a:lnTo>
                    <a:pt x="384010" y="562757"/>
                  </a:lnTo>
                  <a:lnTo>
                    <a:pt x="371846" y="561959"/>
                  </a:lnTo>
                  <a:lnTo>
                    <a:pt x="352473" y="560661"/>
                  </a:lnTo>
                  <a:lnTo>
                    <a:pt x="352261" y="560647"/>
                  </a:lnTo>
                  <a:lnTo>
                    <a:pt x="322656" y="558633"/>
                  </a:lnTo>
                  <a:lnTo>
                    <a:pt x="321717" y="558570"/>
                  </a:lnTo>
                  <a:lnTo>
                    <a:pt x="285983" y="556088"/>
                  </a:lnTo>
                  <a:lnTo>
                    <a:pt x="271865" y="555068"/>
                  </a:lnTo>
                  <a:lnTo>
                    <a:pt x="230132" y="551919"/>
                  </a:lnTo>
                  <a:lnTo>
                    <a:pt x="229416" y="550833"/>
                  </a:lnTo>
                  <a:lnTo>
                    <a:pt x="171825" y="545927"/>
                  </a:lnTo>
                  <a:lnTo>
                    <a:pt x="165385" y="545353"/>
                  </a:lnTo>
                  <a:lnTo>
                    <a:pt x="110460" y="540266"/>
                  </a:lnTo>
                  <a:lnTo>
                    <a:pt x="70396" y="536395"/>
                  </a:lnTo>
                  <a:lnTo>
                    <a:pt x="44909" y="533837"/>
                  </a:lnTo>
                  <a:lnTo>
                    <a:pt x="0" y="529111"/>
                  </a:lnTo>
                  <a:lnTo>
                    <a:pt x="6605" y="464948"/>
                  </a:lnTo>
                  <a:lnTo>
                    <a:pt x="12028" y="412593"/>
                  </a:lnTo>
                  <a:lnTo>
                    <a:pt x="15767" y="376658"/>
                  </a:lnTo>
                  <a:lnTo>
                    <a:pt x="15928" y="375118"/>
                  </a:lnTo>
                  <a:lnTo>
                    <a:pt x="15523" y="360265"/>
                  </a:lnTo>
                  <a:close/>
                </a:path>
              </a:pathLst>
            </a:custGeom>
            <a:solidFill>
              <a:srgbClr val="FFE9E1">
                <a:alpha val="100000"/>
              </a:srgbClr>
            </a:solidFill>
            <a:ln w="10840" cap="rnd">
              <a:solidFill>
                <a:srgbClr val="000000">
                  <a:alpha val="100000"/>
                </a:srgbClr>
              </a:solidFill>
              <a:prstDash val="solid"/>
              <a:round/>
            </a:ln>
          </p:spPr>
          <p:txBody>
            <a:bodyPr/>
            <a:lstStyle/>
            <a:p/>
          </p:txBody>
        </p:sp>
        <p:sp>
          <p:nvSpPr>
            <p:cNvPr id="19" name="pg18"/>
            <p:cNvSpPr/>
            <p:nvPr/>
          </p:nvSpPr>
          <p:spPr>
            <a:xfrm>
              <a:off x="6302089" y="2825919"/>
              <a:ext cx="183002" cy="193333"/>
            </a:xfrm>
            <a:custGeom>
              <a:avLst/>
              <a:pathLst>
                <a:path w="183002" h="193333">
                  <a:moveTo>
                    <a:pt x="18952" y="177938"/>
                  </a:moveTo>
                  <a:lnTo>
                    <a:pt x="34949" y="158661"/>
                  </a:lnTo>
                  <a:lnTo>
                    <a:pt x="25177" y="150254"/>
                  </a:lnTo>
                  <a:lnTo>
                    <a:pt x="22907" y="140960"/>
                  </a:lnTo>
                  <a:lnTo>
                    <a:pt x="22626" y="139807"/>
                  </a:lnTo>
                  <a:lnTo>
                    <a:pt x="22572" y="139590"/>
                  </a:lnTo>
                  <a:lnTo>
                    <a:pt x="20509" y="131159"/>
                  </a:lnTo>
                  <a:lnTo>
                    <a:pt x="17651" y="119909"/>
                  </a:lnTo>
                  <a:lnTo>
                    <a:pt x="13856" y="105006"/>
                  </a:lnTo>
                  <a:lnTo>
                    <a:pt x="12999" y="101673"/>
                  </a:lnTo>
                  <a:lnTo>
                    <a:pt x="7715" y="81164"/>
                  </a:lnTo>
                  <a:lnTo>
                    <a:pt x="0" y="51706"/>
                  </a:lnTo>
                  <a:lnTo>
                    <a:pt x="23830" y="44161"/>
                  </a:lnTo>
                  <a:lnTo>
                    <a:pt x="33516" y="41199"/>
                  </a:lnTo>
                  <a:lnTo>
                    <a:pt x="40404" y="39084"/>
                  </a:lnTo>
                  <a:lnTo>
                    <a:pt x="44562" y="37804"/>
                  </a:lnTo>
                  <a:lnTo>
                    <a:pt x="45421" y="37539"/>
                  </a:lnTo>
                  <a:lnTo>
                    <a:pt x="59521" y="32841"/>
                  </a:lnTo>
                  <a:lnTo>
                    <a:pt x="64570" y="36565"/>
                  </a:lnTo>
                  <a:lnTo>
                    <a:pt x="67658" y="34932"/>
                  </a:lnTo>
                  <a:lnTo>
                    <a:pt x="68359" y="34560"/>
                  </a:lnTo>
                  <a:lnTo>
                    <a:pt x="69810" y="29281"/>
                  </a:lnTo>
                  <a:lnTo>
                    <a:pt x="81773" y="25838"/>
                  </a:lnTo>
                  <a:lnTo>
                    <a:pt x="88954" y="22780"/>
                  </a:lnTo>
                  <a:lnTo>
                    <a:pt x="90703" y="22186"/>
                  </a:lnTo>
                  <a:lnTo>
                    <a:pt x="101012" y="18678"/>
                  </a:lnTo>
                  <a:lnTo>
                    <a:pt x="108422" y="16146"/>
                  </a:lnTo>
                  <a:lnTo>
                    <a:pt x="119348" y="12462"/>
                  </a:lnTo>
                  <a:lnTo>
                    <a:pt x="125175" y="10490"/>
                  </a:lnTo>
                  <a:lnTo>
                    <a:pt x="128274" y="9439"/>
                  </a:lnTo>
                  <a:lnTo>
                    <a:pt x="138869" y="5834"/>
                  </a:lnTo>
                  <a:lnTo>
                    <a:pt x="148346" y="2631"/>
                  </a:lnTo>
                  <a:lnTo>
                    <a:pt x="156100" y="0"/>
                  </a:lnTo>
                  <a:lnTo>
                    <a:pt x="156912" y="1925"/>
                  </a:lnTo>
                  <a:lnTo>
                    <a:pt x="166351" y="27300"/>
                  </a:lnTo>
                  <a:lnTo>
                    <a:pt x="170248" y="37669"/>
                  </a:lnTo>
                  <a:lnTo>
                    <a:pt x="173984" y="48448"/>
                  </a:lnTo>
                  <a:lnTo>
                    <a:pt x="175886" y="53940"/>
                  </a:lnTo>
                  <a:lnTo>
                    <a:pt x="177906" y="60524"/>
                  </a:lnTo>
                  <a:lnTo>
                    <a:pt x="183002" y="77162"/>
                  </a:lnTo>
                  <a:lnTo>
                    <a:pt x="179324" y="79167"/>
                  </a:lnTo>
                  <a:lnTo>
                    <a:pt x="182204" y="86453"/>
                  </a:lnTo>
                  <a:lnTo>
                    <a:pt x="181399" y="91575"/>
                  </a:lnTo>
                  <a:lnTo>
                    <a:pt x="178308" y="90388"/>
                  </a:lnTo>
                  <a:lnTo>
                    <a:pt x="172069" y="93599"/>
                  </a:lnTo>
                  <a:lnTo>
                    <a:pt x="166598" y="97454"/>
                  </a:lnTo>
                  <a:lnTo>
                    <a:pt x="159989" y="100233"/>
                  </a:lnTo>
                  <a:lnTo>
                    <a:pt x="156938" y="103449"/>
                  </a:lnTo>
                  <a:lnTo>
                    <a:pt x="150002" y="103620"/>
                  </a:lnTo>
                  <a:lnTo>
                    <a:pt x="147494" y="106709"/>
                  </a:lnTo>
                  <a:lnTo>
                    <a:pt x="143029" y="111226"/>
                  </a:lnTo>
                  <a:lnTo>
                    <a:pt x="138760" y="113071"/>
                  </a:lnTo>
                  <a:lnTo>
                    <a:pt x="137976" y="113409"/>
                  </a:lnTo>
                  <a:lnTo>
                    <a:pt x="135115" y="116669"/>
                  </a:lnTo>
                  <a:lnTo>
                    <a:pt x="132612" y="115192"/>
                  </a:lnTo>
                  <a:lnTo>
                    <a:pt x="126775" y="118460"/>
                  </a:lnTo>
                  <a:lnTo>
                    <a:pt x="121698" y="122590"/>
                  </a:lnTo>
                  <a:lnTo>
                    <a:pt x="120661" y="123434"/>
                  </a:lnTo>
                  <a:lnTo>
                    <a:pt x="115162" y="122787"/>
                  </a:lnTo>
                  <a:lnTo>
                    <a:pt x="110051" y="125035"/>
                  </a:lnTo>
                  <a:lnTo>
                    <a:pt x="107492" y="128639"/>
                  </a:lnTo>
                  <a:lnTo>
                    <a:pt x="101211" y="131632"/>
                  </a:lnTo>
                  <a:lnTo>
                    <a:pt x="97815" y="129468"/>
                  </a:lnTo>
                  <a:lnTo>
                    <a:pt x="89868" y="135422"/>
                  </a:lnTo>
                  <a:lnTo>
                    <a:pt x="87495" y="135313"/>
                  </a:lnTo>
                  <a:lnTo>
                    <a:pt x="84148" y="135157"/>
                  </a:lnTo>
                  <a:lnTo>
                    <a:pt x="81618" y="138494"/>
                  </a:lnTo>
                  <a:lnTo>
                    <a:pt x="80577" y="139866"/>
                  </a:lnTo>
                  <a:lnTo>
                    <a:pt x="80475" y="140001"/>
                  </a:lnTo>
                  <a:lnTo>
                    <a:pt x="78415" y="144577"/>
                  </a:lnTo>
                  <a:lnTo>
                    <a:pt x="73422" y="148076"/>
                  </a:lnTo>
                  <a:lnTo>
                    <a:pt x="72652" y="152654"/>
                  </a:lnTo>
                  <a:lnTo>
                    <a:pt x="72397" y="154167"/>
                  </a:lnTo>
                  <a:lnTo>
                    <a:pt x="70637" y="155762"/>
                  </a:lnTo>
                  <a:lnTo>
                    <a:pt x="66380" y="156290"/>
                  </a:lnTo>
                  <a:lnTo>
                    <a:pt x="63399" y="156659"/>
                  </a:lnTo>
                  <a:lnTo>
                    <a:pt x="59492" y="163780"/>
                  </a:lnTo>
                  <a:lnTo>
                    <a:pt x="58828" y="164126"/>
                  </a:lnTo>
                  <a:lnTo>
                    <a:pt x="56387" y="165393"/>
                  </a:lnTo>
                  <a:lnTo>
                    <a:pt x="53407" y="166940"/>
                  </a:lnTo>
                  <a:lnTo>
                    <a:pt x="49753" y="169043"/>
                  </a:lnTo>
                  <a:lnTo>
                    <a:pt x="52201" y="170815"/>
                  </a:lnTo>
                  <a:lnTo>
                    <a:pt x="50235" y="175382"/>
                  </a:lnTo>
                  <a:lnTo>
                    <a:pt x="47397" y="177872"/>
                  </a:lnTo>
                  <a:lnTo>
                    <a:pt x="42920" y="178864"/>
                  </a:lnTo>
                  <a:lnTo>
                    <a:pt x="38870" y="182036"/>
                  </a:lnTo>
                  <a:lnTo>
                    <a:pt x="35535" y="186286"/>
                  </a:lnTo>
                  <a:lnTo>
                    <a:pt x="32400" y="187465"/>
                  </a:lnTo>
                  <a:lnTo>
                    <a:pt x="27845" y="193333"/>
                  </a:lnTo>
                  <a:lnTo>
                    <a:pt x="26906" y="191025"/>
                  </a:lnTo>
                  <a:lnTo>
                    <a:pt x="26328" y="189259"/>
                  </a:lnTo>
                  <a:lnTo>
                    <a:pt x="16555" y="180813"/>
                  </a:lnTo>
                  <a:close/>
                </a:path>
              </a:pathLst>
            </a:custGeom>
            <a:solidFill>
              <a:srgbClr val="FFC4B1">
                <a:alpha val="100000"/>
              </a:srgbClr>
            </a:solidFill>
            <a:ln w="10840" cap="rnd">
              <a:solidFill>
                <a:srgbClr val="000000">
                  <a:alpha val="100000"/>
                </a:srgbClr>
              </a:solidFill>
              <a:prstDash val="solid"/>
              <a:round/>
            </a:ln>
          </p:spPr>
          <p:txBody>
            <a:bodyPr/>
            <a:lstStyle/>
            <a:p/>
          </p:txBody>
        </p:sp>
        <p:sp>
          <p:nvSpPr>
            <p:cNvPr id="20" name="pg19"/>
            <p:cNvSpPr/>
            <p:nvPr/>
          </p:nvSpPr>
          <p:spPr>
            <a:xfrm>
              <a:off x="6175337" y="3224260"/>
              <a:ext cx="119222" cy="182921"/>
            </a:xfrm>
            <a:custGeom>
              <a:avLst/>
              <a:pathLst>
                <a:path w="119222" h="182921">
                  <a:moveTo>
                    <a:pt x="1435" y="22532"/>
                  </a:moveTo>
                  <a:lnTo>
                    <a:pt x="2110" y="17306"/>
                  </a:lnTo>
                  <a:lnTo>
                    <a:pt x="4346" y="11803"/>
                  </a:lnTo>
                  <a:lnTo>
                    <a:pt x="8516" y="6437"/>
                  </a:lnTo>
                  <a:lnTo>
                    <a:pt x="14654" y="2693"/>
                  </a:lnTo>
                  <a:lnTo>
                    <a:pt x="16792" y="1387"/>
                  </a:lnTo>
                  <a:lnTo>
                    <a:pt x="25785" y="0"/>
                  </a:lnTo>
                  <a:lnTo>
                    <a:pt x="33192" y="1523"/>
                  </a:lnTo>
                  <a:lnTo>
                    <a:pt x="30249" y="7511"/>
                  </a:lnTo>
                  <a:lnTo>
                    <a:pt x="30380" y="14605"/>
                  </a:lnTo>
                  <a:lnTo>
                    <a:pt x="28346" y="19294"/>
                  </a:lnTo>
                  <a:lnTo>
                    <a:pt x="27329" y="25070"/>
                  </a:lnTo>
                  <a:lnTo>
                    <a:pt x="25618" y="28043"/>
                  </a:lnTo>
                  <a:lnTo>
                    <a:pt x="28371" y="31936"/>
                  </a:lnTo>
                  <a:lnTo>
                    <a:pt x="32068" y="33317"/>
                  </a:lnTo>
                  <a:lnTo>
                    <a:pt x="32200" y="39273"/>
                  </a:lnTo>
                  <a:lnTo>
                    <a:pt x="33536" y="44075"/>
                  </a:lnTo>
                  <a:lnTo>
                    <a:pt x="27922" y="48468"/>
                  </a:lnTo>
                  <a:lnTo>
                    <a:pt x="31474" y="53023"/>
                  </a:lnTo>
                  <a:lnTo>
                    <a:pt x="38236" y="58092"/>
                  </a:lnTo>
                  <a:lnTo>
                    <a:pt x="40443" y="59861"/>
                  </a:lnTo>
                  <a:lnTo>
                    <a:pt x="45442" y="63865"/>
                  </a:lnTo>
                  <a:lnTo>
                    <a:pt x="53826" y="70543"/>
                  </a:lnTo>
                  <a:lnTo>
                    <a:pt x="57979" y="79969"/>
                  </a:lnTo>
                  <a:lnTo>
                    <a:pt x="58765" y="87397"/>
                  </a:lnTo>
                  <a:lnTo>
                    <a:pt x="62662" y="96829"/>
                  </a:lnTo>
                  <a:lnTo>
                    <a:pt x="69479" y="100031"/>
                  </a:lnTo>
                  <a:lnTo>
                    <a:pt x="75506" y="108303"/>
                  </a:lnTo>
                  <a:lnTo>
                    <a:pt x="76228" y="109294"/>
                  </a:lnTo>
                  <a:lnTo>
                    <a:pt x="77036" y="112670"/>
                  </a:lnTo>
                  <a:lnTo>
                    <a:pt x="86646" y="119344"/>
                  </a:lnTo>
                  <a:lnTo>
                    <a:pt x="95808" y="124067"/>
                  </a:lnTo>
                  <a:lnTo>
                    <a:pt x="100554" y="123587"/>
                  </a:lnTo>
                  <a:lnTo>
                    <a:pt x="102362" y="121022"/>
                  </a:lnTo>
                  <a:lnTo>
                    <a:pt x="107848" y="133448"/>
                  </a:lnTo>
                  <a:lnTo>
                    <a:pt x="115565" y="153534"/>
                  </a:lnTo>
                  <a:lnTo>
                    <a:pt x="119222" y="164328"/>
                  </a:lnTo>
                  <a:lnTo>
                    <a:pt x="105785" y="168582"/>
                  </a:lnTo>
                  <a:lnTo>
                    <a:pt x="90374" y="173189"/>
                  </a:lnTo>
                  <a:lnTo>
                    <a:pt x="76717" y="177243"/>
                  </a:lnTo>
                  <a:lnTo>
                    <a:pt x="55318" y="182921"/>
                  </a:lnTo>
                  <a:lnTo>
                    <a:pt x="51667" y="172463"/>
                  </a:lnTo>
                  <a:lnTo>
                    <a:pt x="50876" y="170180"/>
                  </a:lnTo>
                  <a:lnTo>
                    <a:pt x="47600" y="160728"/>
                  </a:lnTo>
                  <a:lnTo>
                    <a:pt x="39007" y="136113"/>
                  </a:lnTo>
                  <a:lnTo>
                    <a:pt x="25138" y="96450"/>
                  </a:lnTo>
                  <a:lnTo>
                    <a:pt x="20548" y="83341"/>
                  </a:lnTo>
                  <a:lnTo>
                    <a:pt x="18326" y="76998"/>
                  </a:lnTo>
                  <a:lnTo>
                    <a:pt x="14739" y="66762"/>
                  </a:lnTo>
                  <a:lnTo>
                    <a:pt x="0" y="22972"/>
                  </a:lnTo>
                  <a:close/>
                </a:path>
              </a:pathLst>
            </a:custGeom>
            <a:solidFill>
              <a:srgbClr val="FFF2ED">
                <a:alpha val="100000"/>
              </a:srgbClr>
            </a:solidFill>
            <a:ln w="10840" cap="rnd">
              <a:solidFill>
                <a:srgbClr val="000000">
                  <a:alpha val="100000"/>
                </a:srgbClr>
              </a:solidFill>
              <a:prstDash val="solid"/>
              <a:round/>
            </a:ln>
          </p:spPr>
          <p:txBody>
            <a:bodyPr/>
            <a:lstStyle/>
            <a:p/>
          </p:txBody>
        </p:sp>
        <p:sp>
          <p:nvSpPr>
            <p:cNvPr id="21" name="pg20"/>
            <p:cNvSpPr/>
            <p:nvPr/>
          </p:nvSpPr>
          <p:spPr>
            <a:xfrm>
              <a:off x="6073155" y="3377484"/>
              <a:ext cx="22185" cy="26326"/>
            </a:xfrm>
            <a:custGeom>
              <a:avLst/>
              <a:pathLst>
                <a:path w="22185" h="26326">
                  <a:moveTo>
                    <a:pt x="0" y="10152"/>
                  </a:moveTo>
                  <a:lnTo>
                    <a:pt x="5657" y="0"/>
                  </a:lnTo>
                  <a:lnTo>
                    <a:pt x="10485" y="2790"/>
                  </a:lnTo>
                  <a:lnTo>
                    <a:pt x="22185" y="9535"/>
                  </a:lnTo>
                  <a:lnTo>
                    <a:pt x="17169" y="18657"/>
                  </a:lnTo>
                  <a:lnTo>
                    <a:pt x="12880" y="26326"/>
                  </a:lnTo>
                  <a:lnTo>
                    <a:pt x="11166" y="19906"/>
                  </a:lnTo>
                  <a:lnTo>
                    <a:pt x="10239" y="16434"/>
                  </a:lnTo>
                  <a:lnTo>
                    <a:pt x="3952" y="13214"/>
                  </a:lnTo>
                  <a:close/>
                </a:path>
              </a:pathLst>
            </a:custGeom>
            <a:solidFill>
              <a:srgbClr val="FFE5DC">
                <a:alpha val="100000"/>
              </a:srgbClr>
            </a:solidFill>
            <a:ln w="10840" cap="rnd">
              <a:solidFill>
                <a:srgbClr val="000000">
                  <a:alpha val="100000"/>
                </a:srgbClr>
              </a:solidFill>
              <a:prstDash val="solid"/>
              <a:round/>
            </a:ln>
          </p:spPr>
          <p:txBody>
            <a:bodyPr/>
            <a:lstStyle/>
            <a:p/>
          </p:txBody>
        </p:sp>
        <p:sp>
          <p:nvSpPr>
            <p:cNvPr id="22" name="pg21"/>
            <p:cNvSpPr/>
            <p:nvPr/>
          </p:nvSpPr>
          <p:spPr>
            <a:xfrm>
              <a:off x="5156856" y="4568594"/>
              <a:ext cx="975653" cy="780059"/>
            </a:xfrm>
            <a:custGeom>
              <a:avLst/>
              <a:pathLst>
                <a:path w="975653" h="780059">
                  <a:moveTo>
                    <a:pt x="3460" y="98240"/>
                  </a:moveTo>
                  <a:lnTo>
                    <a:pt x="1938" y="92320"/>
                  </a:lnTo>
                  <a:lnTo>
                    <a:pt x="10922" y="90993"/>
                  </a:lnTo>
                  <a:lnTo>
                    <a:pt x="21535" y="89366"/>
                  </a:lnTo>
                  <a:lnTo>
                    <a:pt x="34397" y="87415"/>
                  </a:lnTo>
                  <a:lnTo>
                    <a:pt x="51325" y="84797"/>
                  </a:lnTo>
                  <a:lnTo>
                    <a:pt x="77928" y="80934"/>
                  </a:lnTo>
                  <a:lnTo>
                    <a:pt x="88783" y="79305"/>
                  </a:lnTo>
                  <a:lnTo>
                    <a:pt x="94027" y="78543"/>
                  </a:lnTo>
                  <a:lnTo>
                    <a:pt x="105065" y="76928"/>
                  </a:lnTo>
                  <a:lnTo>
                    <a:pt x="119192" y="74843"/>
                  </a:lnTo>
                  <a:lnTo>
                    <a:pt x="138974" y="71790"/>
                  </a:lnTo>
                  <a:lnTo>
                    <a:pt x="141652" y="71374"/>
                  </a:lnTo>
                  <a:lnTo>
                    <a:pt x="161744" y="68182"/>
                  </a:lnTo>
                  <a:lnTo>
                    <a:pt x="178946" y="65416"/>
                  </a:lnTo>
                  <a:lnTo>
                    <a:pt x="194921" y="62818"/>
                  </a:lnTo>
                  <a:lnTo>
                    <a:pt x="211135" y="59869"/>
                  </a:lnTo>
                  <a:lnTo>
                    <a:pt x="230311" y="56399"/>
                  </a:lnTo>
                  <a:lnTo>
                    <a:pt x="239489" y="54724"/>
                  </a:lnTo>
                  <a:lnTo>
                    <a:pt x="240582" y="54524"/>
                  </a:lnTo>
                  <a:lnTo>
                    <a:pt x="258029" y="51313"/>
                  </a:lnTo>
                  <a:lnTo>
                    <a:pt x="279128" y="47491"/>
                  </a:lnTo>
                  <a:lnTo>
                    <a:pt x="292051" y="45227"/>
                  </a:lnTo>
                  <a:lnTo>
                    <a:pt x="295294" y="44649"/>
                  </a:lnTo>
                  <a:lnTo>
                    <a:pt x="295362" y="47815"/>
                  </a:lnTo>
                  <a:lnTo>
                    <a:pt x="298673" y="52613"/>
                  </a:lnTo>
                  <a:lnTo>
                    <a:pt x="305254" y="59280"/>
                  </a:lnTo>
                  <a:lnTo>
                    <a:pt x="306303" y="65098"/>
                  </a:lnTo>
                  <a:lnTo>
                    <a:pt x="309359" y="72882"/>
                  </a:lnTo>
                  <a:lnTo>
                    <a:pt x="316606" y="79730"/>
                  </a:lnTo>
                  <a:lnTo>
                    <a:pt x="316746" y="79711"/>
                  </a:lnTo>
                  <a:lnTo>
                    <a:pt x="322485" y="78934"/>
                  </a:lnTo>
                  <a:lnTo>
                    <a:pt x="361060" y="74224"/>
                  </a:lnTo>
                  <a:lnTo>
                    <a:pt x="371728" y="72799"/>
                  </a:lnTo>
                  <a:lnTo>
                    <a:pt x="382562" y="71339"/>
                  </a:lnTo>
                  <a:lnTo>
                    <a:pt x="400818" y="68850"/>
                  </a:lnTo>
                  <a:lnTo>
                    <a:pt x="405515" y="68251"/>
                  </a:lnTo>
                  <a:lnTo>
                    <a:pt x="414204" y="67138"/>
                  </a:lnTo>
                  <a:lnTo>
                    <a:pt x="435436" y="64383"/>
                  </a:lnTo>
                  <a:lnTo>
                    <a:pt x="444233" y="63249"/>
                  </a:lnTo>
                  <a:lnTo>
                    <a:pt x="459265" y="61291"/>
                  </a:lnTo>
                  <a:lnTo>
                    <a:pt x="471987" y="59616"/>
                  </a:lnTo>
                  <a:lnTo>
                    <a:pt x="488199" y="57593"/>
                  </a:lnTo>
                  <a:lnTo>
                    <a:pt x="493711" y="56899"/>
                  </a:lnTo>
                  <a:lnTo>
                    <a:pt x="513392" y="54394"/>
                  </a:lnTo>
                  <a:lnTo>
                    <a:pt x="513983" y="54318"/>
                  </a:lnTo>
                  <a:lnTo>
                    <a:pt x="542914" y="50470"/>
                  </a:lnTo>
                  <a:lnTo>
                    <a:pt x="564293" y="47619"/>
                  </a:lnTo>
                  <a:lnTo>
                    <a:pt x="576305" y="45996"/>
                  </a:lnTo>
                  <a:lnTo>
                    <a:pt x="590465" y="44063"/>
                  </a:lnTo>
                  <a:lnTo>
                    <a:pt x="595107" y="43551"/>
                  </a:lnTo>
                  <a:lnTo>
                    <a:pt x="618013" y="40990"/>
                  </a:lnTo>
                  <a:lnTo>
                    <a:pt x="617815" y="46931"/>
                  </a:lnTo>
                  <a:lnTo>
                    <a:pt x="622101" y="52307"/>
                  </a:lnTo>
                  <a:lnTo>
                    <a:pt x="622213" y="59030"/>
                  </a:lnTo>
                  <a:lnTo>
                    <a:pt x="626929" y="65611"/>
                  </a:lnTo>
                  <a:lnTo>
                    <a:pt x="631189" y="65420"/>
                  </a:lnTo>
                  <a:lnTo>
                    <a:pt x="636722" y="64602"/>
                  </a:lnTo>
                  <a:lnTo>
                    <a:pt x="641467" y="62566"/>
                  </a:lnTo>
                  <a:lnTo>
                    <a:pt x="642575" y="62090"/>
                  </a:lnTo>
                  <a:lnTo>
                    <a:pt x="641655" y="57802"/>
                  </a:lnTo>
                  <a:lnTo>
                    <a:pt x="642164" y="51718"/>
                  </a:lnTo>
                  <a:lnTo>
                    <a:pt x="641292" y="40555"/>
                  </a:lnTo>
                  <a:lnTo>
                    <a:pt x="639921" y="31295"/>
                  </a:lnTo>
                  <a:lnTo>
                    <a:pt x="634853" y="25081"/>
                  </a:lnTo>
                  <a:lnTo>
                    <a:pt x="634844" y="20094"/>
                  </a:lnTo>
                  <a:lnTo>
                    <a:pt x="634490" y="12271"/>
                  </a:lnTo>
                  <a:lnTo>
                    <a:pt x="637870" y="6753"/>
                  </a:lnTo>
                  <a:lnTo>
                    <a:pt x="642685" y="117"/>
                  </a:lnTo>
                  <a:lnTo>
                    <a:pt x="646994" y="10"/>
                  </a:lnTo>
                  <a:lnTo>
                    <a:pt x="647414" y="0"/>
                  </a:lnTo>
                  <a:lnTo>
                    <a:pt x="651861" y="2847"/>
                  </a:lnTo>
                  <a:lnTo>
                    <a:pt x="658653" y="1754"/>
                  </a:lnTo>
                  <a:lnTo>
                    <a:pt x="664097" y="2772"/>
                  </a:lnTo>
                  <a:lnTo>
                    <a:pt x="668167" y="5170"/>
                  </a:lnTo>
                  <a:lnTo>
                    <a:pt x="675448" y="4265"/>
                  </a:lnTo>
                  <a:lnTo>
                    <a:pt x="679732" y="5371"/>
                  </a:lnTo>
                  <a:lnTo>
                    <a:pt x="688083" y="5446"/>
                  </a:lnTo>
                  <a:lnTo>
                    <a:pt x="691636" y="3614"/>
                  </a:lnTo>
                  <a:lnTo>
                    <a:pt x="694004" y="3151"/>
                  </a:lnTo>
                  <a:lnTo>
                    <a:pt x="701388" y="3320"/>
                  </a:lnTo>
                  <a:lnTo>
                    <a:pt x="703544" y="4432"/>
                  </a:lnTo>
                  <a:lnTo>
                    <a:pt x="704164" y="17471"/>
                  </a:lnTo>
                  <a:lnTo>
                    <a:pt x="707091" y="27460"/>
                  </a:lnTo>
                  <a:lnTo>
                    <a:pt x="708064" y="29469"/>
                  </a:lnTo>
                  <a:lnTo>
                    <a:pt x="708625" y="30626"/>
                  </a:lnTo>
                  <a:lnTo>
                    <a:pt x="710689" y="32166"/>
                  </a:lnTo>
                  <a:lnTo>
                    <a:pt x="715772" y="50310"/>
                  </a:lnTo>
                  <a:lnTo>
                    <a:pt x="720372" y="61112"/>
                  </a:lnTo>
                  <a:lnTo>
                    <a:pt x="738226" y="102978"/>
                  </a:lnTo>
                  <a:lnTo>
                    <a:pt x="741097" y="106691"/>
                  </a:lnTo>
                  <a:lnTo>
                    <a:pt x="743543" y="114420"/>
                  </a:lnTo>
                  <a:lnTo>
                    <a:pt x="745044" y="119163"/>
                  </a:lnTo>
                  <a:lnTo>
                    <a:pt x="753057" y="132852"/>
                  </a:lnTo>
                  <a:lnTo>
                    <a:pt x="761168" y="146690"/>
                  </a:lnTo>
                  <a:lnTo>
                    <a:pt x="771167" y="161858"/>
                  </a:lnTo>
                  <a:lnTo>
                    <a:pt x="780462" y="175936"/>
                  </a:lnTo>
                  <a:lnTo>
                    <a:pt x="793516" y="194691"/>
                  </a:lnTo>
                  <a:lnTo>
                    <a:pt x="802266" y="204073"/>
                  </a:lnTo>
                  <a:lnTo>
                    <a:pt x="820599" y="225562"/>
                  </a:lnTo>
                  <a:lnTo>
                    <a:pt x="829454" y="234955"/>
                  </a:lnTo>
                  <a:lnTo>
                    <a:pt x="841402" y="247605"/>
                  </a:lnTo>
                  <a:lnTo>
                    <a:pt x="850624" y="256373"/>
                  </a:lnTo>
                  <a:lnTo>
                    <a:pt x="860761" y="272804"/>
                  </a:lnTo>
                  <a:lnTo>
                    <a:pt x="854775" y="280768"/>
                  </a:lnTo>
                  <a:lnTo>
                    <a:pt x="854415" y="290935"/>
                  </a:lnTo>
                  <a:lnTo>
                    <a:pt x="856650" y="301103"/>
                  </a:lnTo>
                  <a:lnTo>
                    <a:pt x="860236" y="311095"/>
                  </a:lnTo>
                  <a:lnTo>
                    <a:pt x="868259" y="326775"/>
                  </a:lnTo>
                  <a:lnTo>
                    <a:pt x="884380" y="348603"/>
                  </a:lnTo>
                  <a:lnTo>
                    <a:pt x="894709" y="362557"/>
                  </a:lnTo>
                  <a:lnTo>
                    <a:pt x="904291" y="379664"/>
                  </a:lnTo>
                  <a:lnTo>
                    <a:pt x="906925" y="384505"/>
                  </a:lnTo>
                  <a:lnTo>
                    <a:pt x="918567" y="405877"/>
                  </a:lnTo>
                  <a:lnTo>
                    <a:pt x="927875" y="419546"/>
                  </a:lnTo>
                  <a:lnTo>
                    <a:pt x="935350" y="430508"/>
                  </a:lnTo>
                  <a:lnTo>
                    <a:pt x="938482" y="437612"/>
                  </a:lnTo>
                  <a:lnTo>
                    <a:pt x="941976" y="442100"/>
                  </a:lnTo>
                  <a:lnTo>
                    <a:pt x="948389" y="454410"/>
                  </a:lnTo>
                  <a:lnTo>
                    <a:pt x="955399" y="467855"/>
                  </a:lnTo>
                  <a:lnTo>
                    <a:pt x="957359" y="473532"/>
                  </a:lnTo>
                  <a:lnTo>
                    <a:pt x="958753" y="477568"/>
                  </a:lnTo>
                  <a:lnTo>
                    <a:pt x="959196" y="478852"/>
                  </a:lnTo>
                  <a:lnTo>
                    <a:pt x="961109" y="491342"/>
                  </a:lnTo>
                  <a:lnTo>
                    <a:pt x="961892" y="495370"/>
                  </a:lnTo>
                  <a:lnTo>
                    <a:pt x="962713" y="499595"/>
                  </a:lnTo>
                  <a:lnTo>
                    <a:pt x="963355" y="505270"/>
                  </a:lnTo>
                  <a:lnTo>
                    <a:pt x="963471" y="513341"/>
                  </a:lnTo>
                  <a:lnTo>
                    <a:pt x="964181" y="524434"/>
                  </a:lnTo>
                  <a:lnTo>
                    <a:pt x="965074" y="538507"/>
                  </a:lnTo>
                  <a:lnTo>
                    <a:pt x="965676" y="548066"/>
                  </a:lnTo>
                  <a:lnTo>
                    <a:pt x="966736" y="568925"/>
                  </a:lnTo>
                  <a:lnTo>
                    <a:pt x="966777" y="569744"/>
                  </a:lnTo>
                  <a:lnTo>
                    <a:pt x="968065" y="578935"/>
                  </a:lnTo>
                  <a:lnTo>
                    <a:pt x="968834" y="584428"/>
                  </a:lnTo>
                  <a:lnTo>
                    <a:pt x="968876" y="584727"/>
                  </a:lnTo>
                  <a:lnTo>
                    <a:pt x="969920" y="592200"/>
                  </a:lnTo>
                  <a:lnTo>
                    <a:pt x="971315" y="597499"/>
                  </a:lnTo>
                  <a:lnTo>
                    <a:pt x="971369" y="597701"/>
                  </a:lnTo>
                  <a:lnTo>
                    <a:pt x="973193" y="604629"/>
                  </a:lnTo>
                  <a:lnTo>
                    <a:pt x="972892" y="612203"/>
                  </a:lnTo>
                  <a:lnTo>
                    <a:pt x="971545" y="625664"/>
                  </a:lnTo>
                  <a:lnTo>
                    <a:pt x="968494" y="623723"/>
                  </a:lnTo>
                  <a:lnTo>
                    <a:pt x="961218" y="618986"/>
                  </a:lnTo>
                  <a:lnTo>
                    <a:pt x="958646" y="629595"/>
                  </a:lnTo>
                  <a:lnTo>
                    <a:pt x="955518" y="636402"/>
                  </a:lnTo>
                  <a:lnTo>
                    <a:pt x="955799" y="646352"/>
                  </a:lnTo>
                  <a:lnTo>
                    <a:pt x="955711" y="647256"/>
                  </a:lnTo>
                  <a:lnTo>
                    <a:pt x="954801" y="656512"/>
                  </a:lnTo>
                  <a:lnTo>
                    <a:pt x="959740" y="665635"/>
                  </a:lnTo>
                  <a:lnTo>
                    <a:pt x="967902" y="659409"/>
                  </a:lnTo>
                  <a:lnTo>
                    <a:pt x="972497" y="644951"/>
                  </a:lnTo>
                  <a:lnTo>
                    <a:pt x="975653" y="653543"/>
                  </a:lnTo>
                  <a:lnTo>
                    <a:pt x="970197" y="670348"/>
                  </a:lnTo>
                  <a:lnTo>
                    <a:pt x="969710" y="671844"/>
                  </a:lnTo>
                  <a:lnTo>
                    <a:pt x="959623" y="697585"/>
                  </a:lnTo>
                  <a:lnTo>
                    <a:pt x="946762" y="721264"/>
                  </a:lnTo>
                  <a:lnTo>
                    <a:pt x="931473" y="742657"/>
                  </a:lnTo>
                  <a:lnTo>
                    <a:pt x="897536" y="771500"/>
                  </a:lnTo>
                  <a:lnTo>
                    <a:pt x="882035" y="780059"/>
                  </a:lnTo>
                  <a:lnTo>
                    <a:pt x="875712" y="775919"/>
                  </a:lnTo>
                  <a:lnTo>
                    <a:pt x="887423" y="765005"/>
                  </a:lnTo>
                  <a:lnTo>
                    <a:pt x="908444" y="749720"/>
                  </a:lnTo>
                  <a:lnTo>
                    <a:pt x="933035" y="723320"/>
                  </a:lnTo>
                  <a:lnTo>
                    <a:pt x="942188" y="709332"/>
                  </a:lnTo>
                  <a:lnTo>
                    <a:pt x="942674" y="700965"/>
                  </a:lnTo>
                  <a:lnTo>
                    <a:pt x="942280" y="695235"/>
                  </a:lnTo>
                  <a:lnTo>
                    <a:pt x="936559" y="695641"/>
                  </a:lnTo>
                  <a:lnTo>
                    <a:pt x="924140" y="700764"/>
                  </a:lnTo>
                  <a:lnTo>
                    <a:pt x="917855" y="707100"/>
                  </a:lnTo>
                  <a:lnTo>
                    <a:pt x="913566" y="708744"/>
                  </a:lnTo>
                  <a:lnTo>
                    <a:pt x="905045" y="705438"/>
                  </a:lnTo>
                  <a:lnTo>
                    <a:pt x="899778" y="707755"/>
                  </a:lnTo>
                  <a:lnTo>
                    <a:pt x="897799" y="708625"/>
                  </a:lnTo>
                  <a:lnTo>
                    <a:pt x="893747" y="713970"/>
                  </a:lnTo>
                  <a:lnTo>
                    <a:pt x="882983" y="718482"/>
                  </a:lnTo>
                  <a:lnTo>
                    <a:pt x="874786" y="721169"/>
                  </a:lnTo>
                  <a:lnTo>
                    <a:pt x="865931" y="714460"/>
                  </a:lnTo>
                  <a:lnTo>
                    <a:pt x="861122" y="707046"/>
                  </a:lnTo>
                  <a:lnTo>
                    <a:pt x="861875" y="695175"/>
                  </a:lnTo>
                  <a:lnTo>
                    <a:pt x="860350" y="685436"/>
                  </a:lnTo>
                  <a:lnTo>
                    <a:pt x="850882" y="674387"/>
                  </a:lnTo>
                  <a:lnTo>
                    <a:pt x="844940" y="663005"/>
                  </a:lnTo>
                  <a:lnTo>
                    <a:pt x="837425" y="654601"/>
                  </a:lnTo>
                  <a:lnTo>
                    <a:pt x="828941" y="652401"/>
                  </a:lnTo>
                  <a:lnTo>
                    <a:pt x="824013" y="643604"/>
                  </a:lnTo>
                  <a:lnTo>
                    <a:pt x="816565" y="641656"/>
                  </a:lnTo>
                  <a:lnTo>
                    <a:pt x="812670" y="640635"/>
                  </a:lnTo>
                  <a:lnTo>
                    <a:pt x="794129" y="634230"/>
                  </a:lnTo>
                  <a:lnTo>
                    <a:pt x="791482" y="637007"/>
                  </a:lnTo>
                  <a:lnTo>
                    <a:pt x="788118" y="640533"/>
                  </a:lnTo>
                  <a:lnTo>
                    <a:pt x="780571" y="635331"/>
                  </a:lnTo>
                  <a:lnTo>
                    <a:pt x="774931" y="623986"/>
                  </a:lnTo>
                  <a:lnTo>
                    <a:pt x="765525" y="605533"/>
                  </a:lnTo>
                  <a:lnTo>
                    <a:pt x="757446" y="583617"/>
                  </a:lnTo>
                  <a:lnTo>
                    <a:pt x="757161" y="583319"/>
                  </a:lnTo>
                  <a:lnTo>
                    <a:pt x="745749" y="571411"/>
                  </a:lnTo>
                  <a:lnTo>
                    <a:pt x="741525" y="570184"/>
                  </a:lnTo>
                  <a:lnTo>
                    <a:pt x="734798" y="571632"/>
                  </a:lnTo>
                  <a:lnTo>
                    <a:pt x="728273" y="577030"/>
                  </a:lnTo>
                  <a:lnTo>
                    <a:pt x="721889" y="576443"/>
                  </a:lnTo>
                  <a:lnTo>
                    <a:pt x="714665" y="572561"/>
                  </a:lnTo>
                  <a:lnTo>
                    <a:pt x="704353" y="557897"/>
                  </a:lnTo>
                  <a:lnTo>
                    <a:pt x="700013" y="545687"/>
                  </a:lnTo>
                  <a:lnTo>
                    <a:pt x="698705" y="538107"/>
                  </a:lnTo>
                  <a:lnTo>
                    <a:pt x="696140" y="534266"/>
                  </a:lnTo>
                  <a:lnTo>
                    <a:pt x="690685" y="526093"/>
                  </a:lnTo>
                  <a:lnTo>
                    <a:pt x="682349" y="516004"/>
                  </a:lnTo>
                  <a:lnTo>
                    <a:pt x="669696" y="500659"/>
                  </a:lnTo>
                  <a:lnTo>
                    <a:pt x="659448" y="485462"/>
                  </a:lnTo>
                  <a:lnTo>
                    <a:pt x="655741" y="479958"/>
                  </a:lnTo>
                  <a:lnTo>
                    <a:pt x="645433" y="469335"/>
                  </a:lnTo>
                  <a:lnTo>
                    <a:pt x="640168" y="464897"/>
                  </a:lnTo>
                  <a:lnTo>
                    <a:pt x="634058" y="459739"/>
                  </a:lnTo>
                  <a:lnTo>
                    <a:pt x="626076" y="448717"/>
                  </a:lnTo>
                  <a:lnTo>
                    <a:pt x="628820" y="448454"/>
                  </a:lnTo>
                  <a:lnTo>
                    <a:pt x="636993" y="447588"/>
                  </a:lnTo>
                  <a:lnTo>
                    <a:pt x="643105" y="436536"/>
                  </a:lnTo>
                  <a:lnTo>
                    <a:pt x="645720" y="429349"/>
                  </a:lnTo>
                  <a:lnTo>
                    <a:pt x="648896" y="420603"/>
                  </a:lnTo>
                  <a:lnTo>
                    <a:pt x="652768" y="417466"/>
                  </a:lnTo>
                  <a:lnTo>
                    <a:pt x="657079" y="410509"/>
                  </a:lnTo>
                  <a:lnTo>
                    <a:pt x="654207" y="405448"/>
                  </a:lnTo>
                  <a:lnTo>
                    <a:pt x="651181" y="405050"/>
                  </a:lnTo>
                  <a:lnTo>
                    <a:pt x="649169" y="404786"/>
                  </a:lnTo>
                  <a:lnTo>
                    <a:pt x="641169" y="402936"/>
                  </a:lnTo>
                  <a:lnTo>
                    <a:pt x="639992" y="404809"/>
                  </a:lnTo>
                  <a:lnTo>
                    <a:pt x="638084" y="407841"/>
                  </a:lnTo>
                  <a:lnTo>
                    <a:pt x="634684" y="413492"/>
                  </a:lnTo>
                  <a:lnTo>
                    <a:pt x="635442" y="419688"/>
                  </a:lnTo>
                  <a:lnTo>
                    <a:pt x="632950" y="424555"/>
                  </a:lnTo>
                  <a:lnTo>
                    <a:pt x="628469" y="435555"/>
                  </a:lnTo>
                  <a:lnTo>
                    <a:pt x="625472" y="437820"/>
                  </a:lnTo>
                  <a:lnTo>
                    <a:pt x="623433" y="429411"/>
                  </a:lnTo>
                  <a:lnTo>
                    <a:pt x="621393" y="422715"/>
                  </a:lnTo>
                  <a:lnTo>
                    <a:pt x="614983" y="415889"/>
                  </a:lnTo>
                  <a:lnTo>
                    <a:pt x="607098" y="409031"/>
                  </a:lnTo>
                  <a:lnTo>
                    <a:pt x="605970" y="398105"/>
                  </a:lnTo>
                  <a:lnTo>
                    <a:pt x="605661" y="387167"/>
                  </a:lnTo>
                  <a:lnTo>
                    <a:pt x="605656" y="386999"/>
                  </a:lnTo>
                  <a:lnTo>
                    <a:pt x="601249" y="376800"/>
                  </a:lnTo>
                  <a:lnTo>
                    <a:pt x="598759" y="367912"/>
                  </a:lnTo>
                  <a:lnTo>
                    <a:pt x="598689" y="367662"/>
                  </a:lnTo>
                  <a:lnTo>
                    <a:pt x="608210" y="356293"/>
                  </a:lnTo>
                  <a:lnTo>
                    <a:pt x="610221" y="345012"/>
                  </a:lnTo>
                  <a:lnTo>
                    <a:pt x="612067" y="331826"/>
                  </a:lnTo>
                  <a:lnTo>
                    <a:pt x="612544" y="329954"/>
                  </a:lnTo>
                  <a:lnTo>
                    <a:pt x="614389" y="322694"/>
                  </a:lnTo>
                  <a:lnTo>
                    <a:pt x="614024" y="314630"/>
                  </a:lnTo>
                  <a:lnTo>
                    <a:pt x="610997" y="304784"/>
                  </a:lnTo>
                  <a:lnTo>
                    <a:pt x="609348" y="295427"/>
                  </a:lnTo>
                  <a:lnTo>
                    <a:pt x="609317" y="295251"/>
                  </a:lnTo>
                  <a:lnTo>
                    <a:pt x="603744" y="292976"/>
                  </a:lnTo>
                  <a:lnTo>
                    <a:pt x="601910" y="282648"/>
                  </a:lnTo>
                  <a:lnTo>
                    <a:pt x="598845" y="276545"/>
                  </a:lnTo>
                  <a:lnTo>
                    <a:pt x="602368" y="268352"/>
                  </a:lnTo>
                  <a:lnTo>
                    <a:pt x="597297" y="262923"/>
                  </a:lnTo>
                  <a:lnTo>
                    <a:pt x="592615" y="257476"/>
                  </a:lnTo>
                  <a:lnTo>
                    <a:pt x="592054" y="256822"/>
                  </a:lnTo>
                  <a:lnTo>
                    <a:pt x="590966" y="250627"/>
                  </a:lnTo>
                  <a:lnTo>
                    <a:pt x="582658" y="246276"/>
                  </a:lnTo>
                  <a:lnTo>
                    <a:pt x="585151" y="243669"/>
                  </a:lnTo>
                  <a:lnTo>
                    <a:pt x="580956" y="238593"/>
                  </a:lnTo>
                  <a:lnTo>
                    <a:pt x="569281" y="239528"/>
                  </a:lnTo>
                  <a:lnTo>
                    <a:pt x="561181" y="239912"/>
                  </a:lnTo>
                  <a:lnTo>
                    <a:pt x="560029" y="247246"/>
                  </a:lnTo>
                  <a:lnTo>
                    <a:pt x="555677" y="247376"/>
                  </a:lnTo>
                  <a:lnTo>
                    <a:pt x="551290" y="239339"/>
                  </a:lnTo>
                  <a:lnTo>
                    <a:pt x="550667" y="232585"/>
                  </a:lnTo>
                  <a:lnTo>
                    <a:pt x="546468" y="230600"/>
                  </a:lnTo>
                  <a:lnTo>
                    <a:pt x="539346" y="229288"/>
                  </a:lnTo>
                  <a:lnTo>
                    <a:pt x="538901" y="229206"/>
                  </a:lnTo>
                  <a:lnTo>
                    <a:pt x="537045" y="222251"/>
                  </a:lnTo>
                  <a:lnTo>
                    <a:pt x="532892" y="216369"/>
                  </a:lnTo>
                  <a:lnTo>
                    <a:pt x="527706" y="212168"/>
                  </a:lnTo>
                  <a:lnTo>
                    <a:pt x="521411" y="212767"/>
                  </a:lnTo>
                  <a:lnTo>
                    <a:pt x="519251" y="209022"/>
                  </a:lnTo>
                  <a:lnTo>
                    <a:pt x="507384" y="204010"/>
                  </a:lnTo>
                  <a:lnTo>
                    <a:pt x="505432" y="194653"/>
                  </a:lnTo>
                  <a:lnTo>
                    <a:pt x="502885" y="185652"/>
                  </a:lnTo>
                  <a:lnTo>
                    <a:pt x="502724" y="185081"/>
                  </a:lnTo>
                  <a:lnTo>
                    <a:pt x="494278" y="182952"/>
                  </a:lnTo>
                  <a:lnTo>
                    <a:pt x="487594" y="180945"/>
                  </a:lnTo>
                  <a:lnTo>
                    <a:pt x="481054" y="173555"/>
                  </a:lnTo>
                  <a:lnTo>
                    <a:pt x="474795" y="165389"/>
                  </a:lnTo>
                  <a:lnTo>
                    <a:pt x="467323" y="158527"/>
                  </a:lnTo>
                  <a:lnTo>
                    <a:pt x="453637" y="153272"/>
                  </a:lnTo>
                  <a:lnTo>
                    <a:pt x="436107" y="148241"/>
                  </a:lnTo>
                  <a:lnTo>
                    <a:pt x="428150" y="142985"/>
                  </a:lnTo>
                  <a:lnTo>
                    <a:pt x="427051" y="142258"/>
                  </a:lnTo>
                  <a:lnTo>
                    <a:pt x="419871" y="142911"/>
                  </a:lnTo>
                  <a:lnTo>
                    <a:pt x="418426" y="143489"/>
                  </a:lnTo>
                  <a:lnTo>
                    <a:pt x="413064" y="145634"/>
                  </a:lnTo>
                  <a:lnTo>
                    <a:pt x="407259" y="149059"/>
                  </a:lnTo>
                  <a:lnTo>
                    <a:pt x="403740" y="148154"/>
                  </a:lnTo>
                  <a:lnTo>
                    <a:pt x="395018" y="153478"/>
                  </a:lnTo>
                  <a:lnTo>
                    <a:pt x="387322" y="161422"/>
                  </a:lnTo>
                  <a:lnTo>
                    <a:pt x="391077" y="166978"/>
                  </a:lnTo>
                  <a:lnTo>
                    <a:pt x="391140" y="167162"/>
                  </a:lnTo>
                  <a:lnTo>
                    <a:pt x="392738" y="171847"/>
                  </a:lnTo>
                  <a:lnTo>
                    <a:pt x="391541" y="175685"/>
                  </a:lnTo>
                  <a:lnTo>
                    <a:pt x="382897" y="176439"/>
                  </a:lnTo>
                  <a:lnTo>
                    <a:pt x="377165" y="174592"/>
                  </a:lnTo>
                  <a:lnTo>
                    <a:pt x="369987" y="177837"/>
                  </a:lnTo>
                  <a:lnTo>
                    <a:pt x="365697" y="181606"/>
                  </a:lnTo>
                  <a:lnTo>
                    <a:pt x="368675" y="191500"/>
                  </a:lnTo>
                  <a:lnTo>
                    <a:pt x="364705" y="195463"/>
                  </a:lnTo>
                  <a:lnTo>
                    <a:pt x="355045" y="200289"/>
                  </a:lnTo>
                  <a:lnTo>
                    <a:pt x="346812" y="211275"/>
                  </a:lnTo>
                  <a:lnTo>
                    <a:pt x="336119" y="218067"/>
                  </a:lnTo>
                  <a:lnTo>
                    <a:pt x="318189" y="230452"/>
                  </a:lnTo>
                  <a:lnTo>
                    <a:pt x="304260" y="225383"/>
                  </a:lnTo>
                  <a:lnTo>
                    <a:pt x="295607" y="223306"/>
                  </a:lnTo>
                  <a:lnTo>
                    <a:pt x="291801" y="222390"/>
                  </a:lnTo>
                  <a:lnTo>
                    <a:pt x="281575" y="227032"/>
                  </a:lnTo>
                  <a:lnTo>
                    <a:pt x="273951" y="215066"/>
                  </a:lnTo>
                  <a:lnTo>
                    <a:pt x="270794" y="204364"/>
                  </a:lnTo>
                  <a:lnTo>
                    <a:pt x="272942" y="193496"/>
                  </a:lnTo>
                  <a:lnTo>
                    <a:pt x="272367" y="193170"/>
                  </a:lnTo>
                  <a:lnTo>
                    <a:pt x="267685" y="190514"/>
                  </a:lnTo>
                  <a:lnTo>
                    <a:pt x="260414" y="190232"/>
                  </a:lnTo>
                  <a:lnTo>
                    <a:pt x="249581" y="183326"/>
                  </a:lnTo>
                  <a:lnTo>
                    <a:pt x="245680" y="179977"/>
                  </a:lnTo>
                  <a:lnTo>
                    <a:pt x="234013" y="176504"/>
                  </a:lnTo>
                  <a:lnTo>
                    <a:pt x="219455" y="168021"/>
                  </a:lnTo>
                  <a:lnTo>
                    <a:pt x="196720" y="159641"/>
                  </a:lnTo>
                  <a:lnTo>
                    <a:pt x="196249" y="159467"/>
                  </a:lnTo>
                  <a:lnTo>
                    <a:pt x="185396" y="156849"/>
                  </a:lnTo>
                  <a:lnTo>
                    <a:pt x="169572" y="154057"/>
                  </a:lnTo>
                  <a:lnTo>
                    <a:pt x="149058" y="152808"/>
                  </a:lnTo>
                  <a:lnTo>
                    <a:pt x="147334" y="152701"/>
                  </a:lnTo>
                  <a:lnTo>
                    <a:pt x="121898" y="154581"/>
                  </a:lnTo>
                  <a:lnTo>
                    <a:pt x="103033" y="159093"/>
                  </a:lnTo>
                  <a:lnTo>
                    <a:pt x="97365" y="160440"/>
                  </a:lnTo>
                  <a:lnTo>
                    <a:pt x="89753" y="163210"/>
                  </a:lnTo>
                  <a:lnTo>
                    <a:pt x="63515" y="172702"/>
                  </a:lnTo>
                  <a:lnTo>
                    <a:pt x="55163" y="175037"/>
                  </a:lnTo>
                  <a:lnTo>
                    <a:pt x="50887" y="176229"/>
                  </a:lnTo>
                  <a:lnTo>
                    <a:pt x="44947" y="176799"/>
                  </a:lnTo>
                  <a:lnTo>
                    <a:pt x="33831" y="181203"/>
                  </a:lnTo>
                  <a:lnTo>
                    <a:pt x="22856" y="185039"/>
                  </a:lnTo>
                  <a:lnTo>
                    <a:pt x="29355" y="175588"/>
                  </a:lnTo>
                  <a:lnTo>
                    <a:pt x="30721" y="167495"/>
                  </a:lnTo>
                  <a:lnTo>
                    <a:pt x="37602" y="162013"/>
                  </a:lnTo>
                  <a:lnTo>
                    <a:pt x="31778" y="160114"/>
                  </a:lnTo>
                  <a:lnTo>
                    <a:pt x="27525" y="154035"/>
                  </a:lnTo>
                  <a:lnTo>
                    <a:pt x="28330" y="148203"/>
                  </a:lnTo>
                  <a:lnTo>
                    <a:pt x="30879" y="140596"/>
                  </a:lnTo>
                  <a:lnTo>
                    <a:pt x="30115" y="133652"/>
                  </a:lnTo>
                  <a:lnTo>
                    <a:pt x="24739" y="129706"/>
                  </a:lnTo>
                  <a:lnTo>
                    <a:pt x="14739" y="125076"/>
                  </a:lnTo>
                  <a:lnTo>
                    <a:pt x="12139" y="121555"/>
                  </a:lnTo>
                  <a:lnTo>
                    <a:pt x="0" y="110178"/>
                  </a:lnTo>
                  <a:close/>
                </a:path>
              </a:pathLst>
            </a:custGeom>
            <a:solidFill>
              <a:srgbClr val="FFEDE7">
                <a:alpha val="100000"/>
              </a:srgbClr>
            </a:solidFill>
            <a:ln w="10840" cap="rnd">
              <a:solidFill>
                <a:srgbClr val="000000">
                  <a:alpha val="100000"/>
                </a:srgbClr>
              </a:solidFill>
              <a:prstDash val="solid"/>
              <a:round/>
            </a:ln>
          </p:spPr>
          <p:txBody>
            <a:bodyPr/>
            <a:lstStyle/>
            <a:p/>
          </p:txBody>
        </p:sp>
        <p:sp>
          <p:nvSpPr>
            <p:cNvPr id="23" name="pg22"/>
            <p:cNvSpPr/>
            <p:nvPr/>
          </p:nvSpPr>
          <p:spPr>
            <a:xfrm>
              <a:off x="5956425" y="5338759"/>
              <a:ext cx="65671" cy="44093"/>
            </a:xfrm>
            <a:custGeom>
              <a:avLst/>
              <a:pathLst>
                <a:path w="65671" h="44093">
                  <a:moveTo>
                    <a:pt x="0" y="41052"/>
                  </a:moveTo>
                  <a:lnTo>
                    <a:pt x="5414" y="28536"/>
                  </a:lnTo>
                  <a:lnTo>
                    <a:pt x="13859" y="20580"/>
                  </a:lnTo>
                  <a:lnTo>
                    <a:pt x="23536" y="13537"/>
                  </a:lnTo>
                  <a:lnTo>
                    <a:pt x="24715" y="10645"/>
                  </a:lnTo>
                  <a:lnTo>
                    <a:pt x="38705" y="0"/>
                  </a:lnTo>
                  <a:lnTo>
                    <a:pt x="56501" y="3997"/>
                  </a:lnTo>
                  <a:lnTo>
                    <a:pt x="65671" y="12932"/>
                  </a:lnTo>
                  <a:lnTo>
                    <a:pt x="54651" y="20180"/>
                  </a:lnTo>
                  <a:lnTo>
                    <a:pt x="47830" y="23558"/>
                  </a:lnTo>
                  <a:lnTo>
                    <a:pt x="42389" y="22152"/>
                  </a:lnTo>
                  <a:lnTo>
                    <a:pt x="34073" y="26807"/>
                  </a:lnTo>
                  <a:lnTo>
                    <a:pt x="25365" y="32437"/>
                  </a:lnTo>
                  <a:lnTo>
                    <a:pt x="15351" y="39178"/>
                  </a:lnTo>
                  <a:lnTo>
                    <a:pt x="396" y="44093"/>
                  </a:lnTo>
                  <a:close/>
                </a:path>
              </a:pathLst>
            </a:custGeom>
            <a:solidFill>
              <a:srgbClr val="FFEDE7">
                <a:alpha val="100000"/>
              </a:srgbClr>
            </a:solidFill>
            <a:ln w="10840" cap="rnd">
              <a:solidFill>
                <a:srgbClr val="000000">
                  <a:alpha val="100000"/>
                </a:srgbClr>
              </a:solidFill>
              <a:prstDash val="solid"/>
              <a:round/>
            </a:ln>
          </p:spPr>
          <p:txBody>
            <a:bodyPr/>
            <a:lstStyle/>
            <a:p/>
          </p:txBody>
        </p:sp>
        <p:sp>
          <p:nvSpPr>
            <p:cNvPr id="24" name="pg23"/>
            <p:cNvSpPr/>
            <p:nvPr/>
          </p:nvSpPr>
          <p:spPr>
            <a:xfrm>
              <a:off x="5305520" y="4050155"/>
              <a:ext cx="586666" cy="598169"/>
            </a:xfrm>
            <a:custGeom>
              <a:avLst/>
              <a:pathLst>
                <a:path w="586666" h="598169">
                  <a:moveTo>
                    <a:pt x="0" y="52378"/>
                  </a:moveTo>
                  <a:lnTo>
                    <a:pt x="14065" y="50073"/>
                  </a:lnTo>
                  <a:lnTo>
                    <a:pt x="23671" y="48486"/>
                  </a:lnTo>
                  <a:lnTo>
                    <a:pt x="25922" y="48039"/>
                  </a:lnTo>
                  <a:lnTo>
                    <a:pt x="35155" y="46196"/>
                  </a:lnTo>
                  <a:lnTo>
                    <a:pt x="36494" y="45945"/>
                  </a:lnTo>
                  <a:lnTo>
                    <a:pt x="60036" y="41505"/>
                  </a:lnTo>
                  <a:lnTo>
                    <a:pt x="67033" y="40202"/>
                  </a:lnTo>
                  <a:lnTo>
                    <a:pt x="67341" y="40144"/>
                  </a:lnTo>
                  <a:lnTo>
                    <a:pt x="79725" y="37823"/>
                  </a:lnTo>
                  <a:lnTo>
                    <a:pt x="85171" y="36819"/>
                  </a:lnTo>
                  <a:lnTo>
                    <a:pt x="88881" y="36133"/>
                  </a:lnTo>
                  <a:lnTo>
                    <a:pt x="94065" y="35171"/>
                  </a:lnTo>
                  <a:lnTo>
                    <a:pt x="105406" y="33040"/>
                  </a:lnTo>
                  <a:lnTo>
                    <a:pt x="117451" y="30844"/>
                  </a:lnTo>
                  <a:lnTo>
                    <a:pt x="137477" y="27039"/>
                  </a:lnTo>
                  <a:lnTo>
                    <a:pt x="158072" y="23191"/>
                  </a:lnTo>
                  <a:lnTo>
                    <a:pt x="171350" y="20684"/>
                  </a:lnTo>
                  <a:lnTo>
                    <a:pt x="178720" y="19284"/>
                  </a:lnTo>
                  <a:lnTo>
                    <a:pt x="212550" y="12792"/>
                  </a:lnTo>
                  <a:lnTo>
                    <a:pt x="220059" y="11006"/>
                  </a:lnTo>
                  <a:lnTo>
                    <a:pt x="227090" y="9328"/>
                  </a:lnTo>
                  <a:lnTo>
                    <a:pt x="244058" y="5252"/>
                  </a:lnTo>
                  <a:lnTo>
                    <a:pt x="266785" y="0"/>
                  </a:lnTo>
                  <a:lnTo>
                    <a:pt x="266189" y="6286"/>
                  </a:lnTo>
                  <a:lnTo>
                    <a:pt x="265180" y="10607"/>
                  </a:lnTo>
                  <a:lnTo>
                    <a:pt x="259673" y="17188"/>
                  </a:lnTo>
                  <a:lnTo>
                    <a:pt x="254921" y="22379"/>
                  </a:lnTo>
                  <a:lnTo>
                    <a:pt x="252195" y="27058"/>
                  </a:lnTo>
                  <a:lnTo>
                    <a:pt x="248805" y="32261"/>
                  </a:lnTo>
                  <a:lnTo>
                    <a:pt x="249921" y="36118"/>
                  </a:lnTo>
                  <a:lnTo>
                    <a:pt x="247097" y="40884"/>
                  </a:lnTo>
                  <a:lnTo>
                    <a:pt x="247759" y="42330"/>
                  </a:lnTo>
                  <a:lnTo>
                    <a:pt x="249505" y="46140"/>
                  </a:lnTo>
                  <a:lnTo>
                    <a:pt x="249751" y="46677"/>
                  </a:lnTo>
                  <a:lnTo>
                    <a:pt x="257133" y="50231"/>
                  </a:lnTo>
                  <a:lnTo>
                    <a:pt x="264019" y="53575"/>
                  </a:lnTo>
                  <a:lnTo>
                    <a:pt x="271697" y="54970"/>
                  </a:lnTo>
                  <a:lnTo>
                    <a:pt x="278447" y="60486"/>
                  </a:lnTo>
                  <a:lnTo>
                    <a:pt x="279233" y="61127"/>
                  </a:lnTo>
                  <a:lnTo>
                    <a:pt x="285067" y="64886"/>
                  </a:lnTo>
                  <a:lnTo>
                    <a:pt x="285355" y="65072"/>
                  </a:lnTo>
                  <a:lnTo>
                    <a:pt x="291560" y="66621"/>
                  </a:lnTo>
                  <a:lnTo>
                    <a:pt x="291945" y="66475"/>
                  </a:lnTo>
                  <a:lnTo>
                    <a:pt x="298775" y="63875"/>
                  </a:lnTo>
                  <a:lnTo>
                    <a:pt x="304594" y="64074"/>
                  </a:lnTo>
                  <a:lnTo>
                    <a:pt x="309738" y="72751"/>
                  </a:lnTo>
                  <a:lnTo>
                    <a:pt x="312718" y="77686"/>
                  </a:lnTo>
                  <a:lnTo>
                    <a:pt x="318850" y="84857"/>
                  </a:lnTo>
                  <a:lnTo>
                    <a:pt x="319662" y="85820"/>
                  </a:lnTo>
                  <a:lnTo>
                    <a:pt x="323900" y="90847"/>
                  </a:lnTo>
                  <a:lnTo>
                    <a:pt x="325741" y="94842"/>
                  </a:lnTo>
                  <a:lnTo>
                    <a:pt x="329423" y="102828"/>
                  </a:lnTo>
                  <a:lnTo>
                    <a:pt x="338858" y="109938"/>
                  </a:lnTo>
                  <a:lnTo>
                    <a:pt x="345652" y="117723"/>
                  </a:lnTo>
                  <a:lnTo>
                    <a:pt x="346103" y="118240"/>
                  </a:lnTo>
                  <a:lnTo>
                    <a:pt x="350490" y="124445"/>
                  </a:lnTo>
                  <a:lnTo>
                    <a:pt x="351427" y="125770"/>
                  </a:lnTo>
                  <a:lnTo>
                    <a:pt x="356367" y="125870"/>
                  </a:lnTo>
                  <a:lnTo>
                    <a:pt x="366903" y="133146"/>
                  </a:lnTo>
                  <a:lnTo>
                    <a:pt x="379576" y="136848"/>
                  </a:lnTo>
                  <a:lnTo>
                    <a:pt x="390997" y="146530"/>
                  </a:lnTo>
                  <a:lnTo>
                    <a:pt x="394564" y="151627"/>
                  </a:lnTo>
                  <a:lnTo>
                    <a:pt x="397060" y="155190"/>
                  </a:lnTo>
                  <a:lnTo>
                    <a:pt x="402315" y="160448"/>
                  </a:lnTo>
                  <a:lnTo>
                    <a:pt x="404550" y="160681"/>
                  </a:lnTo>
                  <a:lnTo>
                    <a:pt x="407745" y="161013"/>
                  </a:lnTo>
                  <a:lnTo>
                    <a:pt x="408712" y="161113"/>
                  </a:lnTo>
                  <a:lnTo>
                    <a:pt x="418416" y="165914"/>
                  </a:lnTo>
                  <a:lnTo>
                    <a:pt x="420077" y="167714"/>
                  </a:lnTo>
                  <a:lnTo>
                    <a:pt x="423719" y="171660"/>
                  </a:lnTo>
                  <a:lnTo>
                    <a:pt x="431500" y="174229"/>
                  </a:lnTo>
                  <a:lnTo>
                    <a:pt x="433477" y="180896"/>
                  </a:lnTo>
                  <a:lnTo>
                    <a:pt x="433785" y="189969"/>
                  </a:lnTo>
                  <a:lnTo>
                    <a:pt x="444176" y="193105"/>
                  </a:lnTo>
                  <a:lnTo>
                    <a:pt x="445552" y="200502"/>
                  </a:lnTo>
                  <a:lnTo>
                    <a:pt x="445686" y="201221"/>
                  </a:lnTo>
                  <a:lnTo>
                    <a:pt x="455659" y="204223"/>
                  </a:lnTo>
                  <a:lnTo>
                    <a:pt x="455931" y="205031"/>
                  </a:lnTo>
                  <a:lnTo>
                    <a:pt x="457880" y="210823"/>
                  </a:lnTo>
                  <a:lnTo>
                    <a:pt x="469614" y="214828"/>
                  </a:lnTo>
                  <a:lnTo>
                    <a:pt x="474583" y="215612"/>
                  </a:lnTo>
                  <a:lnTo>
                    <a:pt x="476256" y="215875"/>
                  </a:lnTo>
                  <a:lnTo>
                    <a:pt x="483551" y="219742"/>
                  </a:lnTo>
                  <a:lnTo>
                    <a:pt x="488858" y="222550"/>
                  </a:lnTo>
                  <a:lnTo>
                    <a:pt x="490937" y="231805"/>
                  </a:lnTo>
                  <a:lnTo>
                    <a:pt x="495969" y="236934"/>
                  </a:lnTo>
                  <a:lnTo>
                    <a:pt x="502397" y="244565"/>
                  </a:lnTo>
                  <a:lnTo>
                    <a:pt x="505425" y="255726"/>
                  </a:lnTo>
                  <a:lnTo>
                    <a:pt x="505605" y="256391"/>
                  </a:lnTo>
                  <a:lnTo>
                    <a:pt x="509836" y="267095"/>
                  </a:lnTo>
                  <a:lnTo>
                    <a:pt x="510692" y="273424"/>
                  </a:lnTo>
                  <a:lnTo>
                    <a:pt x="511976" y="274038"/>
                  </a:lnTo>
                  <a:lnTo>
                    <a:pt x="519294" y="277538"/>
                  </a:lnTo>
                  <a:lnTo>
                    <a:pt x="524523" y="278287"/>
                  </a:lnTo>
                  <a:lnTo>
                    <a:pt x="525617" y="278444"/>
                  </a:lnTo>
                  <a:lnTo>
                    <a:pt x="536402" y="286781"/>
                  </a:lnTo>
                  <a:lnTo>
                    <a:pt x="537760" y="293772"/>
                  </a:lnTo>
                  <a:lnTo>
                    <a:pt x="540790" y="296708"/>
                  </a:lnTo>
                  <a:lnTo>
                    <a:pt x="546504" y="302239"/>
                  </a:lnTo>
                  <a:lnTo>
                    <a:pt x="548549" y="309741"/>
                  </a:lnTo>
                  <a:lnTo>
                    <a:pt x="546737" y="315407"/>
                  </a:lnTo>
                  <a:lnTo>
                    <a:pt x="547657" y="316631"/>
                  </a:lnTo>
                  <a:lnTo>
                    <a:pt x="552035" y="322451"/>
                  </a:lnTo>
                  <a:lnTo>
                    <a:pt x="554330" y="330636"/>
                  </a:lnTo>
                  <a:lnTo>
                    <a:pt x="563317" y="332511"/>
                  </a:lnTo>
                  <a:lnTo>
                    <a:pt x="566354" y="329549"/>
                  </a:lnTo>
                  <a:lnTo>
                    <a:pt x="574450" y="333605"/>
                  </a:lnTo>
                  <a:lnTo>
                    <a:pt x="581393" y="335181"/>
                  </a:lnTo>
                  <a:lnTo>
                    <a:pt x="586321" y="335464"/>
                  </a:lnTo>
                  <a:lnTo>
                    <a:pt x="586666" y="340282"/>
                  </a:lnTo>
                  <a:lnTo>
                    <a:pt x="580906" y="347663"/>
                  </a:lnTo>
                  <a:lnTo>
                    <a:pt x="578377" y="352432"/>
                  </a:lnTo>
                  <a:lnTo>
                    <a:pt x="573322" y="361241"/>
                  </a:lnTo>
                  <a:lnTo>
                    <a:pt x="570415" y="367893"/>
                  </a:lnTo>
                  <a:lnTo>
                    <a:pt x="567291" y="375604"/>
                  </a:lnTo>
                  <a:lnTo>
                    <a:pt x="562353" y="381967"/>
                  </a:lnTo>
                  <a:lnTo>
                    <a:pt x="562145" y="383663"/>
                  </a:lnTo>
                  <a:lnTo>
                    <a:pt x="561962" y="385153"/>
                  </a:lnTo>
                  <a:lnTo>
                    <a:pt x="564551" y="394985"/>
                  </a:lnTo>
                  <a:lnTo>
                    <a:pt x="561874" y="404761"/>
                  </a:lnTo>
                  <a:lnTo>
                    <a:pt x="562091" y="406930"/>
                  </a:lnTo>
                  <a:lnTo>
                    <a:pt x="562390" y="409926"/>
                  </a:lnTo>
                  <a:lnTo>
                    <a:pt x="559739" y="417898"/>
                  </a:lnTo>
                  <a:lnTo>
                    <a:pt x="556199" y="426629"/>
                  </a:lnTo>
                  <a:lnTo>
                    <a:pt x="555232" y="434089"/>
                  </a:lnTo>
                  <a:lnTo>
                    <a:pt x="558452" y="439787"/>
                  </a:lnTo>
                  <a:lnTo>
                    <a:pt x="558305" y="441086"/>
                  </a:lnTo>
                  <a:lnTo>
                    <a:pt x="557507" y="448095"/>
                  </a:lnTo>
                  <a:lnTo>
                    <a:pt x="555998" y="453617"/>
                  </a:lnTo>
                  <a:lnTo>
                    <a:pt x="550685" y="464259"/>
                  </a:lnTo>
                  <a:lnTo>
                    <a:pt x="547192" y="466548"/>
                  </a:lnTo>
                  <a:lnTo>
                    <a:pt x="548584" y="473383"/>
                  </a:lnTo>
                  <a:lnTo>
                    <a:pt x="547826" y="481166"/>
                  </a:lnTo>
                  <a:lnTo>
                    <a:pt x="549351" y="484342"/>
                  </a:lnTo>
                  <a:lnTo>
                    <a:pt x="550124" y="485952"/>
                  </a:lnTo>
                  <a:lnTo>
                    <a:pt x="552208" y="494930"/>
                  </a:lnTo>
                  <a:lnTo>
                    <a:pt x="550435" y="507110"/>
                  </a:lnTo>
                  <a:lnTo>
                    <a:pt x="549467" y="514307"/>
                  </a:lnTo>
                  <a:lnTo>
                    <a:pt x="552724" y="521760"/>
                  </a:lnTo>
                  <a:lnTo>
                    <a:pt x="545340" y="521591"/>
                  </a:lnTo>
                  <a:lnTo>
                    <a:pt x="542972" y="522053"/>
                  </a:lnTo>
                  <a:lnTo>
                    <a:pt x="539419" y="523885"/>
                  </a:lnTo>
                  <a:lnTo>
                    <a:pt x="531067" y="523811"/>
                  </a:lnTo>
                  <a:lnTo>
                    <a:pt x="526783" y="522704"/>
                  </a:lnTo>
                  <a:lnTo>
                    <a:pt x="519503" y="523610"/>
                  </a:lnTo>
                  <a:lnTo>
                    <a:pt x="515433" y="521212"/>
                  </a:lnTo>
                  <a:lnTo>
                    <a:pt x="509988" y="520194"/>
                  </a:lnTo>
                  <a:lnTo>
                    <a:pt x="503197" y="521287"/>
                  </a:lnTo>
                  <a:lnTo>
                    <a:pt x="498749" y="518439"/>
                  </a:lnTo>
                  <a:lnTo>
                    <a:pt x="498329" y="518450"/>
                  </a:lnTo>
                  <a:lnTo>
                    <a:pt x="494021" y="518557"/>
                  </a:lnTo>
                  <a:lnTo>
                    <a:pt x="489206" y="525193"/>
                  </a:lnTo>
                  <a:lnTo>
                    <a:pt x="485826" y="530711"/>
                  </a:lnTo>
                  <a:lnTo>
                    <a:pt x="486180" y="538533"/>
                  </a:lnTo>
                  <a:lnTo>
                    <a:pt x="486188" y="543521"/>
                  </a:lnTo>
                  <a:lnTo>
                    <a:pt x="491256" y="549735"/>
                  </a:lnTo>
                  <a:lnTo>
                    <a:pt x="492627" y="558995"/>
                  </a:lnTo>
                  <a:lnTo>
                    <a:pt x="493500" y="570157"/>
                  </a:lnTo>
                  <a:lnTo>
                    <a:pt x="492990" y="576242"/>
                  </a:lnTo>
                  <a:lnTo>
                    <a:pt x="493910" y="580529"/>
                  </a:lnTo>
                  <a:lnTo>
                    <a:pt x="492802" y="581006"/>
                  </a:lnTo>
                  <a:lnTo>
                    <a:pt x="488058" y="583042"/>
                  </a:lnTo>
                  <a:lnTo>
                    <a:pt x="482524" y="583860"/>
                  </a:lnTo>
                  <a:lnTo>
                    <a:pt x="478265" y="584051"/>
                  </a:lnTo>
                  <a:lnTo>
                    <a:pt x="473549" y="577470"/>
                  </a:lnTo>
                  <a:lnTo>
                    <a:pt x="473436" y="570746"/>
                  </a:lnTo>
                  <a:lnTo>
                    <a:pt x="469151" y="565370"/>
                  </a:lnTo>
                  <a:lnTo>
                    <a:pt x="469348" y="559429"/>
                  </a:lnTo>
                  <a:lnTo>
                    <a:pt x="446442" y="561991"/>
                  </a:lnTo>
                  <a:lnTo>
                    <a:pt x="441777" y="562506"/>
                  </a:lnTo>
                  <a:lnTo>
                    <a:pt x="427640" y="564436"/>
                  </a:lnTo>
                  <a:lnTo>
                    <a:pt x="415629" y="566059"/>
                  </a:lnTo>
                  <a:lnTo>
                    <a:pt x="394249" y="568910"/>
                  </a:lnTo>
                  <a:lnTo>
                    <a:pt x="365318" y="572757"/>
                  </a:lnTo>
                  <a:lnTo>
                    <a:pt x="364727" y="572833"/>
                  </a:lnTo>
                  <a:lnTo>
                    <a:pt x="345046" y="575338"/>
                  </a:lnTo>
                  <a:lnTo>
                    <a:pt x="339534" y="576032"/>
                  </a:lnTo>
                  <a:lnTo>
                    <a:pt x="323323" y="578056"/>
                  </a:lnTo>
                  <a:lnTo>
                    <a:pt x="310601" y="579731"/>
                  </a:lnTo>
                  <a:lnTo>
                    <a:pt x="295568" y="581688"/>
                  </a:lnTo>
                  <a:lnTo>
                    <a:pt x="286772" y="582823"/>
                  </a:lnTo>
                  <a:lnTo>
                    <a:pt x="265539" y="585577"/>
                  </a:lnTo>
                  <a:lnTo>
                    <a:pt x="256850" y="586691"/>
                  </a:lnTo>
                  <a:lnTo>
                    <a:pt x="252153" y="587290"/>
                  </a:lnTo>
                  <a:lnTo>
                    <a:pt x="233897" y="589778"/>
                  </a:lnTo>
                  <a:lnTo>
                    <a:pt x="223063" y="591238"/>
                  </a:lnTo>
                  <a:lnTo>
                    <a:pt x="212395" y="592664"/>
                  </a:lnTo>
                  <a:lnTo>
                    <a:pt x="173821" y="597374"/>
                  </a:lnTo>
                  <a:lnTo>
                    <a:pt x="168081" y="598150"/>
                  </a:lnTo>
                  <a:lnTo>
                    <a:pt x="167941" y="598169"/>
                  </a:lnTo>
                  <a:lnTo>
                    <a:pt x="160695" y="591322"/>
                  </a:lnTo>
                  <a:lnTo>
                    <a:pt x="157639" y="583538"/>
                  </a:lnTo>
                  <a:lnTo>
                    <a:pt x="156589" y="577720"/>
                  </a:lnTo>
                  <a:lnTo>
                    <a:pt x="150009" y="571053"/>
                  </a:lnTo>
                  <a:lnTo>
                    <a:pt x="146698" y="566254"/>
                  </a:lnTo>
                  <a:lnTo>
                    <a:pt x="146629" y="563089"/>
                  </a:lnTo>
                  <a:lnTo>
                    <a:pt x="144576" y="556346"/>
                  </a:lnTo>
                  <a:lnTo>
                    <a:pt x="143046" y="553670"/>
                  </a:lnTo>
                  <a:lnTo>
                    <a:pt x="140763" y="549674"/>
                  </a:lnTo>
                  <a:lnTo>
                    <a:pt x="131121" y="540852"/>
                  </a:lnTo>
                  <a:lnTo>
                    <a:pt x="129615" y="531421"/>
                  </a:lnTo>
                  <a:lnTo>
                    <a:pt x="130960" y="526286"/>
                  </a:lnTo>
                  <a:lnTo>
                    <a:pt x="130795" y="524484"/>
                  </a:lnTo>
                  <a:lnTo>
                    <a:pt x="130638" y="522764"/>
                  </a:lnTo>
                  <a:lnTo>
                    <a:pt x="129306" y="517455"/>
                  </a:lnTo>
                  <a:lnTo>
                    <a:pt x="130912" y="507965"/>
                  </a:lnTo>
                  <a:lnTo>
                    <a:pt x="129544" y="503228"/>
                  </a:lnTo>
                  <a:lnTo>
                    <a:pt x="130755" y="496135"/>
                  </a:lnTo>
                  <a:lnTo>
                    <a:pt x="131349" y="492648"/>
                  </a:lnTo>
                  <a:lnTo>
                    <a:pt x="129026" y="489541"/>
                  </a:lnTo>
                  <a:lnTo>
                    <a:pt x="128014" y="483078"/>
                  </a:lnTo>
                  <a:lnTo>
                    <a:pt x="118987" y="474617"/>
                  </a:lnTo>
                  <a:lnTo>
                    <a:pt x="118972" y="469550"/>
                  </a:lnTo>
                  <a:lnTo>
                    <a:pt x="117639" y="465708"/>
                  </a:lnTo>
                  <a:lnTo>
                    <a:pt x="116877" y="463514"/>
                  </a:lnTo>
                  <a:lnTo>
                    <a:pt x="114284" y="456037"/>
                  </a:lnTo>
                  <a:lnTo>
                    <a:pt x="116302" y="448405"/>
                  </a:lnTo>
                  <a:lnTo>
                    <a:pt x="119964" y="437803"/>
                  </a:lnTo>
                  <a:lnTo>
                    <a:pt x="119942" y="434510"/>
                  </a:lnTo>
                  <a:lnTo>
                    <a:pt x="119878" y="425049"/>
                  </a:lnTo>
                  <a:lnTo>
                    <a:pt x="119854" y="421671"/>
                  </a:lnTo>
                  <a:lnTo>
                    <a:pt x="117572" y="415530"/>
                  </a:lnTo>
                  <a:lnTo>
                    <a:pt x="123347" y="407853"/>
                  </a:lnTo>
                  <a:lnTo>
                    <a:pt x="130174" y="402112"/>
                  </a:lnTo>
                  <a:lnTo>
                    <a:pt x="131064" y="400364"/>
                  </a:lnTo>
                  <a:lnTo>
                    <a:pt x="133516" y="395542"/>
                  </a:lnTo>
                  <a:lnTo>
                    <a:pt x="125564" y="391240"/>
                  </a:lnTo>
                  <a:lnTo>
                    <a:pt x="119127" y="388245"/>
                  </a:lnTo>
                  <a:lnTo>
                    <a:pt x="121318" y="384286"/>
                  </a:lnTo>
                  <a:lnTo>
                    <a:pt x="121251" y="382163"/>
                  </a:lnTo>
                  <a:lnTo>
                    <a:pt x="120981" y="373620"/>
                  </a:lnTo>
                  <a:lnTo>
                    <a:pt x="116575" y="365757"/>
                  </a:lnTo>
                  <a:lnTo>
                    <a:pt x="116363" y="365379"/>
                  </a:lnTo>
                  <a:lnTo>
                    <a:pt x="115423" y="363700"/>
                  </a:lnTo>
                  <a:lnTo>
                    <a:pt x="107276" y="357165"/>
                  </a:lnTo>
                  <a:lnTo>
                    <a:pt x="106081" y="354021"/>
                  </a:lnTo>
                  <a:lnTo>
                    <a:pt x="103689" y="347727"/>
                  </a:lnTo>
                  <a:lnTo>
                    <a:pt x="99375" y="338730"/>
                  </a:lnTo>
                  <a:lnTo>
                    <a:pt x="97810" y="336155"/>
                  </a:lnTo>
                  <a:lnTo>
                    <a:pt x="92267" y="327029"/>
                  </a:lnTo>
                  <a:lnTo>
                    <a:pt x="88981" y="322943"/>
                  </a:lnTo>
                  <a:lnTo>
                    <a:pt x="88613" y="321820"/>
                  </a:lnTo>
                  <a:lnTo>
                    <a:pt x="78687" y="291525"/>
                  </a:lnTo>
                  <a:lnTo>
                    <a:pt x="77795" y="288791"/>
                  </a:lnTo>
                  <a:lnTo>
                    <a:pt x="65399" y="250769"/>
                  </a:lnTo>
                  <a:lnTo>
                    <a:pt x="63127" y="243791"/>
                  </a:lnTo>
                  <a:lnTo>
                    <a:pt x="61175" y="237795"/>
                  </a:lnTo>
                  <a:lnTo>
                    <a:pt x="56038" y="222083"/>
                  </a:lnTo>
                  <a:lnTo>
                    <a:pt x="51257" y="207447"/>
                  </a:lnTo>
                  <a:lnTo>
                    <a:pt x="45689" y="190400"/>
                  </a:lnTo>
                  <a:lnTo>
                    <a:pt x="43091" y="182442"/>
                  </a:lnTo>
                  <a:lnTo>
                    <a:pt x="38302" y="167554"/>
                  </a:lnTo>
                  <a:lnTo>
                    <a:pt x="36486" y="161904"/>
                  </a:lnTo>
                  <a:lnTo>
                    <a:pt x="29557" y="141401"/>
                  </a:lnTo>
                  <a:lnTo>
                    <a:pt x="27085" y="134083"/>
                  </a:lnTo>
                  <a:lnTo>
                    <a:pt x="21464" y="117425"/>
                  </a:lnTo>
                  <a:lnTo>
                    <a:pt x="19314" y="111138"/>
                  </a:lnTo>
                  <a:lnTo>
                    <a:pt x="16500" y="102900"/>
                  </a:lnTo>
                  <a:lnTo>
                    <a:pt x="14974" y="98433"/>
                  </a:lnTo>
                  <a:lnTo>
                    <a:pt x="9488" y="82361"/>
                  </a:lnTo>
                  <a:lnTo>
                    <a:pt x="4936" y="68273"/>
                  </a:lnTo>
                  <a:lnTo>
                    <a:pt x="2308" y="60136"/>
                  </a:lnTo>
                  <a:close/>
                </a:path>
              </a:pathLst>
            </a:custGeom>
            <a:solidFill>
              <a:srgbClr val="FFF1EB">
                <a:alpha val="100000"/>
              </a:srgbClr>
            </a:solidFill>
            <a:ln w="10840" cap="rnd">
              <a:solidFill>
                <a:srgbClr val="000000">
                  <a:alpha val="100000"/>
                </a:srgbClr>
              </a:solidFill>
              <a:prstDash val="solid"/>
              <a:round/>
            </a:ln>
          </p:spPr>
          <p:txBody>
            <a:bodyPr/>
            <a:lstStyle/>
            <a:p/>
          </p:txBody>
        </p:sp>
        <p:sp>
          <p:nvSpPr>
            <p:cNvPr id="25" name="pg24"/>
            <p:cNvSpPr/>
            <p:nvPr/>
          </p:nvSpPr>
          <p:spPr>
            <a:xfrm>
              <a:off x="3446616" y="5511301"/>
              <a:ext cx="161118" cy="183103"/>
            </a:xfrm>
            <a:custGeom>
              <a:avLst/>
              <a:pathLst>
                <a:path w="161118" h="183103">
                  <a:moveTo>
                    <a:pt x="841" y="64420"/>
                  </a:moveTo>
                  <a:lnTo>
                    <a:pt x="5516" y="59786"/>
                  </a:lnTo>
                  <a:lnTo>
                    <a:pt x="8555" y="55599"/>
                  </a:lnTo>
                  <a:lnTo>
                    <a:pt x="11846" y="54946"/>
                  </a:lnTo>
                  <a:lnTo>
                    <a:pt x="15436" y="51173"/>
                  </a:lnTo>
                  <a:lnTo>
                    <a:pt x="17420" y="45306"/>
                  </a:lnTo>
                  <a:lnTo>
                    <a:pt x="21169" y="40658"/>
                  </a:lnTo>
                  <a:lnTo>
                    <a:pt x="23965" y="38987"/>
                  </a:lnTo>
                  <a:lnTo>
                    <a:pt x="23909" y="33237"/>
                  </a:lnTo>
                  <a:lnTo>
                    <a:pt x="20073" y="28126"/>
                  </a:lnTo>
                  <a:lnTo>
                    <a:pt x="13844" y="19595"/>
                  </a:lnTo>
                  <a:lnTo>
                    <a:pt x="11276" y="12304"/>
                  </a:lnTo>
                  <a:lnTo>
                    <a:pt x="11246" y="1891"/>
                  </a:lnTo>
                  <a:lnTo>
                    <a:pt x="15576" y="0"/>
                  </a:lnTo>
                  <a:lnTo>
                    <a:pt x="22689" y="2778"/>
                  </a:lnTo>
                  <a:lnTo>
                    <a:pt x="31011" y="7479"/>
                  </a:lnTo>
                  <a:lnTo>
                    <a:pt x="35696" y="11910"/>
                  </a:lnTo>
                  <a:lnTo>
                    <a:pt x="44798" y="17616"/>
                  </a:lnTo>
                  <a:lnTo>
                    <a:pt x="50283" y="21745"/>
                  </a:lnTo>
                  <a:lnTo>
                    <a:pt x="55013" y="21094"/>
                  </a:lnTo>
                  <a:lnTo>
                    <a:pt x="62391" y="23851"/>
                  </a:lnTo>
                  <a:lnTo>
                    <a:pt x="77683" y="30999"/>
                  </a:lnTo>
                  <a:lnTo>
                    <a:pt x="93390" y="38881"/>
                  </a:lnTo>
                  <a:lnTo>
                    <a:pt x="107923" y="49866"/>
                  </a:lnTo>
                  <a:lnTo>
                    <a:pt x="114018" y="55590"/>
                  </a:lnTo>
                  <a:lnTo>
                    <a:pt x="119680" y="61457"/>
                  </a:lnTo>
                  <a:lnTo>
                    <a:pt x="120737" y="72018"/>
                  </a:lnTo>
                  <a:lnTo>
                    <a:pt x="122272" y="78524"/>
                  </a:lnTo>
                  <a:lnTo>
                    <a:pt x="127244" y="77211"/>
                  </a:lnTo>
                  <a:lnTo>
                    <a:pt x="132130" y="77531"/>
                  </a:lnTo>
                  <a:lnTo>
                    <a:pt x="136335" y="84201"/>
                  </a:lnTo>
                  <a:lnTo>
                    <a:pt x="138411" y="91943"/>
                  </a:lnTo>
                  <a:lnTo>
                    <a:pt x="142431" y="95908"/>
                  </a:lnTo>
                  <a:lnTo>
                    <a:pt x="155474" y="103938"/>
                  </a:lnTo>
                  <a:lnTo>
                    <a:pt x="160677" y="106719"/>
                  </a:lnTo>
                  <a:lnTo>
                    <a:pt x="161118" y="110650"/>
                  </a:lnTo>
                  <a:lnTo>
                    <a:pt x="154983" y="119311"/>
                  </a:lnTo>
                  <a:lnTo>
                    <a:pt x="147622" y="125777"/>
                  </a:lnTo>
                  <a:lnTo>
                    <a:pt x="139135" y="132070"/>
                  </a:lnTo>
                  <a:lnTo>
                    <a:pt x="128373" y="136935"/>
                  </a:lnTo>
                  <a:lnTo>
                    <a:pt x="123031" y="139615"/>
                  </a:lnTo>
                  <a:lnTo>
                    <a:pt x="117381" y="140315"/>
                  </a:lnTo>
                  <a:lnTo>
                    <a:pt x="109717" y="138148"/>
                  </a:lnTo>
                  <a:lnTo>
                    <a:pt x="104099" y="140972"/>
                  </a:lnTo>
                  <a:lnTo>
                    <a:pt x="99060" y="146247"/>
                  </a:lnTo>
                  <a:lnTo>
                    <a:pt x="95448" y="147082"/>
                  </a:lnTo>
                  <a:lnTo>
                    <a:pt x="88610" y="153242"/>
                  </a:lnTo>
                  <a:lnTo>
                    <a:pt x="82404" y="154763"/>
                  </a:lnTo>
                  <a:lnTo>
                    <a:pt x="77581" y="163590"/>
                  </a:lnTo>
                  <a:lnTo>
                    <a:pt x="74457" y="171604"/>
                  </a:lnTo>
                  <a:lnTo>
                    <a:pt x="72331" y="176430"/>
                  </a:lnTo>
                  <a:lnTo>
                    <a:pt x="69916" y="180098"/>
                  </a:lnTo>
                  <a:lnTo>
                    <a:pt x="66163" y="183103"/>
                  </a:lnTo>
                  <a:lnTo>
                    <a:pt x="58242" y="175749"/>
                  </a:lnTo>
                  <a:lnTo>
                    <a:pt x="47214" y="169189"/>
                  </a:lnTo>
                  <a:lnTo>
                    <a:pt x="37242" y="165579"/>
                  </a:lnTo>
                  <a:lnTo>
                    <a:pt x="31814" y="156949"/>
                  </a:lnTo>
                  <a:lnTo>
                    <a:pt x="30405" y="146242"/>
                  </a:lnTo>
                  <a:lnTo>
                    <a:pt x="29940" y="135679"/>
                  </a:lnTo>
                  <a:lnTo>
                    <a:pt x="30568" y="130340"/>
                  </a:lnTo>
                  <a:lnTo>
                    <a:pt x="29815" y="123766"/>
                  </a:lnTo>
                  <a:lnTo>
                    <a:pt x="25862" y="114560"/>
                  </a:lnTo>
                  <a:lnTo>
                    <a:pt x="23107" y="109277"/>
                  </a:lnTo>
                  <a:lnTo>
                    <a:pt x="19081" y="104671"/>
                  </a:lnTo>
                  <a:lnTo>
                    <a:pt x="15426" y="95224"/>
                  </a:lnTo>
                  <a:lnTo>
                    <a:pt x="13254" y="88144"/>
                  </a:lnTo>
                  <a:lnTo>
                    <a:pt x="10107" y="83333"/>
                  </a:lnTo>
                  <a:lnTo>
                    <a:pt x="6050" y="82101"/>
                  </a:lnTo>
                  <a:lnTo>
                    <a:pt x="5120" y="79496"/>
                  </a:lnTo>
                  <a:lnTo>
                    <a:pt x="0" y="70975"/>
                  </a:lnTo>
                  <a:close/>
                </a:path>
              </a:pathLst>
            </a:custGeom>
            <a:solidFill>
              <a:srgbClr val="FFFDFC">
                <a:alpha val="100000"/>
              </a:srgbClr>
            </a:solidFill>
            <a:ln w="10840" cap="rnd">
              <a:solidFill>
                <a:srgbClr val="000000">
                  <a:alpha val="100000"/>
                </a:srgbClr>
              </a:solidFill>
              <a:prstDash val="solid"/>
              <a:round/>
            </a:ln>
          </p:spPr>
          <p:txBody>
            <a:bodyPr/>
            <a:lstStyle/>
            <a:p/>
          </p:txBody>
        </p:sp>
        <p:sp>
          <p:nvSpPr>
            <p:cNvPr id="26" name="pg25"/>
            <p:cNvSpPr/>
            <p:nvPr/>
          </p:nvSpPr>
          <p:spPr>
            <a:xfrm>
              <a:off x="3345057" y="5402618"/>
              <a:ext cx="91620" cy="62881"/>
            </a:xfrm>
            <a:custGeom>
              <a:avLst/>
              <a:pathLst>
                <a:path w="91620" h="62881">
                  <a:moveTo>
                    <a:pt x="0" y="13685"/>
                  </a:moveTo>
                  <a:lnTo>
                    <a:pt x="1281" y="5820"/>
                  </a:lnTo>
                  <a:lnTo>
                    <a:pt x="8004" y="0"/>
                  </a:lnTo>
                  <a:lnTo>
                    <a:pt x="15224" y="2115"/>
                  </a:lnTo>
                  <a:lnTo>
                    <a:pt x="21770" y="10836"/>
                  </a:lnTo>
                  <a:lnTo>
                    <a:pt x="27444" y="18809"/>
                  </a:lnTo>
                  <a:lnTo>
                    <a:pt x="36733" y="17155"/>
                  </a:lnTo>
                  <a:lnTo>
                    <a:pt x="44885" y="13672"/>
                  </a:lnTo>
                  <a:lnTo>
                    <a:pt x="56197" y="15651"/>
                  </a:lnTo>
                  <a:lnTo>
                    <a:pt x="62957" y="22261"/>
                  </a:lnTo>
                  <a:lnTo>
                    <a:pt x="71197" y="26933"/>
                  </a:lnTo>
                  <a:lnTo>
                    <a:pt x="81164" y="34414"/>
                  </a:lnTo>
                  <a:lnTo>
                    <a:pt x="88408" y="36915"/>
                  </a:lnTo>
                  <a:lnTo>
                    <a:pt x="91620" y="43979"/>
                  </a:lnTo>
                  <a:lnTo>
                    <a:pt x="90455" y="50059"/>
                  </a:lnTo>
                  <a:lnTo>
                    <a:pt x="85889" y="54170"/>
                  </a:lnTo>
                  <a:lnTo>
                    <a:pt x="75923" y="58464"/>
                  </a:lnTo>
                  <a:lnTo>
                    <a:pt x="65943" y="57629"/>
                  </a:lnTo>
                  <a:lnTo>
                    <a:pt x="57354" y="61287"/>
                  </a:lnTo>
                  <a:lnTo>
                    <a:pt x="46132" y="62881"/>
                  </a:lnTo>
                  <a:lnTo>
                    <a:pt x="39041" y="59729"/>
                  </a:lnTo>
                  <a:lnTo>
                    <a:pt x="36506" y="51818"/>
                  </a:lnTo>
                  <a:lnTo>
                    <a:pt x="33191" y="40806"/>
                  </a:lnTo>
                  <a:lnTo>
                    <a:pt x="32403" y="38441"/>
                  </a:lnTo>
                  <a:lnTo>
                    <a:pt x="30328" y="33372"/>
                  </a:lnTo>
                  <a:lnTo>
                    <a:pt x="26152" y="31894"/>
                  </a:lnTo>
                  <a:lnTo>
                    <a:pt x="22611" y="34435"/>
                  </a:lnTo>
                  <a:lnTo>
                    <a:pt x="20385" y="33239"/>
                  </a:lnTo>
                  <a:lnTo>
                    <a:pt x="10202" y="27760"/>
                  </a:lnTo>
                  <a:lnTo>
                    <a:pt x="2028" y="17841"/>
                  </a:lnTo>
                  <a:close/>
                </a:path>
              </a:pathLst>
            </a:custGeom>
            <a:solidFill>
              <a:srgbClr val="FFFDFC">
                <a:alpha val="100000"/>
              </a:srgbClr>
            </a:solidFill>
            <a:ln w="10840" cap="rnd">
              <a:solidFill>
                <a:srgbClr val="000000">
                  <a:alpha val="100000"/>
                </a:srgbClr>
              </a:solidFill>
              <a:prstDash val="solid"/>
              <a:round/>
            </a:ln>
          </p:spPr>
          <p:txBody>
            <a:bodyPr/>
            <a:lstStyle/>
            <a:p/>
          </p:txBody>
        </p:sp>
        <p:sp>
          <p:nvSpPr>
            <p:cNvPr id="27" name="pg26"/>
            <p:cNvSpPr/>
            <p:nvPr/>
          </p:nvSpPr>
          <p:spPr>
            <a:xfrm>
              <a:off x="3140104" y="5295090"/>
              <a:ext cx="80948" cy="64048"/>
            </a:xfrm>
            <a:custGeom>
              <a:avLst/>
              <a:pathLst>
                <a:path w="80948" h="64048">
                  <a:moveTo>
                    <a:pt x="5494" y="14187"/>
                  </a:moveTo>
                  <a:lnTo>
                    <a:pt x="18504" y="15138"/>
                  </a:lnTo>
                  <a:lnTo>
                    <a:pt x="23468" y="10098"/>
                  </a:lnTo>
                  <a:lnTo>
                    <a:pt x="26383" y="4612"/>
                  </a:lnTo>
                  <a:lnTo>
                    <a:pt x="32965" y="346"/>
                  </a:lnTo>
                  <a:lnTo>
                    <a:pt x="35790" y="0"/>
                  </a:lnTo>
                  <a:lnTo>
                    <a:pt x="42130" y="8885"/>
                  </a:lnTo>
                  <a:lnTo>
                    <a:pt x="49098" y="19754"/>
                  </a:lnTo>
                  <a:lnTo>
                    <a:pt x="54763" y="26388"/>
                  </a:lnTo>
                  <a:lnTo>
                    <a:pt x="54712" y="34853"/>
                  </a:lnTo>
                  <a:lnTo>
                    <a:pt x="59008" y="38816"/>
                  </a:lnTo>
                  <a:lnTo>
                    <a:pt x="64727" y="36552"/>
                  </a:lnTo>
                  <a:lnTo>
                    <a:pt x="69923" y="37336"/>
                  </a:lnTo>
                  <a:lnTo>
                    <a:pt x="70595" y="44891"/>
                  </a:lnTo>
                  <a:lnTo>
                    <a:pt x="73001" y="51124"/>
                  </a:lnTo>
                  <a:lnTo>
                    <a:pt x="80948" y="57852"/>
                  </a:lnTo>
                  <a:lnTo>
                    <a:pt x="80616" y="58439"/>
                  </a:lnTo>
                  <a:lnTo>
                    <a:pt x="78816" y="61628"/>
                  </a:lnTo>
                  <a:lnTo>
                    <a:pt x="75821" y="64048"/>
                  </a:lnTo>
                  <a:lnTo>
                    <a:pt x="68574" y="61481"/>
                  </a:lnTo>
                  <a:lnTo>
                    <a:pt x="65984" y="62940"/>
                  </a:lnTo>
                  <a:lnTo>
                    <a:pt x="62460" y="63611"/>
                  </a:lnTo>
                  <a:lnTo>
                    <a:pt x="56934" y="59482"/>
                  </a:lnTo>
                  <a:lnTo>
                    <a:pt x="51795" y="56037"/>
                  </a:lnTo>
                  <a:lnTo>
                    <a:pt x="44238" y="54488"/>
                  </a:lnTo>
                  <a:lnTo>
                    <a:pt x="40401" y="53654"/>
                  </a:lnTo>
                  <a:lnTo>
                    <a:pt x="35227" y="54022"/>
                  </a:lnTo>
                  <a:lnTo>
                    <a:pt x="27556" y="54658"/>
                  </a:lnTo>
                  <a:lnTo>
                    <a:pt x="25727" y="54594"/>
                  </a:lnTo>
                  <a:lnTo>
                    <a:pt x="21789" y="47907"/>
                  </a:lnTo>
                  <a:lnTo>
                    <a:pt x="21533" y="47326"/>
                  </a:lnTo>
                  <a:lnTo>
                    <a:pt x="19995" y="43840"/>
                  </a:lnTo>
                  <a:lnTo>
                    <a:pt x="14747" y="39215"/>
                  </a:lnTo>
                  <a:lnTo>
                    <a:pt x="13925" y="35675"/>
                  </a:lnTo>
                  <a:lnTo>
                    <a:pt x="6864" y="27233"/>
                  </a:lnTo>
                  <a:lnTo>
                    <a:pt x="6533" y="22336"/>
                  </a:lnTo>
                  <a:lnTo>
                    <a:pt x="0" y="14287"/>
                  </a:lnTo>
                  <a:close/>
                </a:path>
              </a:pathLst>
            </a:custGeom>
            <a:solidFill>
              <a:srgbClr val="FFFDFC">
                <a:alpha val="100000"/>
              </a:srgbClr>
            </a:solidFill>
            <a:ln w="10840" cap="rnd">
              <a:solidFill>
                <a:srgbClr val="000000">
                  <a:alpha val="100000"/>
                </a:srgbClr>
              </a:solidFill>
              <a:prstDash val="solid"/>
              <a:round/>
            </a:ln>
          </p:spPr>
          <p:txBody>
            <a:bodyPr/>
            <a:lstStyle/>
            <a:p/>
          </p:txBody>
        </p:sp>
        <p:sp>
          <p:nvSpPr>
            <p:cNvPr id="28" name="pg27"/>
            <p:cNvSpPr/>
            <p:nvPr/>
          </p:nvSpPr>
          <p:spPr>
            <a:xfrm>
              <a:off x="2949566" y="5203293"/>
              <a:ext cx="58905" cy="50422"/>
            </a:xfrm>
            <a:custGeom>
              <a:avLst/>
              <a:pathLst>
                <a:path w="58905" h="50422">
                  <a:moveTo>
                    <a:pt x="0" y="18471"/>
                  </a:moveTo>
                  <a:lnTo>
                    <a:pt x="4264" y="14628"/>
                  </a:lnTo>
                  <a:lnTo>
                    <a:pt x="5511" y="9071"/>
                  </a:lnTo>
                  <a:lnTo>
                    <a:pt x="8304" y="6820"/>
                  </a:lnTo>
                  <a:lnTo>
                    <a:pt x="19170" y="2541"/>
                  </a:lnTo>
                  <a:lnTo>
                    <a:pt x="22602" y="0"/>
                  </a:lnTo>
                  <a:lnTo>
                    <a:pt x="27134" y="814"/>
                  </a:lnTo>
                  <a:lnTo>
                    <a:pt x="31394" y="3794"/>
                  </a:lnTo>
                  <a:lnTo>
                    <a:pt x="33831" y="603"/>
                  </a:lnTo>
                  <a:lnTo>
                    <a:pt x="40782" y="2750"/>
                  </a:lnTo>
                  <a:lnTo>
                    <a:pt x="44170" y="1476"/>
                  </a:lnTo>
                  <a:lnTo>
                    <a:pt x="49385" y="4613"/>
                  </a:lnTo>
                  <a:lnTo>
                    <a:pt x="55769" y="9573"/>
                  </a:lnTo>
                  <a:lnTo>
                    <a:pt x="58905" y="18049"/>
                  </a:lnTo>
                  <a:lnTo>
                    <a:pt x="56648" y="26057"/>
                  </a:lnTo>
                  <a:lnTo>
                    <a:pt x="54937" y="28502"/>
                  </a:lnTo>
                  <a:lnTo>
                    <a:pt x="55735" y="34298"/>
                  </a:lnTo>
                  <a:lnTo>
                    <a:pt x="55757" y="40783"/>
                  </a:lnTo>
                  <a:lnTo>
                    <a:pt x="50479" y="45348"/>
                  </a:lnTo>
                  <a:lnTo>
                    <a:pt x="43804" y="50422"/>
                  </a:lnTo>
                  <a:lnTo>
                    <a:pt x="33603" y="47105"/>
                  </a:lnTo>
                  <a:lnTo>
                    <a:pt x="27686" y="45165"/>
                  </a:lnTo>
                  <a:lnTo>
                    <a:pt x="24191" y="44801"/>
                  </a:lnTo>
                  <a:lnTo>
                    <a:pt x="17985" y="38418"/>
                  </a:lnTo>
                  <a:lnTo>
                    <a:pt x="10566" y="33789"/>
                  </a:lnTo>
                  <a:lnTo>
                    <a:pt x="4634" y="30802"/>
                  </a:lnTo>
                  <a:lnTo>
                    <a:pt x="227" y="24709"/>
                  </a:lnTo>
                  <a:close/>
                </a:path>
              </a:pathLst>
            </a:custGeom>
            <a:solidFill>
              <a:srgbClr val="FFFDFC">
                <a:alpha val="100000"/>
              </a:srgbClr>
            </a:solidFill>
            <a:ln w="10840" cap="rnd">
              <a:solidFill>
                <a:srgbClr val="000000">
                  <a:alpha val="100000"/>
                </a:srgbClr>
              </a:solidFill>
              <a:prstDash val="solid"/>
              <a:round/>
            </a:ln>
          </p:spPr>
          <p:txBody>
            <a:bodyPr/>
            <a:lstStyle/>
            <a:p/>
          </p:txBody>
        </p:sp>
        <p:sp>
          <p:nvSpPr>
            <p:cNvPr id="29" name="pg28"/>
            <p:cNvSpPr/>
            <p:nvPr/>
          </p:nvSpPr>
          <p:spPr>
            <a:xfrm>
              <a:off x="3266543" y="5369284"/>
              <a:ext cx="73162" cy="27877"/>
            </a:xfrm>
            <a:custGeom>
              <a:avLst/>
              <a:pathLst>
                <a:path w="73162" h="27877">
                  <a:moveTo>
                    <a:pt x="3170" y="8917"/>
                  </a:moveTo>
                  <a:lnTo>
                    <a:pt x="6121" y="5704"/>
                  </a:lnTo>
                  <a:lnTo>
                    <a:pt x="4071" y="0"/>
                  </a:lnTo>
                  <a:lnTo>
                    <a:pt x="11388" y="1498"/>
                  </a:lnTo>
                  <a:lnTo>
                    <a:pt x="20790" y="4698"/>
                  </a:lnTo>
                  <a:lnTo>
                    <a:pt x="31835" y="7060"/>
                  </a:lnTo>
                  <a:lnTo>
                    <a:pt x="34835" y="6006"/>
                  </a:lnTo>
                  <a:lnTo>
                    <a:pt x="38361" y="4766"/>
                  </a:lnTo>
                  <a:lnTo>
                    <a:pt x="40971" y="4995"/>
                  </a:lnTo>
                  <a:lnTo>
                    <a:pt x="46855" y="11245"/>
                  </a:lnTo>
                  <a:lnTo>
                    <a:pt x="47256" y="11285"/>
                  </a:lnTo>
                  <a:lnTo>
                    <a:pt x="56672" y="12210"/>
                  </a:lnTo>
                  <a:lnTo>
                    <a:pt x="68772" y="12087"/>
                  </a:lnTo>
                  <a:lnTo>
                    <a:pt x="73162" y="14787"/>
                  </a:lnTo>
                  <a:lnTo>
                    <a:pt x="70265" y="20879"/>
                  </a:lnTo>
                  <a:lnTo>
                    <a:pt x="63290" y="26229"/>
                  </a:lnTo>
                  <a:lnTo>
                    <a:pt x="54359" y="27877"/>
                  </a:lnTo>
                  <a:lnTo>
                    <a:pt x="44601" y="24820"/>
                  </a:lnTo>
                  <a:lnTo>
                    <a:pt x="35290" y="20979"/>
                  </a:lnTo>
                  <a:lnTo>
                    <a:pt x="28349" y="18656"/>
                  </a:lnTo>
                  <a:lnTo>
                    <a:pt x="17333" y="19216"/>
                  </a:lnTo>
                  <a:lnTo>
                    <a:pt x="7410" y="18756"/>
                  </a:lnTo>
                  <a:lnTo>
                    <a:pt x="0" y="16235"/>
                  </a:lnTo>
                  <a:close/>
                </a:path>
              </a:pathLst>
            </a:custGeom>
            <a:solidFill>
              <a:srgbClr val="FFFDFC">
                <a:alpha val="100000"/>
              </a:srgbClr>
            </a:solidFill>
            <a:ln w="10840" cap="rnd">
              <a:solidFill>
                <a:srgbClr val="000000">
                  <a:alpha val="100000"/>
                </a:srgbClr>
              </a:solidFill>
              <a:prstDash val="solid"/>
              <a:round/>
            </a:ln>
          </p:spPr>
          <p:txBody>
            <a:bodyPr/>
            <a:lstStyle/>
            <a:p/>
          </p:txBody>
        </p:sp>
        <p:sp>
          <p:nvSpPr>
            <p:cNvPr id="30" name="pg29"/>
            <p:cNvSpPr/>
            <p:nvPr/>
          </p:nvSpPr>
          <p:spPr>
            <a:xfrm>
              <a:off x="2073919" y="2216562"/>
              <a:ext cx="623431" cy="1015134"/>
            </a:xfrm>
            <a:custGeom>
              <a:avLst/>
              <a:pathLst>
                <a:path w="623431" h="1015134">
                  <a:moveTo>
                    <a:pt x="44955" y="597494"/>
                  </a:moveTo>
                  <a:lnTo>
                    <a:pt x="48545" y="593326"/>
                  </a:lnTo>
                  <a:lnTo>
                    <a:pt x="49003" y="586283"/>
                  </a:lnTo>
                  <a:lnTo>
                    <a:pt x="55646" y="581702"/>
                  </a:lnTo>
                  <a:lnTo>
                    <a:pt x="58822" y="577767"/>
                  </a:lnTo>
                  <a:lnTo>
                    <a:pt x="65872" y="566333"/>
                  </a:lnTo>
                  <a:lnTo>
                    <a:pt x="70964" y="557161"/>
                  </a:lnTo>
                  <a:lnTo>
                    <a:pt x="76238" y="554236"/>
                  </a:lnTo>
                  <a:lnTo>
                    <a:pt x="84603" y="551883"/>
                  </a:lnTo>
                  <a:lnTo>
                    <a:pt x="89972" y="545741"/>
                  </a:lnTo>
                  <a:lnTo>
                    <a:pt x="92996" y="542277"/>
                  </a:lnTo>
                  <a:lnTo>
                    <a:pt x="97506" y="535262"/>
                  </a:lnTo>
                  <a:lnTo>
                    <a:pt x="96617" y="528272"/>
                  </a:lnTo>
                  <a:lnTo>
                    <a:pt x="99608" y="521785"/>
                  </a:lnTo>
                  <a:lnTo>
                    <a:pt x="106211" y="516794"/>
                  </a:lnTo>
                  <a:lnTo>
                    <a:pt x="109807" y="512604"/>
                  </a:lnTo>
                  <a:lnTo>
                    <a:pt x="119005" y="495334"/>
                  </a:lnTo>
                  <a:lnTo>
                    <a:pt x="119864" y="493561"/>
                  </a:lnTo>
                  <a:lnTo>
                    <a:pt x="122586" y="487942"/>
                  </a:lnTo>
                  <a:lnTo>
                    <a:pt x="133956" y="472780"/>
                  </a:lnTo>
                  <a:lnTo>
                    <a:pt x="145073" y="458225"/>
                  </a:lnTo>
                  <a:lnTo>
                    <a:pt x="149964" y="452534"/>
                  </a:lnTo>
                  <a:lnTo>
                    <a:pt x="145889" y="442718"/>
                  </a:lnTo>
                  <a:lnTo>
                    <a:pt x="146657" y="435677"/>
                  </a:lnTo>
                  <a:lnTo>
                    <a:pt x="142694" y="428797"/>
                  </a:lnTo>
                  <a:lnTo>
                    <a:pt x="136261" y="426969"/>
                  </a:lnTo>
                  <a:lnTo>
                    <a:pt x="131084" y="419838"/>
                  </a:lnTo>
                  <a:lnTo>
                    <a:pt x="126854" y="417023"/>
                  </a:lnTo>
                  <a:lnTo>
                    <a:pt x="126103" y="415382"/>
                  </a:lnTo>
                  <a:lnTo>
                    <a:pt x="122213" y="406870"/>
                  </a:lnTo>
                  <a:lnTo>
                    <a:pt x="121214" y="399638"/>
                  </a:lnTo>
                  <a:lnTo>
                    <a:pt x="119625" y="394268"/>
                  </a:lnTo>
                  <a:lnTo>
                    <a:pt x="119070" y="385184"/>
                  </a:lnTo>
                  <a:lnTo>
                    <a:pt x="116218" y="381300"/>
                  </a:lnTo>
                  <a:lnTo>
                    <a:pt x="122001" y="374681"/>
                  </a:lnTo>
                  <a:lnTo>
                    <a:pt x="123831" y="371183"/>
                  </a:lnTo>
                  <a:lnTo>
                    <a:pt x="121149" y="366674"/>
                  </a:lnTo>
                  <a:lnTo>
                    <a:pt x="122532" y="359645"/>
                  </a:lnTo>
                  <a:lnTo>
                    <a:pt x="121002" y="352496"/>
                  </a:lnTo>
                  <a:lnTo>
                    <a:pt x="116589" y="344638"/>
                  </a:lnTo>
                  <a:lnTo>
                    <a:pt x="120612" y="337800"/>
                  </a:lnTo>
                  <a:lnTo>
                    <a:pt x="120970" y="335678"/>
                  </a:lnTo>
                  <a:lnTo>
                    <a:pt x="121987" y="329652"/>
                  </a:lnTo>
                  <a:lnTo>
                    <a:pt x="123972" y="320519"/>
                  </a:lnTo>
                  <a:lnTo>
                    <a:pt x="140656" y="244064"/>
                  </a:lnTo>
                  <a:lnTo>
                    <a:pt x="141441" y="240478"/>
                  </a:lnTo>
                  <a:lnTo>
                    <a:pt x="144406" y="226826"/>
                  </a:lnTo>
                  <a:lnTo>
                    <a:pt x="147438" y="212885"/>
                  </a:lnTo>
                  <a:lnTo>
                    <a:pt x="157957" y="164672"/>
                  </a:lnTo>
                  <a:lnTo>
                    <a:pt x="164975" y="133082"/>
                  </a:lnTo>
                  <a:lnTo>
                    <a:pt x="166950" y="124212"/>
                  </a:lnTo>
                  <a:lnTo>
                    <a:pt x="169259" y="113850"/>
                  </a:lnTo>
                  <a:lnTo>
                    <a:pt x="178397" y="75112"/>
                  </a:lnTo>
                  <a:lnTo>
                    <a:pt x="185349" y="44603"/>
                  </a:lnTo>
                  <a:lnTo>
                    <a:pt x="190945" y="19873"/>
                  </a:lnTo>
                  <a:lnTo>
                    <a:pt x="195453" y="0"/>
                  </a:lnTo>
                  <a:lnTo>
                    <a:pt x="218799" y="4971"/>
                  </a:lnTo>
                  <a:lnTo>
                    <a:pt x="247635" y="11099"/>
                  </a:lnTo>
                  <a:lnTo>
                    <a:pt x="278952" y="17517"/>
                  </a:lnTo>
                  <a:lnTo>
                    <a:pt x="265239" y="82704"/>
                  </a:lnTo>
                  <a:lnTo>
                    <a:pt x="264669" y="85422"/>
                  </a:lnTo>
                  <a:lnTo>
                    <a:pt x="259995" y="107828"/>
                  </a:lnTo>
                  <a:lnTo>
                    <a:pt x="257435" y="120078"/>
                  </a:lnTo>
                  <a:lnTo>
                    <a:pt x="254947" y="132000"/>
                  </a:lnTo>
                  <a:lnTo>
                    <a:pt x="251517" y="148338"/>
                  </a:lnTo>
                  <a:lnTo>
                    <a:pt x="252019" y="150525"/>
                  </a:lnTo>
                  <a:lnTo>
                    <a:pt x="252390" y="152140"/>
                  </a:lnTo>
                  <a:lnTo>
                    <a:pt x="256498" y="163230"/>
                  </a:lnTo>
                  <a:lnTo>
                    <a:pt x="260143" y="171477"/>
                  </a:lnTo>
                  <a:lnTo>
                    <a:pt x="264215" y="176130"/>
                  </a:lnTo>
                  <a:lnTo>
                    <a:pt x="263647" y="183373"/>
                  </a:lnTo>
                  <a:lnTo>
                    <a:pt x="271667" y="193743"/>
                  </a:lnTo>
                  <a:lnTo>
                    <a:pt x="269460" y="199008"/>
                  </a:lnTo>
                  <a:lnTo>
                    <a:pt x="272299" y="203839"/>
                  </a:lnTo>
                  <a:lnTo>
                    <a:pt x="268692" y="209536"/>
                  </a:lnTo>
                  <a:lnTo>
                    <a:pt x="267900" y="215318"/>
                  </a:lnTo>
                  <a:lnTo>
                    <a:pt x="273770" y="223425"/>
                  </a:lnTo>
                  <a:lnTo>
                    <a:pt x="268013" y="225616"/>
                  </a:lnTo>
                  <a:lnTo>
                    <a:pt x="265440" y="230474"/>
                  </a:lnTo>
                  <a:lnTo>
                    <a:pt x="275673" y="239425"/>
                  </a:lnTo>
                  <a:lnTo>
                    <a:pt x="278390" y="247161"/>
                  </a:lnTo>
                  <a:lnTo>
                    <a:pt x="282999" y="252049"/>
                  </a:lnTo>
                  <a:lnTo>
                    <a:pt x="291223" y="256337"/>
                  </a:lnTo>
                  <a:lnTo>
                    <a:pt x="294942" y="258328"/>
                  </a:lnTo>
                  <a:lnTo>
                    <a:pt x="296825" y="264957"/>
                  </a:lnTo>
                  <a:lnTo>
                    <a:pt x="299129" y="270183"/>
                  </a:lnTo>
                  <a:lnTo>
                    <a:pt x="303873" y="277041"/>
                  </a:lnTo>
                  <a:lnTo>
                    <a:pt x="308160" y="287353"/>
                  </a:lnTo>
                  <a:lnTo>
                    <a:pt x="311567" y="293328"/>
                  </a:lnTo>
                  <a:lnTo>
                    <a:pt x="313803" y="300622"/>
                  </a:lnTo>
                  <a:lnTo>
                    <a:pt x="319064" y="306875"/>
                  </a:lnTo>
                  <a:lnTo>
                    <a:pt x="321614" y="309900"/>
                  </a:lnTo>
                  <a:lnTo>
                    <a:pt x="319049" y="315692"/>
                  </a:lnTo>
                  <a:lnTo>
                    <a:pt x="323224" y="324112"/>
                  </a:lnTo>
                  <a:lnTo>
                    <a:pt x="330468" y="329964"/>
                  </a:lnTo>
                  <a:lnTo>
                    <a:pt x="331519" y="335578"/>
                  </a:lnTo>
                  <a:lnTo>
                    <a:pt x="337633" y="336529"/>
                  </a:lnTo>
                  <a:lnTo>
                    <a:pt x="339406" y="337997"/>
                  </a:lnTo>
                  <a:lnTo>
                    <a:pt x="343415" y="341313"/>
                  </a:lnTo>
                  <a:lnTo>
                    <a:pt x="342542" y="348581"/>
                  </a:lnTo>
                  <a:lnTo>
                    <a:pt x="345119" y="349817"/>
                  </a:lnTo>
                  <a:lnTo>
                    <a:pt x="348837" y="351597"/>
                  </a:lnTo>
                  <a:lnTo>
                    <a:pt x="357363" y="352512"/>
                  </a:lnTo>
                  <a:lnTo>
                    <a:pt x="366111" y="351422"/>
                  </a:lnTo>
                  <a:lnTo>
                    <a:pt x="368015" y="353637"/>
                  </a:lnTo>
                  <a:lnTo>
                    <a:pt x="369162" y="354972"/>
                  </a:lnTo>
                  <a:lnTo>
                    <a:pt x="366552" y="363880"/>
                  </a:lnTo>
                  <a:lnTo>
                    <a:pt x="363065" y="372694"/>
                  </a:lnTo>
                  <a:lnTo>
                    <a:pt x="358233" y="373097"/>
                  </a:lnTo>
                  <a:lnTo>
                    <a:pt x="357787" y="384800"/>
                  </a:lnTo>
                  <a:lnTo>
                    <a:pt x="353808" y="387424"/>
                  </a:lnTo>
                  <a:lnTo>
                    <a:pt x="351143" y="397295"/>
                  </a:lnTo>
                  <a:lnTo>
                    <a:pt x="349390" y="401986"/>
                  </a:lnTo>
                  <a:lnTo>
                    <a:pt x="347745" y="406662"/>
                  </a:lnTo>
                  <a:lnTo>
                    <a:pt x="346579" y="415020"/>
                  </a:lnTo>
                  <a:lnTo>
                    <a:pt x="340226" y="414700"/>
                  </a:lnTo>
                  <a:lnTo>
                    <a:pt x="338609" y="420161"/>
                  </a:lnTo>
                  <a:lnTo>
                    <a:pt x="343461" y="424872"/>
                  </a:lnTo>
                  <a:lnTo>
                    <a:pt x="340034" y="433305"/>
                  </a:lnTo>
                  <a:lnTo>
                    <a:pt x="342563" y="439446"/>
                  </a:lnTo>
                  <a:lnTo>
                    <a:pt x="345443" y="443627"/>
                  </a:lnTo>
                  <a:lnTo>
                    <a:pt x="343262" y="450013"/>
                  </a:lnTo>
                  <a:lnTo>
                    <a:pt x="344827" y="454249"/>
                  </a:lnTo>
                  <a:lnTo>
                    <a:pt x="341035" y="457216"/>
                  </a:lnTo>
                  <a:lnTo>
                    <a:pt x="332027" y="458203"/>
                  </a:lnTo>
                  <a:lnTo>
                    <a:pt x="326561" y="464808"/>
                  </a:lnTo>
                  <a:lnTo>
                    <a:pt x="330412" y="473348"/>
                  </a:lnTo>
                  <a:lnTo>
                    <a:pt x="329616" y="480411"/>
                  </a:lnTo>
                  <a:lnTo>
                    <a:pt x="325886" y="482228"/>
                  </a:lnTo>
                  <a:lnTo>
                    <a:pt x="324621" y="487936"/>
                  </a:lnTo>
                  <a:lnTo>
                    <a:pt x="325415" y="490999"/>
                  </a:lnTo>
                  <a:lnTo>
                    <a:pt x="326379" y="494717"/>
                  </a:lnTo>
                  <a:lnTo>
                    <a:pt x="330537" y="497541"/>
                  </a:lnTo>
                  <a:lnTo>
                    <a:pt x="337375" y="505734"/>
                  </a:lnTo>
                  <a:lnTo>
                    <a:pt x="345248" y="508794"/>
                  </a:lnTo>
                  <a:lnTo>
                    <a:pt x="349092" y="501730"/>
                  </a:lnTo>
                  <a:lnTo>
                    <a:pt x="355241" y="501783"/>
                  </a:lnTo>
                  <a:lnTo>
                    <a:pt x="366031" y="495780"/>
                  </a:lnTo>
                  <a:lnTo>
                    <a:pt x="373407" y="490308"/>
                  </a:lnTo>
                  <a:lnTo>
                    <a:pt x="374321" y="484764"/>
                  </a:lnTo>
                  <a:lnTo>
                    <a:pt x="378440" y="484878"/>
                  </a:lnTo>
                  <a:lnTo>
                    <a:pt x="380141" y="487623"/>
                  </a:lnTo>
                  <a:lnTo>
                    <a:pt x="383766" y="493460"/>
                  </a:lnTo>
                  <a:lnTo>
                    <a:pt x="386715" y="496752"/>
                  </a:lnTo>
                  <a:lnTo>
                    <a:pt x="391214" y="500447"/>
                  </a:lnTo>
                  <a:lnTo>
                    <a:pt x="389772" y="510891"/>
                  </a:lnTo>
                  <a:lnTo>
                    <a:pt x="392729" y="517146"/>
                  </a:lnTo>
                  <a:lnTo>
                    <a:pt x="391219" y="524060"/>
                  </a:lnTo>
                  <a:lnTo>
                    <a:pt x="393092" y="530160"/>
                  </a:lnTo>
                  <a:lnTo>
                    <a:pt x="391448" y="537970"/>
                  </a:lnTo>
                  <a:lnTo>
                    <a:pt x="397268" y="551226"/>
                  </a:lnTo>
                  <a:lnTo>
                    <a:pt x="401833" y="566389"/>
                  </a:lnTo>
                  <a:lnTo>
                    <a:pt x="407084" y="571137"/>
                  </a:lnTo>
                  <a:lnTo>
                    <a:pt x="411614" y="577402"/>
                  </a:lnTo>
                  <a:lnTo>
                    <a:pt x="411778" y="584500"/>
                  </a:lnTo>
                  <a:lnTo>
                    <a:pt x="409565" y="591353"/>
                  </a:lnTo>
                  <a:lnTo>
                    <a:pt x="406257" y="596570"/>
                  </a:lnTo>
                  <a:lnTo>
                    <a:pt x="409588" y="606361"/>
                  </a:lnTo>
                  <a:lnTo>
                    <a:pt x="413609" y="608082"/>
                  </a:lnTo>
                  <a:lnTo>
                    <a:pt x="419839" y="613972"/>
                  </a:lnTo>
                  <a:lnTo>
                    <a:pt x="425396" y="611656"/>
                  </a:lnTo>
                  <a:lnTo>
                    <a:pt x="434883" y="621089"/>
                  </a:lnTo>
                  <a:lnTo>
                    <a:pt x="436490" y="628941"/>
                  </a:lnTo>
                  <a:lnTo>
                    <a:pt x="439619" y="640153"/>
                  </a:lnTo>
                  <a:lnTo>
                    <a:pt x="437421" y="646826"/>
                  </a:lnTo>
                  <a:lnTo>
                    <a:pt x="441228" y="655401"/>
                  </a:lnTo>
                  <a:lnTo>
                    <a:pt x="440238" y="661552"/>
                  </a:lnTo>
                  <a:lnTo>
                    <a:pt x="444279" y="669638"/>
                  </a:lnTo>
                  <a:lnTo>
                    <a:pt x="450000" y="675474"/>
                  </a:lnTo>
                  <a:lnTo>
                    <a:pt x="455656" y="673021"/>
                  </a:lnTo>
                  <a:lnTo>
                    <a:pt x="456164" y="672800"/>
                  </a:lnTo>
                  <a:lnTo>
                    <a:pt x="456305" y="668092"/>
                  </a:lnTo>
                  <a:lnTo>
                    <a:pt x="466178" y="662014"/>
                  </a:lnTo>
                  <a:lnTo>
                    <a:pt x="468803" y="661910"/>
                  </a:lnTo>
                  <a:lnTo>
                    <a:pt x="478449" y="665054"/>
                  </a:lnTo>
                  <a:lnTo>
                    <a:pt x="490243" y="668381"/>
                  </a:lnTo>
                  <a:lnTo>
                    <a:pt x="497619" y="673836"/>
                  </a:lnTo>
                  <a:lnTo>
                    <a:pt x="501905" y="663602"/>
                  </a:lnTo>
                  <a:lnTo>
                    <a:pt x="509490" y="659424"/>
                  </a:lnTo>
                  <a:lnTo>
                    <a:pt x="515013" y="663632"/>
                  </a:lnTo>
                  <a:lnTo>
                    <a:pt x="523739" y="666978"/>
                  </a:lnTo>
                  <a:lnTo>
                    <a:pt x="532420" y="667047"/>
                  </a:lnTo>
                  <a:lnTo>
                    <a:pt x="548221" y="665855"/>
                  </a:lnTo>
                  <a:lnTo>
                    <a:pt x="553064" y="673617"/>
                  </a:lnTo>
                  <a:lnTo>
                    <a:pt x="563687" y="668642"/>
                  </a:lnTo>
                  <a:lnTo>
                    <a:pt x="571772" y="670231"/>
                  </a:lnTo>
                  <a:lnTo>
                    <a:pt x="576813" y="671217"/>
                  </a:lnTo>
                  <a:lnTo>
                    <a:pt x="581418" y="668149"/>
                  </a:lnTo>
                  <a:lnTo>
                    <a:pt x="587922" y="656102"/>
                  </a:lnTo>
                  <a:lnTo>
                    <a:pt x="589336" y="654109"/>
                  </a:lnTo>
                  <a:lnTo>
                    <a:pt x="591495" y="651065"/>
                  </a:lnTo>
                  <a:lnTo>
                    <a:pt x="597154" y="647216"/>
                  </a:lnTo>
                  <a:lnTo>
                    <a:pt x="597815" y="647839"/>
                  </a:lnTo>
                  <a:lnTo>
                    <a:pt x="602306" y="652070"/>
                  </a:lnTo>
                  <a:lnTo>
                    <a:pt x="606397" y="660206"/>
                  </a:lnTo>
                  <a:lnTo>
                    <a:pt x="609740" y="666712"/>
                  </a:lnTo>
                  <a:lnTo>
                    <a:pt x="610991" y="673304"/>
                  </a:lnTo>
                  <a:lnTo>
                    <a:pt x="615683" y="679331"/>
                  </a:lnTo>
                  <a:lnTo>
                    <a:pt x="616879" y="685156"/>
                  </a:lnTo>
                  <a:lnTo>
                    <a:pt x="623431" y="688693"/>
                  </a:lnTo>
                  <a:lnTo>
                    <a:pt x="621634" y="701779"/>
                  </a:lnTo>
                  <a:lnTo>
                    <a:pt x="617039" y="736121"/>
                  </a:lnTo>
                  <a:lnTo>
                    <a:pt x="614808" y="753483"/>
                  </a:lnTo>
                  <a:lnTo>
                    <a:pt x="613535" y="763400"/>
                  </a:lnTo>
                  <a:lnTo>
                    <a:pt x="609646" y="792518"/>
                  </a:lnTo>
                  <a:lnTo>
                    <a:pt x="606400" y="817188"/>
                  </a:lnTo>
                  <a:lnTo>
                    <a:pt x="603188" y="841664"/>
                  </a:lnTo>
                  <a:lnTo>
                    <a:pt x="598936" y="873798"/>
                  </a:lnTo>
                  <a:lnTo>
                    <a:pt x="598011" y="880791"/>
                  </a:lnTo>
                  <a:lnTo>
                    <a:pt x="597052" y="888048"/>
                  </a:lnTo>
                  <a:lnTo>
                    <a:pt x="592840" y="919979"/>
                  </a:lnTo>
                  <a:lnTo>
                    <a:pt x="588992" y="947508"/>
                  </a:lnTo>
                  <a:lnTo>
                    <a:pt x="585966" y="969205"/>
                  </a:lnTo>
                  <a:lnTo>
                    <a:pt x="579943" y="1015134"/>
                  </a:lnTo>
                  <a:lnTo>
                    <a:pt x="547953" y="1010812"/>
                  </a:lnTo>
                  <a:lnTo>
                    <a:pt x="538439" y="1009629"/>
                  </a:lnTo>
                  <a:lnTo>
                    <a:pt x="534882" y="1009133"/>
                  </a:lnTo>
                  <a:lnTo>
                    <a:pt x="511168" y="1005785"/>
                  </a:lnTo>
                  <a:lnTo>
                    <a:pt x="476152" y="1000870"/>
                  </a:lnTo>
                  <a:lnTo>
                    <a:pt x="471334" y="1000003"/>
                  </a:lnTo>
                  <a:lnTo>
                    <a:pt x="461072" y="998147"/>
                  </a:lnTo>
                  <a:lnTo>
                    <a:pt x="423749" y="992505"/>
                  </a:lnTo>
                  <a:lnTo>
                    <a:pt x="389376" y="987344"/>
                  </a:lnTo>
                  <a:lnTo>
                    <a:pt x="365186" y="983694"/>
                  </a:lnTo>
                  <a:lnTo>
                    <a:pt x="341082" y="980102"/>
                  </a:lnTo>
                  <a:lnTo>
                    <a:pt x="309765" y="975451"/>
                  </a:lnTo>
                  <a:lnTo>
                    <a:pt x="288161" y="971032"/>
                  </a:lnTo>
                  <a:lnTo>
                    <a:pt x="264882" y="966883"/>
                  </a:lnTo>
                  <a:lnTo>
                    <a:pt x="234224" y="961358"/>
                  </a:lnTo>
                  <a:lnTo>
                    <a:pt x="205209" y="955320"/>
                  </a:lnTo>
                  <a:lnTo>
                    <a:pt x="191739" y="952991"/>
                  </a:lnTo>
                  <a:lnTo>
                    <a:pt x="165009" y="948299"/>
                  </a:lnTo>
                  <a:lnTo>
                    <a:pt x="134889" y="942333"/>
                  </a:lnTo>
                  <a:lnTo>
                    <a:pt x="111289" y="937801"/>
                  </a:lnTo>
                  <a:lnTo>
                    <a:pt x="66688" y="928795"/>
                  </a:lnTo>
                  <a:lnTo>
                    <a:pt x="38447" y="922986"/>
                  </a:lnTo>
                  <a:lnTo>
                    <a:pt x="767" y="914747"/>
                  </a:lnTo>
                  <a:lnTo>
                    <a:pt x="0" y="914577"/>
                  </a:lnTo>
                  <a:lnTo>
                    <a:pt x="10117" y="865024"/>
                  </a:lnTo>
                  <a:lnTo>
                    <a:pt x="21707" y="808919"/>
                  </a:lnTo>
                  <a:lnTo>
                    <a:pt x="27563" y="780435"/>
                  </a:lnTo>
                  <a:lnTo>
                    <a:pt x="43080" y="705757"/>
                  </a:lnTo>
                  <a:lnTo>
                    <a:pt x="45497" y="694762"/>
                  </a:lnTo>
                  <a:lnTo>
                    <a:pt x="49621" y="676035"/>
                  </a:lnTo>
                  <a:lnTo>
                    <a:pt x="54738" y="669290"/>
                  </a:lnTo>
                  <a:lnTo>
                    <a:pt x="56018" y="667601"/>
                  </a:lnTo>
                  <a:lnTo>
                    <a:pt x="59912" y="656495"/>
                  </a:lnTo>
                  <a:lnTo>
                    <a:pt x="63278" y="650867"/>
                  </a:lnTo>
                  <a:lnTo>
                    <a:pt x="61092" y="642752"/>
                  </a:lnTo>
                  <a:lnTo>
                    <a:pt x="70314" y="635524"/>
                  </a:lnTo>
                  <a:lnTo>
                    <a:pt x="70537" y="635349"/>
                  </a:lnTo>
                  <a:lnTo>
                    <a:pt x="70592" y="631922"/>
                  </a:lnTo>
                  <a:lnTo>
                    <a:pt x="65175" y="628764"/>
                  </a:lnTo>
                  <a:lnTo>
                    <a:pt x="65717" y="623202"/>
                  </a:lnTo>
                  <a:lnTo>
                    <a:pt x="57666" y="621262"/>
                  </a:lnTo>
                  <a:lnTo>
                    <a:pt x="53072" y="614758"/>
                  </a:lnTo>
                  <a:lnTo>
                    <a:pt x="47991" y="616216"/>
                  </a:lnTo>
                  <a:lnTo>
                    <a:pt x="44497" y="611429"/>
                  </a:lnTo>
                  <a:lnTo>
                    <a:pt x="45183" y="610471"/>
                  </a:lnTo>
                  <a:lnTo>
                    <a:pt x="47909" y="606662"/>
                  </a:lnTo>
                  <a:lnTo>
                    <a:pt x="46505" y="602045"/>
                  </a:lnTo>
                  <a:close/>
                </a:path>
              </a:pathLst>
            </a:custGeom>
            <a:solidFill>
              <a:srgbClr val="FFEEE7">
                <a:alpha val="100000"/>
              </a:srgbClr>
            </a:solidFill>
            <a:ln w="10840" cap="rnd">
              <a:solidFill>
                <a:srgbClr val="000000">
                  <a:alpha val="100000"/>
                </a:srgbClr>
              </a:solidFill>
              <a:prstDash val="solid"/>
              <a:round/>
            </a:ln>
          </p:spPr>
          <p:txBody>
            <a:bodyPr/>
            <a:lstStyle/>
            <a:p/>
          </p:txBody>
        </p:sp>
        <p:sp>
          <p:nvSpPr>
            <p:cNvPr id="31" name="pg30"/>
            <p:cNvSpPr/>
            <p:nvPr/>
          </p:nvSpPr>
          <p:spPr>
            <a:xfrm>
              <a:off x="4602232" y="3150950"/>
              <a:ext cx="430621" cy="745666"/>
            </a:xfrm>
            <a:custGeom>
              <a:avLst/>
              <a:pathLst>
                <a:path w="430621" h="745666">
                  <a:moveTo>
                    <a:pt x="190" y="349085"/>
                  </a:moveTo>
                  <a:lnTo>
                    <a:pt x="493" y="342629"/>
                  </a:lnTo>
                  <a:lnTo>
                    <a:pt x="626" y="339779"/>
                  </a:lnTo>
                  <a:lnTo>
                    <a:pt x="2280" y="332591"/>
                  </a:lnTo>
                  <a:lnTo>
                    <a:pt x="6604" y="324674"/>
                  </a:lnTo>
                  <a:lnTo>
                    <a:pt x="11008" y="321426"/>
                  </a:lnTo>
                  <a:lnTo>
                    <a:pt x="9602" y="314486"/>
                  </a:lnTo>
                  <a:lnTo>
                    <a:pt x="10035" y="306636"/>
                  </a:lnTo>
                  <a:lnTo>
                    <a:pt x="7044" y="303732"/>
                  </a:lnTo>
                  <a:lnTo>
                    <a:pt x="8435" y="297161"/>
                  </a:lnTo>
                  <a:lnTo>
                    <a:pt x="11487" y="292708"/>
                  </a:lnTo>
                  <a:lnTo>
                    <a:pt x="20362" y="288436"/>
                  </a:lnTo>
                  <a:lnTo>
                    <a:pt x="26478" y="287928"/>
                  </a:lnTo>
                  <a:lnTo>
                    <a:pt x="26619" y="287804"/>
                  </a:lnTo>
                  <a:lnTo>
                    <a:pt x="32622" y="282520"/>
                  </a:lnTo>
                  <a:lnTo>
                    <a:pt x="32515" y="278952"/>
                  </a:lnTo>
                  <a:lnTo>
                    <a:pt x="32412" y="275534"/>
                  </a:lnTo>
                  <a:lnTo>
                    <a:pt x="34065" y="268057"/>
                  </a:lnTo>
                  <a:lnTo>
                    <a:pt x="33366" y="262598"/>
                  </a:lnTo>
                  <a:lnTo>
                    <a:pt x="37540" y="255818"/>
                  </a:lnTo>
                  <a:lnTo>
                    <a:pt x="42838" y="249378"/>
                  </a:lnTo>
                  <a:lnTo>
                    <a:pt x="45565" y="243469"/>
                  </a:lnTo>
                  <a:lnTo>
                    <a:pt x="45337" y="234764"/>
                  </a:lnTo>
                  <a:lnTo>
                    <a:pt x="43972" y="228144"/>
                  </a:lnTo>
                  <a:lnTo>
                    <a:pt x="43895" y="227769"/>
                  </a:lnTo>
                  <a:lnTo>
                    <a:pt x="42860" y="222751"/>
                  </a:lnTo>
                  <a:lnTo>
                    <a:pt x="38095" y="216386"/>
                  </a:lnTo>
                  <a:lnTo>
                    <a:pt x="33709" y="216389"/>
                  </a:lnTo>
                  <a:lnTo>
                    <a:pt x="29073" y="210432"/>
                  </a:lnTo>
                  <a:lnTo>
                    <a:pt x="25329" y="206076"/>
                  </a:lnTo>
                  <a:lnTo>
                    <a:pt x="28136" y="194491"/>
                  </a:lnTo>
                  <a:lnTo>
                    <a:pt x="28313" y="193758"/>
                  </a:lnTo>
                  <a:lnTo>
                    <a:pt x="28546" y="189791"/>
                  </a:lnTo>
                  <a:lnTo>
                    <a:pt x="31475" y="182176"/>
                  </a:lnTo>
                  <a:lnTo>
                    <a:pt x="37434" y="180657"/>
                  </a:lnTo>
                  <a:lnTo>
                    <a:pt x="41724" y="181145"/>
                  </a:lnTo>
                  <a:lnTo>
                    <a:pt x="47008" y="177162"/>
                  </a:lnTo>
                  <a:lnTo>
                    <a:pt x="54953" y="175645"/>
                  </a:lnTo>
                  <a:lnTo>
                    <a:pt x="63343" y="174446"/>
                  </a:lnTo>
                  <a:lnTo>
                    <a:pt x="71068" y="169507"/>
                  </a:lnTo>
                  <a:lnTo>
                    <a:pt x="75290" y="164828"/>
                  </a:lnTo>
                  <a:lnTo>
                    <a:pt x="80970" y="163742"/>
                  </a:lnTo>
                  <a:lnTo>
                    <a:pt x="86015" y="162618"/>
                  </a:lnTo>
                  <a:lnTo>
                    <a:pt x="89927" y="156882"/>
                  </a:lnTo>
                  <a:lnTo>
                    <a:pt x="94776" y="154073"/>
                  </a:lnTo>
                  <a:lnTo>
                    <a:pt x="96914" y="151274"/>
                  </a:lnTo>
                  <a:lnTo>
                    <a:pt x="96193" y="142529"/>
                  </a:lnTo>
                  <a:lnTo>
                    <a:pt x="97904" y="138265"/>
                  </a:lnTo>
                  <a:lnTo>
                    <a:pt x="97671" y="133776"/>
                  </a:lnTo>
                  <a:lnTo>
                    <a:pt x="97576" y="131954"/>
                  </a:lnTo>
                  <a:lnTo>
                    <a:pt x="103106" y="126257"/>
                  </a:lnTo>
                  <a:lnTo>
                    <a:pt x="103677" y="125791"/>
                  </a:lnTo>
                  <a:lnTo>
                    <a:pt x="109293" y="121201"/>
                  </a:lnTo>
                  <a:lnTo>
                    <a:pt x="108714" y="116892"/>
                  </a:lnTo>
                  <a:lnTo>
                    <a:pt x="109714" y="111526"/>
                  </a:lnTo>
                  <a:lnTo>
                    <a:pt x="109679" y="105354"/>
                  </a:lnTo>
                  <a:lnTo>
                    <a:pt x="109673" y="104237"/>
                  </a:lnTo>
                  <a:lnTo>
                    <a:pt x="110373" y="96401"/>
                  </a:lnTo>
                  <a:lnTo>
                    <a:pt x="107931" y="91723"/>
                  </a:lnTo>
                  <a:lnTo>
                    <a:pt x="107449" y="90800"/>
                  </a:lnTo>
                  <a:lnTo>
                    <a:pt x="106650" y="82053"/>
                  </a:lnTo>
                  <a:lnTo>
                    <a:pt x="101468" y="76948"/>
                  </a:lnTo>
                  <a:lnTo>
                    <a:pt x="95054" y="74313"/>
                  </a:lnTo>
                  <a:lnTo>
                    <a:pt x="90203" y="72285"/>
                  </a:lnTo>
                  <a:lnTo>
                    <a:pt x="87866" y="71306"/>
                  </a:lnTo>
                  <a:lnTo>
                    <a:pt x="81220" y="67271"/>
                  </a:lnTo>
                  <a:lnTo>
                    <a:pt x="77681" y="62470"/>
                  </a:lnTo>
                  <a:lnTo>
                    <a:pt x="78391" y="56796"/>
                  </a:lnTo>
                  <a:lnTo>
                    <a:pt x="74985" y="52225"/>
                  </a:lnTo>
                  <a:lnTo>
                    <a:pt x="70911" y="49411"/>
                  </a:lnTo>
                  <a:lnTo>
                    <a:pt x="67359" y="46955"/>
                  </a:lnTo>
                  <a:lnTo>
                    <a:pt x="62179" y="42771"/>
                  </a:lnTo>
                  <a:lnTo>
                    <a:pt x="59599" y="41897"/>
                  </a:lnTo>
                  <a:lnTo>
                    <a:pt x="53758" y="39300"/>
                  </a:lnTo>
                  <a:lnTo>
                    <a:pt x="53594" y="34419"/>
                  </a:lnTo>
                  <a:lnTo>
                    <a:pt x="73619" y="32268"/>
                  </a:lnTo>
                  <a:lnTo>
                    <a:pt x="74652" y="32143"/>
                  </a:lnTo>
                  <a:lnTo>
                    <a:pt x="94384" y="29716"/>
                  </a:lnTo>
                  <a:lnTo>
                    <a:pt x="123229" y="26458"/>
                  </a:lnTo>
                  <a:lnTo>
                    <a:pt x="131872" y="25499"/>
                  </a:lnTo>
                  <a:lnTo>
                    <a:pt x="165347" y="21695"/>
                  </a:lnTo>
                  <a:lnTo>
                    <a:pt x="174270" y="20679"/>
                  </a:lnTo>
                  <a:lnTo>
                    <a:pt x="177732" y="20282"/>
                  </a:lnTo>
                  <a:lnTo>
                    <a:pt x="209105" y="16614"/>
                  </a:lnTo>
                  <a:lnTo>
                    <a:pt x="213991" y="16006"/>
                  </a:lnTo>
                  <a:lnTo>
                    <a:pt x="219055" y="15373"/>
                  </a:lnTo>
                  <a:lnTo>
                    <a:pt x="234959" y="13364"/>
                  </a:lnTo>
                  <a:lnTo>
                    <a:pt x="241664" y="12506"/>
                  </a:lnTo>
                  <a:lnTo>
                    <a:pt x="261055" y="9607"/>
                  </a:lnTo>
                  <a:lnTo>
                    <a:pt x="280618" y="6710"/>
                  </a:lnTo>
                  <a:lnTo>
                    <a:pt x="289108" y="5437"/>
                  </a:lnTo>
                  <a:lnTo>
                    <a:pt x="290792" y="5214"/>
                  </a:lnTo>
                  <a:lnTo>
                    <a:pt x="320013" y="1291"/>
                  </a:lnTo>
                  <a:lnTo>
                    <a:pt x="329460" y="0"/>
                  </a:lnTo>
                  <a:lnTo>
                    <a:pt x="330557" y="9441"/>
                  </a:lnTo>
                  <a:lnTo>
                    <a:pt x="330001" y="17479"/>
                  </a:lnTo>
                  <a:lnTo>
                    <a:pt x="329808" y="25601"/>
                  </a:lnTo>
                  <a:lnTo>
                    <a:pt x="330015" y="26075"/>
                  </a:lnTo>
                  <a:lnTo>
                    <a:pt x="334887" y="37223"/>
                  </a:lnTo>
                  <a:lnTo>
                    <a:pt x="334974" y="37421"/>
                  </a:lnTo>
                  <a:lnTo>
                    <a:pt x="340005" y="44162"/>
                  </a:lnTo>
                  <a:lnTo>
                    <a:pt x="342223" y="47115"/>
                  </a:lnTo>
                  <a:lnTo>
                    <a:pt x="348181" y="52425"/>
                  </a:lnTo>
                  <a:lnTo>
                    <a:pt x="348973" y="53130"/>
                  </a:lnTo>
                  <a:lnTo>
                    <a:pt x="351178" y="59073"/>
                  </a:lnTo>
                  <a:lnTo>
                    <a:pt x="356420" y="71243"/>
                  </a:lnTo>
                  <a:lnTo>
                    <a:pt x="357843" y="74543"/>
                  </a:lnTo>
                  <a:lnTo>
                    <a:pt x="357984" y="74870"/>
                  </a:lnTo>
                  <a:lnTo>
                    <a:pt x="359343" y="76131"/>
                  </a:lnTo>
                  <a:lnTo>
                    <a:pt x="359392" y="77317"/>
                  </a:lnTo>
                  <a:lnTo>
                    <a:pt x="359388" y="79144"/>
                  </a:lnTo>
                  <a:lnTo>
                    <a:pt x="360556" y="82429"/>
                  </a:lnTo>
                  <a:lnTo>
                    <a:pt x="363280" y="86621"/>
                  </a:lnTo>
                  <a:lnTo>
                    <a:pt x="364156" y="87969"/>
                  </a:lnTo>
                  <a:lnTo>
                    <a:pt x="366867" y="92137"/>
                  </a:lnTo>
                  <a:lnTo>
                    <a:pt x="370138" y="94034"/>
                  </a:lnTo>
                  <a:lnTo>
                    <a:pt x="371258" y="97130"/>
                  </a:lnTo>
                  <a:lnTo>
                    <a:pt x="371573" y="99192"/>
                  </a:lnTo>
                  <a:lnTo>
                    <a:pt x="374971" y="122743"/>
                  </a:lnTo>
                  <a:lnTo>
                    <a:pt x="376084" y="130586"/>
                  </a:lnTo>
                  <a:lnTo>
                    <a:pt x="379300" y="153304"/>
                  </a:lnTo>
                  <a:lnTo>
                    <a:pt x="381874" y="170693"/>
                  </a:lnTo>
                  <a:lnTo>
                    <a:pt x="384623" y="189307"/>
                  </a:lnTo>
                  <a:lnTo>
                    <a:pt x="384909" y="191214"/>
                  </a:lnTo>
                  <a:lnTo>
                    <a:pt x="387172" y="206333"/>
                  </a:lnTo>
                  <a:lnTo>
                    <a:pt x="390223" y="227249"/>
                  </a:lnTo>
                  <a:lnTo>
                    <a:pt x="394086" y="253803"/>
                  </a:lnTo>
                  <a:lnTo>
                    <a:pt x="394876" y="259634"/>
                  </a:lnTo>
                  <a:lnTo>
                    <a:pt x="395133" y="261527"/>
                  </a:lnTo>
                  <a:lnTo>
                    <a:pt x="399171" y="291383"/>
                  </a:lnTo>
                  <a:lnTo>
                    <a:pt x="401037" y="304923"/>
                  </a:lnTo>
                  <a:lnTo>
                    <a:pt x="403512" y="322924"/>
                  </a:lnTo>
                  <a:lnTo>
                    <a:pt x="405948" y="339871"/>
                  </a:lnTo>
                  <a:lnTo>
                    <a:pt x="410068" y="368618"/>
                  </a:lnTo>
                  <a:lnTo>
                    <a:pt x="411192" y="376199"/>
                  </a:lnTo>
                  <a:lnTo>
                    <a:pt x="413731" y="393343"/>
                  </a:lnTo>
                  <a:lnTo>
                    <a:pt x="413881" y="394361"/>
                  </a:lnTo>
                  <a:lnTo>
                    <a:pt x="416176" y="410370"/>
                  </a:lnTo>
                  <a:lnTo>
                    <a:pt x="411580" y="412082"/>
                  </a:lnTo>
                  <a:lnTo>
                    <a:pt x="409856" y="416037"/>
                  </a:lnTo>
                  <a:lnTo>
                    <a:pt x="411435" y="423003"/>
                  </a:lnTo>
                  <a:lnTo>
                    <a:pt x="411787" y="424556"/>
                  </a:lnTo>
                  <a:lnTo>
                    <a:pt x="414142" y="429090"/>
                  </a:lnTo>
                  <a:lnTo>
                    <a:pt x="408523" y="435913"/>
                  </a:lnTo>
                  <a:lnTo>
                    <a:pt x="408913" y="437097"/>
                  </a:lnTo>
                  <a:lnTo>
                    <a:pt x="411269" y="444237"/>
                  </a:lnTo>
                  <a:lnTo>
                    <a:pt x="417481" y="449291"/>
                  </a:lnTo>
                  <a:lnTo>
                    <a:pt x="417858" y="456729"/>
                  </a:lnTo>
                  <a:lnTo>
                    <a:pt x="423477" y="459873"/>
                  </a:lnTo>
                  <a:lnTo>
                    <a:pt x="424873" y="468307"/>
                  </a:lnTo>
                  <a:lnTo>
                    <a:pt x="424796" y="468554"/>
                  </a:lnTo>
                  <a:lnTo>
                    <a:pt x="423459" y="472839"/>
                  </a:lnTo>
                  <a:lnTo>
                    <a:pt x="425131" y="475698"/>
                  </a:lnTo>
                  <a:lnTo>
                    <a:pt x="427005" y="478901"/>
                  </a:lnTo>
                  <a:lnTo>
                    <a:pt x="430621" y="487613"/>
                  </a:lnTo>
                  <a:lnTo>
                    <a:pt x="427351" y="498897"/>
                  </a:lnTo>
                  <a:lnTo>
                    <a:pt x="420415" y="505074"/>
                  </a:lnTo>
                  <a:lnTo>
                    <a:pt x="419551" y="512062"/>
                  </a:lnTo>
                  <a:lnTo>
                    <a:pt x="418868" y="515109"/>
                  </a:lnTo>
                  <a:lnTo>
                    <a:pt x="418069" y="518664"/>
                  </a:lnTo>
                  <a:lnTo>
                    <a:pt x="419282" y="522408"/>
                  </a:lnTo>
                  <a:lnTo>
                    <a:pt x="413718" y="527548"/>
                  </a:lnTo>
                  <a:lnTo>
                    <a:pt x="411754" y="533800"/>
                  </a:lnTo>
                  <a:lnTo>
                    <a:pt x="411025" y="536158"/>
                  </a:lnTo>
                  <a:lnTo>
                    <a:pt x="408928" y="542925"/>
                  </a:lnTo>
                  <a:lnTo>
                    <a:pt x="404730" y="552098"/>
                  </a:lnTo>
                  <a:lnTo>
                    <a:pt x="397532" y="558354"/>
                  </a:lnTo>
                  <a:lnTo>
                    <a:pt x="391856" y="563377"/>
                  </a:lnTo>
                  <a:lnTo>
                    <a:pt x="391856" y="564333"/>
                  </a:lnTo>
                  <a:lnTo>
                    <a:pt x="391858" y="568693"/>
                  </a:lnTo>
                  <a:lnTo>
                    <a:pt x="397677" y="574012"/>
                  </a:lnTo>
                  <a:lnTo>
                    <a:pt x="395015" y="581375"/>
                  </a:lnTo>
                  <a:lnTo>
                    <a:pt x="393062" y="587635"/>
                  </a:lnTo>
                  <a:lnTo>
                    <a:pt x="389145" y="591547"/>
                  </a:lnTo>
                  <a:lnTo>
                    <a:pt x="391885" y="600440"/>
                  </a:lnTo>
                  <a:lnTo>
                    <a:pt x="390579" y="610009"/>
                  </a:lnTo>
                  <a:lnTo>
                    <a:pt x="389092" y="613593"/>
                  </a:lnTo>
                  <a:lnTo>
                    <a:pt x="388460" y="615113"/>
                  </a:lnTo>
                  <a:lnTo>
                    <a:pt x="393552" y="622012"/>
                  </a:lnTo>
                  <a:lnTo>
                    <a:pt x="391274" y="629948"/>
                  </a:lnTo>
                  <a:lnTo>
                    <a:pt x="384505" y="637029"/>
                  </a:lnTo>
                  <a:lnTo>
                    <a:pt x="382370" y="643085"/>
                  </a:lnTo>
                  <a:lnTo>
                    <a:pt x="386674" y="653188"/>
                  </a:lnTo>
                  <a:lnTo>
                    <a:pt x="386757" y="653384"/>
                  </a:lnTo>
                  <a:lnTo>
                    <a:pt x="393725" y="658312"/>
                  </a:lnTo>
                  <a:lnTo>
                    <a:pt x="394784" y="661475"/>
                  </a:lnTo>
                  <a:lnTo>
                    <a:pt x="395484" y="663564"/>
                  </a:lnTo>
                  <a:lnTo>
                    <a:pt x="385957" y="667738"/>
                  </a:lnTo>
                  <a:lnTo>
                    <a:pt x="373192" y="671478"/>
                  </a:lnTo>
                  <a:lnTo>
                    <a:pt x="365989" y="678901"/>
                  </a:lnTo>
                  <a:lnTo>
                    <a:pt x="359702" y="677586"/>
                  </a:lnTo>
                  <a:lnTo>
                    <a:pt x="359407" y="677524"/>
                  </a:lnTo>
                  <a:lnTo>
                    <a:pt x="354830" y="681040"/>
                  </a:lnTo>
                  <a:lnTo>
                    <a:pt x="353657" y="689381"/>
                  </a:lnTo>
                  <a:lnTo>
                    <a:pt x="351577" y="696197"/>
                  </a:lnTo>
                  <a:lnTo>
                    <a:pt x="357271" y="704906"/>
                  </a:lnTo>
                  <a:lnTo>
                    <a:pt x="363389" y="713481"/>
                  </a:lnTo>
                  <a:lnTo>
                    <a:pt x="362177" y="720533"/>
                  </a:lnTo>
                  <a:lnTo>
                    <a:pt x="359380" y="724998"/>
                  </a:lnTo>
                  <a:lnTo>
                    <a:pt x="358575" y="725128"/>
                  </a:lnTo>
                  <a:lnTo>
                    <a:pt x="357884" y="725241"/>
                  </a:lnTo>
                  <a:lnTo>
                    <a:pt x="353570" y="725940"/>
                  </a:lnTo>
                  <a:lnTo>
                    <a:pt x="350192" y="724151"/>
                  </a:lnTo>
                  <a:lnTo>
                    <a:pt x="344417" y="721089"/>
                  </a:lnTo>
                  <a:lnTo>
                    <a:pt x="335275" y="718528"/>
                  </a:lnTo>
                  <a:lnTo>
                    <a:pt x="328847" y="717584"/>
                  </a:lnTo>
                  <a:lnTo>
                    <a:pt x="319553" y="713235"/>
                  </a:lnTo>
                  <a:lnTo>
                    <a:pt x="309310" y="710597"/>
                  </a:lnTo>
                  <a:lnTo>
                    <a:pt x="308897" y="710491"/>
                  </a:lnTo>
                  <a:lnTo>
                    <a:pt x="308713" y="710527"/>
                  </a:lnTo>
                  <a:lnTo>
                    <a:pt x="301685" y="711877"/>
                  </a:lnTo>
                  <a:lnTo>
                    <a:pt x="296267" y="717368"/>
                  </a:lnTo>
                  <a:lnTo>
                    <a:pt x="292724" y="724239"/>
                  </a:lnTo>
                  <a:lnTo>
                    <a:pt x="286528" y="733993"/>
                  </a:lnTo>
                  <a:lnTo>
                    <a:pt x="286715" y="734251"/>
                  </a:lnTo>
                  <a:lnTo>
                    <a:pt x="291547" y="740882"/>
                  </a:lnTo>
                  <a:lnTo>
                    <a:pt x="291694" y="745666"/>
                  </a:lnTo>
                  <a:lnTo>
                    <a:pt x="285028" y="745501"/>
                  </a:lnTo>
                  <a:lnTo>
                    <a:pt x="278032" y="742961"/>
                  </a:lnTo>
                  <a:lnTo>
                    <a:pt x="272577" y="741887"/>
                  </a:lnTo>
                  <a:lnTo>
                    <a:pt x="266883" y="740763"/>
                  </a:lnTo>
                  <a:lnTo>
                    <a:pt x="263337" y="733092"/>
                  </a:lnTo>
                  <a:lnTo>
                    <a:pt x="254457" y="722858"/>
                  </a:lnTo>
                  <a:lnTo>
                    <a:pt x="251932" y="714442"/>
                  </a:lnTo>
                  <a:lnTo>
                    <a:pt x="250517" y="713604"/>
                  </a:lnTo>
                  <a:lnTo>
                    <a:pt x="246609" y="711290"/>
                  </a:lnTo>
                  <a:lnTo>
                    <a:pt x="248242" y="705342"/>
                  </a:lnTo>
                  <a:lnTo>
                    <a:pt x="250340" y="703730"/>
                  </a:lnTo>
                  <a:lnTo>
                    <a:pt x="254780" y="700313"/>
                  </a:lnTo>
                  <a:lnTo>
                    <a:pt x="254217" y="693512"/>
                  </a:lnTo>
                  <a:lnTo>
                    <a:pt x="248560" y="686328"/>
                  </a:lnTo>
                  <a:lnTo>
                    <a:pt x="243267" y="678515"/>
                  </a:lnTo>
                  <a:lnTo>
                    <a:pt x="243926" y="674536"/>
                  </a:lnTo>
                  <a:lnTo>
                    <a:pt x="244177" y="673019"/>
                  </a:lnTo>
                  <a:lnTo>
                    <a:pt x="244406" y="671633"/>
                  </a:lnTo>
                  <a:lnTo>
                    <a:pt x="242402" y="665868"/>
                  </a:lnTo>
                  <a:lnTo>
                    <a:pt x="239689" y="656644"/>
                  </a:lnTo>
                  <a:lnTo>
                    <a:pt x="232034" y="653975"/>
                  </a:lnTo>
                  <a:lnTo>
                    <a:pt x="223481" y="650238"/>
                  </a:lnTo>
                  <a:lnTo>
                    <a:pt x="220912" y="645613"/>
                  </a:lnTo>
                  <a:lnTo>
                    <a:pt x="219665" y="643367"/>
                  </a:lnTo>
                  <a:lnTo>
                    <a:pt x="210138" y="639088"/>
                  </a:lnTo>
                  <a:lnTo>
                    <a:pt x="202212" y="633516"/>
                  </a:lnTo>
                  <a:lnTo>
                    <a:pt x="195199" y="638830"/>
                  </a:lnTo>
                  <a:lnTo>
                    <a:pt x="194025" y="637711"/>
                  </a:lnTo>
                  <a:lnTo>
                    <a:pt x="189159" y="633064"/>
                  </a:lnTo>
                  <a:lnTo>
                    <a:pt x="190463" y="626557"/>
                  </a:lnTo>
                  <a:lnTo>
                    <a:pt x="184850" y="626763"/>
                  </a:lnTo>
                  <a:lnTo>
                    <a:pt x="176627" y="621694"/>
                  </a:lnTo>
                  <a:lnTo>
                    <a:pt x="171427" y="617611"/>
                  </a:lnTo>
                  <a:lnTo>
                    <a:pt x="162590" y="613619"/>
                  </a:lnTo>
                  <a:lnTo>
                    <a:pt x="161152" y="612969"/>
                  </a:lnTo>
                  <a:lnTo>
                    <a:pt x="157130" y="608972"/>
                  </a:lnTo>
                  <a:lnTo>
                    <a:pt x="149125" y="602709"/>
                  </a:lnTo>
                  <a:lnTo>
                    <a:pt x="145588" y="598044"/>
                  </a:lnTo>
                  <a:lnTo>
                    <a:pt x="144023" y="595977"/>
                  </a:lnTo>
                  <a:lnTo>
                    <a:pt x="141882" y="584586"/>
                  </a:lnTo>
                  <a:lnTo>
                    <a:pt x="143459" y="577144"/>
                  </a:lnTo>
                  <a:lnTo>
                    <a:pt x="144068" y="576160"/>
                  </a:lnTo>
                  <a:lnTo>
                    <a:pt x="144305" y="575776"/>
                  </a:lnTo>
                  <a:lnTo>
                    <a:pt x="148882" y="568368"/>
                  </a:lnTo>
                  <a:lnTo>
                    <a:pt x="149853" y="560546"/>
                  </a:lnTo>
                  <a:lnTo>
                    <a:pt x="150594" y="557451"/>
                  </a:lnTo>
                  <a:lnTo>
                    <a:pt x="151000" y="555750"/>
                  </a:lnTo>
                  <a:lnTo>
                    <a:pt x="151457" y="553839"/>
                  </a:lnTo>
                  <a:lnTo>
                    <a:pt x="157123" y="544229"/>
                  </a:lnTo>
                  <a:lnTo>
                    <a:pt x="156711" y="537742"/>
                  </a:lnTo>
                  <a:lnTo>
                    <a:pt x="154901" y="534319"/>
                  </a:lnTo>
                  <a:lnTo>
                    <a:pt x="152821" y="529412"/>
                  </a:lnTo>
                  <a:lnTo>
                    <a:pt x="156611" y="522724"/>
                  </a:lnTo>
                  <a:lnTo>
                    <a:pt x="161130" y="517753"/>
                  </a:lnTo>
                  <a:lnTo>
                    <a:pt x="160932" y="511945"/>
                  </a:lnTo>
                  <a:lnTo>
                    <a:pt x="150548" y="506564"/>
                  </a:lnTo>
                  <a:lnTo>
                    <a:pt x="148002" y="505242"/>
                  </a:lnTo>
                  <a:lnTo>
                    <a:pt x="143129" y="504682"/>
                  </a:lnTo>
                  <a:lnTo>
                    <a:pt x="140797" y="504413"/>
                  </a:lnTo>
                  <a:lnTo>
                    <a:pt x="130295" y="500736"/>
                  </a:lnTo>
                  <a:lnTo>
                    <a:pt x="124614" y="501213"/>
                  </a:lnTo>
                  <a:lnTo>
                    <a:pt x="122882" y="501358"/>
                  </a:lnTo>
                  <a:lnTo>
                    <a:pt x="120299" y="508533"/>
                  </a:lnTo>
                  <a:lnTo>
                    <a:pt x="115152" y="514425"/>
                  </a:lnTo>
                  <a:lnTo>
                    <a:pt x="111014" y="514326"/>
                  </a:lnTo>
                  <a:lnTo>
                    <a:pt x="104014" y="509070"/>
                  </a:lnTo>
                  <a:lnTo>
                    <a:pt x="103366" y="507213"/>
                  </a:lnTo>
                  <a:lnTo>
                    <a:pt x="101150" y="500855"/>
                  </a:lnTo>
                  <a:lnTo>
                    <a:pt x="96349" y="492048"/>
                  </a:lnTo>
                  <a:lnTo>
                    <a:pt x="99031" y="485511"/>
                  </a:lnTo>
                  <a:lnTo>
                    <a:pt x="95577" y="479175"/>
                  </a:lnTo>
                  <a:lnTo>
                    <a:pt x="92974" y="469669"/>
                  </a:lnTo>
                  <a:lnTo>
                    <a:pt x="91845" y="465543"/>
                  </a:lnTo>
                  <a:lnTo>
                    <a:pt x="79408" y="455622"/>
                  </a:lnTo>
                  <a:lnTo>
                    <a:pt x="68866" y="448884"/>
                  </a:lnTo>
                  <a:lnTo>
                    <a:pt x="68637" y="448737"/>
                  </a:lnTo>
                  <a:lnTo>
                    <a:pt x="57695" y="443562"/>
                  </a:lnTo>
                  <a:lnTo>
                    <a:pt x="54412" y="437740"/>
                  </a:lnTo>
                  <a:lnTo>
                    <a:pt x="50145" y="432310"/>
                  </a:lnTo>
                  <a:lnTo>
                    <a:pt x="45162" y="431897"/>
                  </a:lnTo>
                  <a:lnTo>
                    <a:pt x="41897" y="426072"/>
                  </a:lnTo>
                  <a:lnTo>
                    <a:pt x="40933" y="425339"/>
                  </a:lnTo>
                  <a:lnTo>
                    <a:pt x="30541" y="417416"/>
                  </a:lnTo>
                  <a:lnTo>
                    <a:pt x="27256" y="415028"/>
                  </a:lnTo>
                  <a:lnTo>
                    <a:pt x="20388" y="410027"/>
                  </a:lnTo>
                  <a:lnTo>
                    <a:pt x="20316" y="406066"/>
                  </a:lnTo>
                  <a:lnTo>
                    <a:pt x="20246" y="402219"/>
                  </a:lnTo>
                  <a:lnTo>
                    <a:pt x="16120" y="398163"/>
                  </a:lnTo>
                  <a:lnTo>
                    <a:pt x="11924" y="395340"/>
                  </a:lnTo>
                  <a:lnTo>
                    <a:pt x="11829" y="387033"/>
                  </a:lnTo>
                  <a:lnTo>
                    <a:pt x="10539" y="382153"/>
                  </a:lnTo>
                  <a:lnTo>
                    <a:pt x="10498" y="382000"/>
                  </a:lnTo>
                  <a:lnTo>
                    <a:pt x="4788" y="372846"/>
                  </a:lnTo>
                  <a:lnTo>
                    <a:pt x="2645" y="365191"/>
                  </a:lnTo>
                  <a:lnTo>
                    <a:pt x="0" y="353142"/>
                  </a:lnTo>
                  <a:close/>
                </a:path>
              </a:pathLst>
            </a:custGeom>
            <a:solidFill>
              <a:srgbClr val="FFE6DD">
                <a:alpha val="100000"/>
              </a:srgbClr>
            </a:solidFill>
            <a:ln w="10840" cap="rnd">
              <a:solidFill>
                <a:srgbClr val="000000">
                  <a:alpha val="100000"/>
                </a:srgbClr>
              </a:solidFill>
              <a:prstDash val="solid"/>
              <a:round/>
            </a:ln>
          </p:spPr>
          <p:txBody>
            <a:bodyPr/>
            <a:lstStyle/>
            <a:p/>
          </p:txBody>
        </p:sp>
        <p:sp>
          <p:nvSpPr>
            <p:cNvPr id="32" name="pg31"/>
            <p:cNvSpPr/>
            <p:nvPr/>
          </p:nvSpPr>
          <p:spPr>
            <a:xfrm>
              <a:off x="4973806" y="3198019"/>
              <a:ext cx="332926" cy="576361"/>
            </a:xfrm>
            <a:custGeom>
              <a:avLst/>
              <a:pathLst>
                <a:path w="332926" h="576361">
                  <a:moveTo>
                    <a:pt x="17518" y="566524"/>
                  </a:moveTo>
                  <a:lnTo>
                    <a:pt x="19005" y="562940"/>
                  </a:lnTo>
                  <a:lnTo>
                    <a:pt x="20311" y="553371"/>
                  </a:lnTo>
                  <a:lnTo>
                    <a:pt x="17572" y="544477"/>
                  </a:lnTo>
                  <a:lnTo>
                    <a:pt x="21489" y="540566"/>
                  </a:lnTo>
                  <a:lnTo>
                    <a:pt x="23442" y="534306"/>
                  </a:lnTo>
                  <a:lnTo>
                    <a:pt x="26103" y="526943"/>
                  </a:lnTo>
                  <a:lnTo>
                    <a:pt x="20284" y="521624"/>
                  </a:lnTo>
                  <a:lnTo>
                    <a:pt x="20283" y="517264"/>
                  </a:lnTo>
                  <a:lnTo>
                    <a:pt x="20282" y="516308"/>
                  </a:lnTo>
                  <a:lnTo>
                    <a:pt x="25958" y="511285"/>
                  </a:lnTo>
                  <a:lnTo>
                    <a:pt x="33156" y="505029"/>
                  </a:lnTo>
                  <a:lnTo>
                    <a:pt x="37354" y="495856"/>
                  </a:lnTo>
                  <a:lnTo>
                    <a:pt x="39451" y="489089"/>
                  </a:lnTo>
                  <a:lnTo>
                    <a:pt x="40181" y="486731"/>
                  </a:lnTo>
                  <a:lnTo>
                    <a:pt x="42144" y="480479"/>
                  </a:lnTo>
                  <a:lnTo>
                    <a:pt x="47709" y="475339"/>
                  </a:lnTo>
                  <a:lnTo>
                    <a:pt x="46495" y="471595"/>
                  </a:lnTo>
                  <a:lnTo>
                    <a:pt x="47294" y="468040"/>
                  </a:lnTo>
                  <a:lnTo>
                    <a:pt x="47977" y="464993"/>
                  </a:lnTo>
                  <a:lnTo>
                    <a:pt x="48841" y="458004"/>
                  </a:lnTo>
                  <a:lnTo>
                    <a:pt x="55778" y="451828"/>
                  </a:lnTo>
                  <a:lnTo>
                    <a:pt x="59048" y="440544"/>
                  </a:lnTo>
                  <a:lnTo>
                    <a:pt x="55431" y="431832"/>
                  </a:lnTo>
                  <a:lnTo>
                    <a:pt x="53557" y="428628"/>
                  </a:lnTo>
                  <a:lnTo>
                    <a:pt x="51886" y="425770"/>
                  </a:lnTo>
                  <a:lnTo>
                    <a:pt x="53222" y="421485"/>
                  </a:lnTo>
                  <a:lnTo>
                    <a:pt x="53299" y="421238"/>
                  </a:lnTo>
                  <a:lnTo>
                    <a:pt x="51904" y="412804"/>
                  </a:lnTo>
                  <a:lnTo>
                    <a:pt x="46285" y="409659"/>
                  </a:lnTo>
                  <a:lnTo>
                    <a:pt x="45907" y="402222"/>
                  </a:lnTo>
                  <a:lnTo>
                    <a:pt x="39695" y="397168"/>
                  </a:lnTo>
                  <a:lnTo>
                    <a:pt x="37340" y="390028"/>
                  </a:lnTo>
                  <a:lnTo>
                    <a:pt x="36949" y="388844"/>
                  </a:lnTo>
                  <a:lnTo>
                    <a:pt x="42568" y="382020"/>
                  </a:lnTo>
                  <a:lnTo>
                    <a:pt x="40213" y="377486"/>
                  </a:lnTo>
                  <a:lnTo>
                    <a:pt x="39861" y="375934"/>
                  </a:lnTo>
                  <a:lnTo>
                    <a:pt x="38282" y="368968"/>
                  </a:lnTo>
                  <a:lnTo>
                    <a:pt x="40007" y="365013"/>
                  </a:lnTo>
                  <a:lnTo>
                    <a:pt x="44602" y="363300"/>
                  </a:lnTo>
                  <a:lnTo>
                    <a:pt x="42308" y="347292"/>
                  </a:lnTo>
                  <a:lnTo>
                    <a:pt x="42157" y="346274"/>
                  </a:lnTo>
                  <a:lnTo>
                    <a:pt x="39618" y="329129"/>
                  </a:lnTo>
                  <a:lnTo>
                    <a:pt x="38494" y="321549"/>
                  </a:lnTo>
                  <a:lnTo>
                    <a:pt x="34374" y="292802"/>
                  </a:lnTo>
                  <a:lnTo>
                    <a:pt x="31939" y="275855"/>
                  </a:lnTo>
                  <a:lnTo>
                    <a:pt x="29463" y="257854"/>
                  </a:lnTo>
                  <a:lnTo>
                    <a:pt x="27597" y="244314"/>
                  </a:lnTo>
                  <a:lnTo>
                    <a:pt x="23559" y="214458"/>
                  </a:lnTo>
                  <a:lnTo>
                    <a:pt x="23303" y="212565"/>
                  </a:lnTo>
                  <a:lnTo>
                    <a:pt x="22512" y="206734"/>
                  </a:lnTo>
                  <a:lnTo>
                    <a:pt x="18649" y="180180"/>
                  </a:lnTo>
                  <a:lnTo>
                    <a:pt x="15599" y="159264"/>
                  </a:lnTo>
                  <a:lnTo>
                    <a:pt x="13335" y="144145"/>
                  </a:lnTo>
                  <a:lnTo>
                    <a:pt x="13049" y="142238"/>
                  </a:lnTo>
                  <a:lnTo>
                    <a:pt x="10300" y="123624"/>
                  </a:lnTo>
                  <a:lnTo>
                    <a:pt x="7724" y="106218"/>
                  </a:lnTo>
                  <a:lnTo>
                    <a:pt x="4510" y="83517"/>
                  </a:lnTo>
                  <a:lnTo>
                    <a:pt x="3398" y="75674"/>
                  </a:lnTo>
                  <a:lnTo>
                    <a:pt x="0" y="52123"/>
                  </a:lnTo>
                  <a:lnTo>
                    <a:pt x="5911" y="55998"/>
                  </a:lnTo>
                  <a:lnTo>
                    <a:pt x="10985" y="53144"/>
                  </a:lnTo>
                  <a:lnTo>
                    <a:pt x="17074" y="60105"/>
                  </a:lnTo>
                  <a:lnTo>
                    <a:pt x="27432" y="59727"/>
                  </a:lnTo>
                  <a:lnTo>
                    <a:pt x="31054" y="58004"/>
                  </a:lnTo>
                  <a:lnTo>
                    <a:pt x="40114" y="53683"/>
                  </a:lnTo>
                  <a:lnTo>
                    <a:pt x="49202" y="48948"/>
                  </a:lnTo>
                  <a:lnTo>
                    <a:pt x="57638" y="41947"/>
                  </a:lnTo>
                  <a:lnTo>
                    <a:pt x="59741" y="40199"/>
                  </a:lnTo>
                  <a:lnTo>
                    <a:pt x="67286" y="34480"/>
                  </a:lnTo>
                  <a:lnTo>
                    <a:pt x="85329" y="31602"/>
                  </a:lnTo>
                  <a:lnTo>
                    <a:pt x="96629" y="29743"/>
                  </a:lnTo>
                  <a:lnTo>
                    <a:pt x="98818" y="29381"/>
                  </a:lnTo>
                  <a:lnTo>
                    <a:pt x="125686" y="24792"/>
                  </a:lnTo>
                  <a:lnTo>
                    <a:pt x="141625" y="22112"/>
                  </a:lnTo>
                  <a:lnTo>
                    <a:pt x="168050" y="17595"/>
                  </a:lnTo>
                  <a:lnTo>
                    <a:pt x="180852" y="15308"/>
                  </a:lnTo>
                  <a:lnTo>
                    <a:pt x="216590" y="8813"/>
                  </a:lnTo>
                  <a:lnTo>
                    <a:pt x="222356" y="7749"/>
                  </a:lnTo>
                  <a:lnTo>
                    <a:pt x="225860" y="7103"/>
                  </a:lnTo>
                  <a:lnTo>
                    <a:pt x="261952" y="353"/>
                  </a:lnTo>
                  <a:lnTo>
                    <a:pt x="263819" y="0"/>
                  </a:lnTo>
                  <a:lnTo>
                    <a:pt x="265326" y="8421"/>
                  </a:lnTo>
                  <a:lnTo>
                    <a:pt x="269377" y="30185"/>
                  </a:lnTo>
                  <a:lnTo>
                    <a:pt x="271913" y="43836"/>
                  </a:lnTo>
                  <a:lnTo>
                    <a:pt x="272346" y="46165"/>
                  </a:lnTo>
                  <a:lnTo>
                    <a:pt x="275630" y="64146"/>
                  </a:lnTo>
                  <a:lnTo>
                    <a:pt x="276078" y="66599"/>
                  </a:lnTo>
                  <a:lnTo>
                    <a:pt x="279216" y="83808"/>
                  </a:lnTo>
                  <a:lnTo>
                    <a:pt x="282365" y="101135"/>
                  </a:lnTo>
                  <a:lnTo>
                    <a:pt x="283956" y="109901"/>
                  </a:lnTo>
                  <a:lnTo>
                    <a:pt x="288579" y="135415"/>
                  </a:lnTo>
                  <a:lnTo>
                    <a:pt x="292205" y="155891"/>
                  </a:lnTo>
                  <a:lnTo>
                    <a:pt x="293839" y="165136"/>
                  </a:lnTo>
                  <a:lnTo>
                    <a:pt x="294653" y="169925"/>
                  </a:lnTo>
                  <a:lnTo>
                    <a:pt x="297166" y="184733"/>
                  </a:lnTo>
                  <a:lnTo>
                    <a:pt x="298082" y="190349"/>
                  </a:lnTo>
                  <a:lnTo>
                    <a:pt x="302430" y="217054"/>
                  </a:lnTo>
                  <a:lnTo>
                    <a:pt x="304658" y="230491"/>
                  </a:lnTo>
                  <a:lnTo>
                    <a:pt x="306578" y="242088"/>
                  </a:lnTo>
                  <a:lnTo>
                    <a:pt x="310713" y="267130"/>
                  </a:lnTo>
                  <a:lnTo>
                    <a:pt x="314222" y="288011"/>
                  </a:lnTo>
                  <a:lnTo>
                    <a:pt x="315231" y="294027"/>
                  </a:lnTo>
                  <a:lnTo>
                    <a:pt x="318099" y="311146"/>
                  </a:lnTo>
                  <a:lnTo>
                    <a:pt x="319947" y="322543"/>
                  </a:lnTo>
                  <a:lnTo>
                    <a:pt x="321606" y="332796"/>
                  </a:lnTo>
                  <a:lnTo>
                    <a:pt x="324397" y="348779"/>
                  </a:lnTo>
                  <a:lnTo>
                    <a:pt x="320921" y="353130"/>
                  </a:lnTo>
                  <a:lnTo>
                    <a:pt x="317815" y="357192"/>
                  </a:lnTo>
                  <a:lnTo>
                    <a:pt x="320282" y="359601"/>
                  </a:lnTo>
                  <a:lnTo>
                    <a:pt x="323822" y="363057"/>
                  </a:lnTo>
                  <a:lnTo>
                    <a:pt x="326428" y="367921"/>
                  </a:lnTo>
                  <a:lnTo>
                    <a:pt x="322788" y="374166"/>
                  </a:lnTo>
                  <a:lnTo>
                    <a:pt x="324288" y="374770"/>
                  </a:lnTo>
                  <a:lnTo>
                    <a:pt x="328111" y="376309"/>
                  </a:lnTo>
                  <a:lnTo>
                    <a:pt x="332926" y="377452"/>
                  </a:lnTo>
                  <a:lnTo>
                    <a:pt x="332204" y="380702"/>
                  </a:lnTo>
                  <a:lnTo>
                    <a:pt x="331937" y="381905"/>
                  </a:lnTo>
                  <a:lnTo>
                    <a:pt x="332434" y="390572"/>
                  </a:lnTo>
                  <a:lnTo>
                    <a:pt x="327866" y="390859"/>
                  </a:lnTo>
                  <a:lnTo>
                    <a:pt x="317404" y="394440"/>
                  </a:lnTo>
                  <a:lnTo>
                    <a:pt x="311893" y="398094"/>
                  </a:lnTo>
                  <a:lnTo>
                    <a:pt x="307097" y="401267"/>
                  </a:lnTo>
                  <a:lnTo>
                    <a:pt x="300500" y="408715"/>
                  </a:lnTo>
                  <a:lnTo>
                    <a:pt x="296557" y="410488"/>
                  </a:lnTo>
                  <a:lnTo>
                    <a:pt x="294863" y="409463"/>
                  </a:lnTo>
                  <a:lnTo>
                    <a:pt x="290549" y="406851"/>
                  </a:lnTo>
                  <a:lnTo>
                    <a:pt x="286390" y="405072"/>
                  </a:lnTo>
                  <a:lnTo>
                    <a:pt x="280707" y="406953"/>
                  </a:lnTo>
                  <a:lnTo>
                    <a:pt x="279880" y="407226"/>
                  </a:lnTo>
                  <a:lnTo>
                    <a:pt x="273771" y="408035"/>
                  </a:lnTo>
                  <a:lnTo>
                    <a:pt x="269337" y="411883"/>
                  </a:lnTo>
                  <a:lnTo>
                    <a:pt x="271548" y="418801"/>
                  </a:lnTo>
                  <a:lnTo>
                    <a:pt x="273142" y="426773"/>
                  </a:lnTo>
                  <a:lnTo>
                    <a:pt x="273890" y="428264"/>
                  </a:lnTo>
                  <a:lnTo>
                    <a:pt x="276376" y="433225"/>
                  </a:lnTo>
                  <a:lnTo>
                    <a:pt x="275074" y="436490"/>
                  </a:lnTo>
                  <a:lnTo>
                    <a:pt x="271293" y="439845"/>
                  </a:lnTo>
                  <a:lnTo>
                    <a:pt x="269564" y="444996"/>
                  </a:lnTo>
                  <a:lnTo>
                    <a:pt x="260853" y="448932"/>
                  </a:lnTo>
                  <a:lnTo>
                    <a:pt x="258105" y="453930"/>
                  </a:lnTo>
                  <a:lnTo>
                    <a:pt x="257622" y="459244"/>
                  </a:lnTo>
                  <a:lnTo>
                    <a:pt x="257178" y="464119"/>
                  </a:lnTo>
                  <a:lnTo>
                    <a:pt x="254361" y="471023"/>
                  </a:lnTo>
                  <a:lnTo>
                    <a:pt x="248032" y="475854"/>
                  </a:lnTo>
                  <a:lnTo>
                    <a:pt x="243348" y="475303"/>
                  </a:lnTo>
                  <a:lnTo>
                    <a:pt x="241019" y="475028"/>
                  </a:lnTo>
                  <a:lnTo>
                    <a:pt x="239519" y="481122"/>
                  </a:lnTo>
                  <a:lnTo>
                    <a:pt x="234937" y="488840"/>
                  </a:lnTo>
                  <a:lnTo>
                    <a:pt x="234998" y="489983"/>
                  </a:lnTo>
                  <a:lnTo>
                    <a:pt x="235491" y="499199"/>
                  </a:lnTo>
                  <a:lnTo>
                    <a:pt x="235441" y="510334"/>
                  </a:lnTo>
                  <a:lnTo>
                    <a:pt x="232705" y="512657"/>
                  </a:lnTo>
                  <a:lnTo>
                    <a:pt x="230437" y="514581"/>
                  </a:lnTo>
                  <a:lnTo>
                    <a:pt x="228495" y="516577"/>
                  </a:lnTo>
                  <a:lnTo>
                    <a:pt x="225211" y="519949"/>
                  </a:lnTo>
                  <a:lnTo>
                    <a:pt x="217979" y="515970"/>
                  </a:lnTo>
                  <a:lnTo>
                    <a:pt x="206299" y="516188"/>
                  </a:lnTo>
                  <a:lnTo>
                    <a:pt x="197288" y="507354"/>
                  </a:lnTo>
                  <a:lnTo>
                    <a:pt x="191901" y="501652"/>
                  </a:lnTo>
                  <a:lnTo>
                    <a:pt x="188530" y="503849"/>
                  </a:lnTo>
                  <a:lnTo>
                    <a:pt x="185572" y="505775"/>
                  </a:lnTo>
                  <a:lnTo>
                    <a:pt x="181511" y="511554"/>
                  </a:lnTo>
                  <a:lnTo>
                    <a:pt x="178423" y="517530"/>
                  </a:lnTo>
                  <a:lnTo>
                    <a:pt x="176808" y="518139"/>
                  </a:lnTo>
                  <a:lnTo>
                    <a:pt x="173430" y="519413"/>
                  </a:lnTo>
                  <a:lnTo>
                    <a:pt x="174487" y="528692"/>
                  </a:lnTo>
                  <a:lnTo>
                    <a:pt x="177428" y="537021"/>
                  </a:lnTo>
                  <a:lnTo>
                    <a:pt x="167995" y="538038"/>
                  </a:lnTo>
                  <a:lnTo>
                    <a:pt x="167476" y="545388"/>
                  </a:lnTo>
                  <a:lnTo>
                    <a:pt x="163978" y="544330"/>
                  </a:lnTo>
                  <a:lnTo>
                    <a:pt x="162682" y="543938"/>
                  </a:lnTo>
                  <a:lnTo>
                    <a:pt x="155615" y="541943"/>
                  </a:lnTo>
                  <a:lnTo>
                    <a:pt x="148388" y="534497"/>
                  </a:lnTo>
                  <a:lnTo>
                    <a:pt x="144396" y="529662"/>
                  </a:lnTo>
                  <a:lnTo>
                    <a:pt x="144134" y="529854"/>
                  </a:lnTo>
                  <a:lnTo>
                    <a:pt x="138197" y="534205"/>
                  </a:lnTo>
                  <a:lnTo>
                    <a:pt x="133529" y="539771"/>
                  </a:lnTo>
                  <a:lnTo>
                    <a:pt x="128536" y="541808"/>
                  </a:lnTo>
                  <a:lnTo>
                    <a:pt x="125282" y="543133"/>
                  </a:lnTo>
                  <a:lnTo>
                    <a:pt x="122751" y="549540"/>
                  </a:lnTo>
                  <a:lnTo>
                    <a:pt x="122133" y="556045"/>
                  </a:lnTo>
                  <a:lnTo>
                    <a:pt x="118323" y="564696"/>
                  </a:lnTo>
                  <a:lnTo>
                    <a:pt x="114261" y="559994"/>
                  </a:lnTo>
                  <a:lnTo>
                    <a:pt x="109200" y="556190"/>
                  </a:lnTo>
                  <a:lnTo>
                    <a:pt x="100917" y="553979"/>
                  </a:lnTo>
                  <a:lnTo>
                    <a:pt x="99195" y="553155"/>
                  </a:lnTo>
                  <a:lnTo>
                    <a:pt x="95367" y="551321"/>
                  </a:lnTo>
                  <a:lnTo>
                    <a:pt x="92218" y="549810"/>
                  </a:lnTo>
                  <a:lnTo>
                    <a:pt x="82543" y="546377"/>
                  </a:lnTo>
                  <a:lnTo>
                    <a:pt x="79634" y="548284"/>
                  </a:lnTo>
                  <a:lnTo>
                    <a:pt x="75982" y="550676"/>
                  </a:lnTo>
                  <a:lnTo>
                    <a:pt x="69159" y="551008"/>
                  </a:lnTo>
                  <a:lnTo>
                    <a:pt x="63722" y="555407"/>
                  </a:lnTo>
                  <a:lnTo>
                    <a:pt x="62781" y="561852"/>
                  </a:lnTo>
                  <a:lnTo>
                    <a:pt x="56921" y="562190"/>
                  </a:lnTo>
                  <a:lnTo>
                    <a:pt x="53150" y="559098"/>
                  </a:lnTo>
                  <a:lnTo>
                    <a:pt x="51906" y="558077"/>
                  </a:lnTo>
                  <a:lnTo>
                    <a:pt x="43460" y="561595"/>
                  </a:lnTo>
                  <a:lnTo>
                    <a:pt x="35942" y="556544"/>
                  </a:lnTo>
                  <a:lnTo>
                    <a:pt x="31075" y="559019"/>
                  </a:lnTo>
                  <a:lnTo>
                    <a:pt x="30845" y="560167"/>
                  </a:lnTo>
                  <a:lnTo>
                    <a:pt x="30042" y="564174"/>
                  </a:lnTo>
                  <a:lnTo>
                    <a:pt x="34552" y="570623"/>
                  </a:lnTo>
                  <a:lnTo>
                    <a:pt x="31724" y="574806"/>
                  </a:lnTo>
                  <a:lnTo>
                    <a:pt x="28289" y="576361"/>
                  </a:lnTo>
                  <a:lnTo>
                    <a:pt x="21978" y="574943"/>
                  </a:lnTo>
                  <a:lnTo>
                    <a:pt x="16887" y="568044"/>
                  </a:lnTo>
                  <a:close/>
                </a:path>
              </a:pathLst>
            </a:custGeom>
            <a:solidFill>
              <a:srgbClr val="FFEAE3">
                <a:alpha val="100000"/>
              </a:srgbClr>
            </a:solidFill>
            <a:ln w="10840" cap="rnd">
              <a:solidFill>
                <a:srgbClr val="000000">
                  <a:alpha val="100000"/>
                </a:srgbClr>
              </a:solidFill>
              <a:prstDash val="solid"/>
              <a:round/>
            </a:ln>
          </p:spPr>
          <p:txBody>
            <a:bodyPr/>
            <a:lstStyle/>
            <a:p/>
          </p:txBody>
        </p:sp>
        <p:sp>
          <p:nvSpPr>
            <p:cNvPr id="33" name="pg32"/>
            <p:cNvSpPr/>
            <p:nvPr/>
          </p:nvSpPr>
          <p:spPr>
            <a:xfrm>
              <a:off x="4069072" y="3060308"/>
              <a:ext cx="643533" cy="421964"/>
            </a:xfrm>
            <a:custGeom>
              <a:avLst/>
              <a:pathLst>
                <a:path w="643533" h="421964">
                  <a:moveTo>
                    <a:pt x="1687" y="134623"/>
                  </a:moveTo>
                  <a:lnTo>
                    <a:pt x="5706" y="128019"/>
                  </a:lnTo>
                  <a:lnTo>
                    <a:pt x="9330" y="121104"/>
                  </a:lnTo>
                  <a:lnTo>
                    <a:pt x="8909" y="117114"/>
                  </a:lnTo>
                  <a:lnTo>
                    <a:pt x="8713" y="115262"/>
                  </a:lnTo>
                  <a:lnTo>
                    <a:pt x="12531" y="110202"/>
                  </a:lnTo>
                  <a:lnTo>
                    <a:pt x="10492" y="107860"/>
                  </a:lnTo>
                  <a:lnTo>
                    <a:pt x="13015" y="104101"/>
                  </a:lnTo>
                  <a:lnTo>
                    <a:pt x="10985" y="99553"/>
                  </a:lnTo>
                  <a:lnTo>
                    <a:pt x="16011" y="95661"/>
                  </a:lnTo>
                  <a:lnTo>
                    <a:pt x="16518" y="93643"/>
                  </a:lnTo>
                  <a:lnTo>
                    <a:pt x="17577" y="89424"/>
                  </a:lnTo>
                  <a:lnTo>
                    <a:pt x="15519" y="85596"/>
                  </a:lnTo>
                  <a:lnTo>
                    <a:pt x="13461" y="75347"/>
                  </a:lnTo>
                  <a:lnTo>
                    <a:pt x="8961" y="75553"/>
                  </a:lnTo>
                  <a:lnTo>
                    <a:pt x="5827" y="72184"/>
                  </a:lnTo>
                  <a:lnTo>
                    <a:pt x="5184" y="70844"/>
                  </a:lnTo>
                  <a:lnTo>
                    <a:pt x="3086" y="66470"/>
                  </a:lnTo>
                  <a:lnTo>
                    <a:pt x="7717" y="65085"/>
                  </a:lnTo>
                  <a:lnTo>
                    <a:pt x="8044" y="58794"/>
                  </a:lnTo>
                  <a:lnTo>
                    <a:pt x="8092" y="53679"/>
                  </a:lnTo>
                  <a:lnTo>
                    <a:pt x="813" y="47532"/>
                  </a:lnTo>
                  <a:lnTo>
                    <a:pt x="1549" y="42783"/>
                  </a:lnTo>
                  <a:lnTo>
                    <a:pt x="0" y="38744"/>
                  </a:lnTo>
                  <a:lnTo>
                    <a:pt x="14029" y="38155"/>
                  </a:lnTo>
                  <a:lnTo>
                    <a:pt x="38565" y="37056"/>
                  </a:lnTo>
                  <a:lnTo>
                    <a:pt x="52558" y="36410"/>
                  </a:lnTo>
                  <a:lnTo>
                    <a:pt x="71065" y="35517"/>
                  </a:lnTo>
                  <a:lnTo>
                    <a:pt x="73618" y="35391"/>
                  </a:lnTo>
                  <a:lnTo>
                    <a:pt x="107075" y="33571"/>
                  </a:lnTo>
                  <a:lnTo>
                    <a:pt x="110190" y="33387"/>
                  </a:lnTo>
                  <a:lnTo>
                    <a:pt x="116602" y="33006"/>
                  </a:lnTo>
                  <a:lnTo>
                    <a:pt x="133231" y="31992"/>
                  </a:lnTo>
                  <a:lnTo>
                    <a:pt x="162124" y="30279"/>
                  </a:lnTo>
                  <a:lnTo>
                    <a:pt x="166008" y="30040"/>
                  </a:lnTo>
                  <a:lnTo>
                    <a:pt x="167901" y="29921"/>
                  </a:lnTo>
                  <a:lnTo>
                    <a:pt x="207492" y="27327"/>
                  </a:lnTo>
                  <a:lnTo>
                    <a:pt x="212516" y="26984"/>
                  </a:lnTo>
                  <a:lnTo>
                    <a:pt x="226230" y="26065"/>
                  </a:lnTo>
                  <a:lnTo>
                    <a:pt x="252877" y="24211"/>
                  </a:lnTo>
                  <a:lnTo>
                    <a:pt x="283836" y="21864"/>
                  </a:lnTo>
                  <a:lnTo>
                    <a:pt x="290733" y="21324"/>
                  </a:lnTo>
                  <a:lnTo>
                    <a:pt x="298357" y="20716"/>
                  </a:lnTo>
                  <a:lnTo>
                    <a:pt x="324138" y="18606"/>
                  </a:lnTo>
                  <a:lnTo>
                    <a:pt x="341386" y="17151"/>
                  </a:lnTo>
                  <a:lnTo>
                    <a:pt x="343771" y="16946"/>
                  </a:lnTo>
                  <a:lnTo>
                    <a:pt x="358558" y="15664"/>
                  </a:lnTo>
                  <a:lnTo>
                    <a:pt x="388977" y="12833"/>
                  </a:lnTo>
                  <a:lnTo>
                    <a:pt x="398967" y="11895"/>
                  </a:lnTo>
                  <a:lnTo>
                    <a:pt x="424861" y="9403"/>
                  </a:lnTo>
                  <a:lnTo>
                    <a:pt x="434357" y="8483"/>
                  </a:lnTo>
                  <a:lnTo>
                    <a:pt x="458791" y="6062"/>
                  </a:lnTo>
                  <a:lnTo>
                    <a:pt x="467858" y="5143"/>
                  </a:lnTo>
                  <a:lnTo>
                    <a:pt x="479294" y="3968"/>
                  </a:lnTo>
                  <a:lnTo>
                    <a:pt x="490767" y="2772"/>
                  </a:lnTo>
                  <a:lnTo>
                    <a:pt x="516940" y="0"/>
                  </a:lnTo>
                  <a:lnTo>
                    <a:pt x="516243" y="6715"/>
                  </a:lnTo>
                  <a:lnTo>
                    <a:pt x="518758" y="10661"/>
                  </a:lnTo>
                  <a:lnTo>
                    <a:pt x="520069" y="12715"/>
                  </a:lnTo>
                  <a:lnTo>
                    <a:pt x="519720" y="16685"/>
                  </a:lnTo>
                  <a:lnTo>
                    <a:pt x="525313" y="21276"/>
                  </a:lnTo>
                  <a:lnTo>
                    <a:pt x="530180" y="23579"/>
                  </a:lnTo>
                  <a:lnTo>
                    <a:pt x="535770" y="30955"/>
                  </a:lnTo>
                  <a:lnTo>
                    <a:pt x="533389" y="35513"/>
                  </a:lnTo>
                  <a:lnTo>
                    <a:pt x="529570" y="42289"/>
                  </a:lnTo>
                  <a:lnTo>
                    <a:pt x="526178" y="47979"/>
                  </a:lnTo>
                  <a:lnTo>
                    <a:pt x="526976" y="55175"/>
                  </a:lnTo>
                  <a:lnTo>
                    <a:pt x="527585" y="60671"/>
                  </a:lnTo>
                  <a:lnTo>
                    <a:pt x="529813" y="67287"/>
                  </a:lnTo>
                  <a:lnTo>
                    <a:pt x="530322" y="68799"/>
                  </a:lnTo>
                  <a:lnTo>
                    <a:pt x="533031" y="78143"/>
                  </a:lnTo>
                  <a:lnTo>
                    <a:pt x="537377" y="82936"/>
                  </a:lnTo>
                  <a:lnTo>
                    <a:pt x="541359" y="94404"/>
                  </a:lnTo>
                  <a:lnTo>
                    <a:pt x="547337" y="101234"/>
                  </a:lnTo>
                  <a:lnTo>
                    <a:pt x="555186" y="105147"/>
                  </a:lnTo>
                  <a:lnTo>
                    <a:pt x="559650" y="105924"/>
                  </a:lnTo>
                  <a:lnTo>
                    <a:pt x="564100" y="106696"/>
                  </a:lnTo>
                  <a:lnTo>
                    <a:pt x="574938" y="108050"/>
                  </a:lnTo>
                  <a:lnTo>
                    <a:pt x="579374" y="110104"/>
                  </a:lnTo>
                  <a:lnTo>
                    <a:pt x="582841" y="116384"/>
                  </a:lnTo>
                  <a:lnTo>
                    <a:pt x="586753" y="125061"/>
                  </a:lnTo>
                  <a:lnTo>
                    <a:pt x="586918" y="129942"/>
                  </a:lnTo>
                  <a:lnTo>
                    <a:pt x="592759" y="132539"/>
                  </a:lnTo>
                  <a:lnTo>
                    <a:pt x="595338" y="133413"/>
                  </a:lnTo>
                  <a:lnTo>
                    <a:pt x="600519" y="137597"/>
                  </a:lnTo>
                  <a:lnTo>
                    <a:pt x="604071" y="140053"/>
                  </a:lnTo>
                  <a:lnTo>
                    <a:pt x="608145" y="142866"/>
                  </a:lnTo>
                  <a:lnTo>
                    <a:pt x="611551" y="147438"/>
                  </a:lnTo>
                  <a:lnTo>
                    <a:pt x="610840" y="153111"/>
                  </a:lnTo>
                  <a:lnTo>
                    <a:pt x="614379" y="157913"/>
                  </a:lnTo>
                  <a:lnTo>
                    <a:pt x="621026" y="161948"/>
                  </a:lnTo>
                  <a:lnTo>
                    <a:pt x="623363" y="162927"/>
                  </a:lnTo>
                  <a:lnTo>
                    <a:pt x="628213" y="164955"/>
                  </a:lnTo>
                  <a:lnTo>
                    <a:pt x="634628" y="167590"/>
                  </a:lnTo>
                  <a:lnTo>
                    <a:pt x="639810" y="172694"/>
                  </a:lnTo>
                  <a:lnTo>
                    <a:pt x="640609" y="181442"/>
                  </a:lnTo>
                  <a:lnTo>
                    <a:pt x="641091" y="182365"/>
                  </a:lnTo>
                  <a:lnTo>
                    <a:pt x="643533" y="187042"/>
                  </a:lnTo>
                  <a:lnTo>
                    <a:pt x="642833" y="194879"/>
                  </a:lnTo>
                  <a:lnTo>
                    <a:pt x="642839" y="195996"/>
                  </a:lnTo>
                  <a:lnTo>
                    <a:pt x="642873" y="202167"/>
                  </a:lnTo>
                  <a:lnTo>
                    <a:pt x="641874" y="207533"/>
                  </a:lnTo>
                  <a:lnTo>
                    <a:pt x="642452" y="211843"/>
                  </a:lnTo>
                  <a:lnTo>
                    <a:pt x="636836" y="216433"/>
                  </a:lnTo>
                  <a:lnTo>
                    <a:pt x="636266" y="216898"/>
                  </a:lnTo>
                  <a:lnTo>
                    <a:pt x="630736" y="222596"/>
                  </a:lnTo>
                  <a:lnTo>
                    <a:pt x="630831" y="224418"/>
                  </a:lnTo>
                  <a:lnTo>
                    <a:pt x="631064" y="228907"/>
                  </a:lnTo>
                  <a:lnTo>
                    <a:pt x="629353" y="233170"/>
                  </a:lnTo>
                  <a:lnTo>
                    <a:pt x="630074" y="241916"/>
                  </a:lnTo>
                  <a:lnTo>
                    <a:pt x="627935" y="244715"/>
                  </a:lnTo>
                  <a:lnTo>
                    <a:pt x="623087" y="247523"/>
                  </a:lnTo>
                  <a:lnTo>
                    <a:pt x="619175" y="253260"/>
                  </a:lnTo>
                  <a:lnTo>
                    <a:pt x="614130" y="254384"/>
                  </a:lnTo>
                  <a:lnTo>
                    <a:pt x="608450" y="255470"/>
                  </a:lnTo>
                  <a:lnTo>
                    <a:pt x="604227" y="260149"/>
                  </a:lnTo>
                  <a:lnTo>
                    <a:pt x="596503" y="265088"/>
                  </a:lnTo>
                  <a:lnTo>
                    <a:pt x="588112" y="266287"/>
                  </a:lnTo>
                  <a:lnTo>
                    <a:pt x="580168" y="267804"/>
                  </a:lnTo>
                  <a:lnTo>
                    <a:pt x="574883" y="271787"/>
                  </a:lnTo>
                  <a:lnTo>
                    <a:pt x="570594" y="271299"/>
                  </a:lnTo>
                  <a:lnTo>
                    <a:pt x="564635" y="272818"/>
                  </a:lnTo>
                  <a:lnTo>
                    <a:pt x="561706" y="280433"/>
                  </a:lnTo>
                  <a:lnTo>
                    <a:pt x="561473" y="284400"/>
                  </a:lnTo>
                  <a:lnTo>
                    <a:pt x="561273" y="285227"/>
                  </a:lnTo>
                  <a:lnTo>
                    <a:pt x="558488" y="296718"/>
                  </a:lnTo>
                  <a:lnTo>
                    <a:pt x="562233" y="301074"/>
                  </a:lnTo>
                  <a:lnTo>
                    <a:pt x="566869" y="307030"/>
                  </a:lnTo>
                  <a:lnTo>
                    <a:pt x="571255" y="307027"/>
                  </a:lnTo>
                  <a:lnTo>
                    <a:pt x="576020" y="313392"/>
                  </a:lnTo>
                  <a:lnTo>
                    <a:pt x="577054" y="318411"/>
                  </a:lnTo>
                  <a:lnTo>
                    <a:pt x="577131" y="318785"/>
                  </a:lnTo>
                  <a:lnTo>
                    <a:pt x="578497" y="325406"/>
                  </a:lnTo>
                  <a:lnTo>
                    <a:pt x="578725" y="334111"/>
                  </a:lnTo>
                  <a:lnTo>
                    <a:pt x="575998" y="340020"/>
                  </a:lnTo>
                  <a:lnTo>
                    <a:pt x="570700" y="346459"/>
                  </a:lnTo>
                  <a:lnTo>
                    <a:pt x="566526" y="353240"/>
                  </a:lnTo>
                  <a:lnTo>
                    <a:pt x="567225" y="358699"/>
                  </a:lnTo>
                  <a:lnTo>
                    <a:pt x="565571" y="366175"/>
                  </a:lnTo>
                  <a:lnTo>
                    <a:pt x="565674" y="369593"/>
                  </a:lnTo>
                  <a:lnTo>
                    <a:pt x="565782" y="373162"/>
                  </a:lnTo>
                  <a:lnTo>
                    <a:pt x="559779" y="378446"/>
                  </a:lnTo>
                  <a:lnTo>
                    <a:pt x="559638" y="378570"/>
                  </a:lnTo>
                  <a:lnTo>
                    <a:pt x="553522" y="379078"/>
                  </a:lnTo>
                  <a:lnTo>
                    <a:pt x="544646" y="383350"/>
                  </a:lnTo>
                  <a:lnTo>
                    <a:pt x="541595" y="387803"/>
                  </a:lnTo>
                  <a:lnTo>
                    <a:pt x="540203" y="394374"/>
                  </a:lnTo>
                  <a:lnTo>
                    <a:pt x="543194" y="397278"/>
                  </a:lnTo>
                  <a:lnTo>
                    <a:pt x="542761" y="405128"/>
                  </a:lnTo>
                  <a:lnTo>
                    <a:pt x="544168" y="412067"/>
                  </a:lnTo>
                  <a:lnTo>
                    <a:pt x="539764" y="415315"/>
                  </a:lnTo>
                  <a:lnTo>
                    <a:pt x="531535" y="413007"/>
                  </a:lnTo>
                  <a:lnTo>
                    <a:pt x="529014" y="409137"/>
                  </a:lnTo>
                  <a:lnTo>
                    <a:pt x="524150" y="405872"/>
                  </a:lnTo>
                  <a:lnTo>
                    <a:pt x="519170" y="401162"/>
                  </a:lnTo>
                  <a:lnTo>
                    <a:pt x="517595" y="396104"/>
                  </a:lnTo>
                  <a:lnTo>
                    <a:pt x="512220" y="395066"/>
                  </a:lnTo>
                  <a:lnTo>
                    <a:pt x="510417" y="391512"/>
                  </a:lnTo>
                  <a:lnTo>
                    <a:pt x="506959" y="388540"/>
                  </a:lnTo>
                  <a:lnTo>
                    <a:pt x="505583" y="387356"/>
                  </a:lnTo>
                  <a:lnTo>
                    <a:pt x="484582" y="390444"/>
                  </a:lnTo>
                  <a:lnTo>
                    <a:pt x="484199" y="390493"/>
                  </a:lnTo>
                  <a:lnTo>
                    <a:pt x="460504" y="393521"/>
                  </a:lnTo>
                  <a:lnTo>
                    <a:pt x="443364" y="395570"/>
                  </a:lnTo>
                  <a:lnTo>
                    <a:pt x="433045" y="396787"/>
                  </a:lnTo>
                  <a:lnTo>
                    <a:pt x="414588" y="399038"/>
                  </a:lnTo>
                  <a:lnTo>
                    <a:pt x="409697" y="399627"/>
                  </a:lnTo>
                  <a:lnTo>
                    <a:pt x="406895" y="399906"/>
                  </a:lnTo>
                  <a:lnTo>
                    <a:pt x="384093" y="402139"/>
                  </a:lnTo>
                  <a:lnTo>
                    <a:pt x="368477" y="403986"/>
                  </a:lnTo>
                  <a:lnTo>
                    <a:pt x="364614" y="404439"/>
                  </a:lnTo>
                  <a:lnTo>
                    <a:pt x="343548" y="406481"/>
                  </a:lnTo>
                  <a:lnTo>
                    <a:pt x="340637" y="406731"/>
                  </a:lnTo>
                  <a:lnTo>
                    <a:pt x="322278" y="408286"/>
                  </a:lnTo>
                  <a:lnTo>
                    <a:pt x="318208" y="408626"/>
                  </a:lnTo>
                  <a:lnTo>
                    <a:pt x="300411" y="410252"/>
                  </a:lnTo>
                  <a:lnTo>
                    <a:pt x="293714" y="410854"/>
                  </a:lnTo>
                  <a:lnTo>
                    <a:pt x="276163" y="412510"/>
                  </a:lnTo>
                  <a:lnTo>
                    <a:pt x="268561" y="413215"/>
                  </a:lnTo>
                  <a:lnTo>
                    <a:pt x="254351" y="414340"/>
                  </a:lnTo>
                  <a:lnTo>
                    <a:pt x="246449" y="414954"/>
                  </a:lnTo>
                  <a:lnTo>
                    <a:pt x="230286" y="416130"/>
                  </a:lnTo>
                  <a:lnTo>
                    <a:pt x="223973" y="416580"/>
                  </a:lnTo>
                  <a:lnTo>
                    <a:pt x="214074" y="417095"/>
                  </a:lnTo>
                  <a:lnTo>
                    <a:pt x="195116" y="418047"/>
                  </a:lnTo>
                  <a:lnTo>
                    <a:pt x="185540" y="418483"/>
                  </a:lnTo>
                  <a:lnTo>
                    <a:pt x="169999" y="419166"/>
                  </a:lnTo>
                  <a:lnTo>
                    <a:pt x="156545" y="419760"/>
                  </a:lnTo>
                  <a:lnTo>
                    <a:pt x="143092" y="420333"/>
                  </a:lnTo>
                  <a:lnTo>
                    <a:pt x="139224" y="420489"/>
                  </a:lnTo>
                  <a:lnTo>
                    <a:pt x="123152" y="421120"/>
                  </a:lnTo>
                  <a:lnTo>
                    <a:pt x="99689" y="421964"/>
                  </a:lnTo>
                  <a:lnTo>
                    <a:pt x="101287" y="419468"/>
                  </a:lnTo>
                  <a:lnTo>
                    <a:pt x="97606" y="413016"/>
                  </a:lnTo>
                  <a:lnTo>
                    <a:pt x="90957" y="409451"/>
                  </a:lnTo>
                  <a:lnTo>
                    <a:pt x="86319" y="402542"/>
                  </a:lnTo>
                  <a:lnTo>
                    <a:pt x="91492" y="395964"/>
                  </a:lnTo>
                  <a:lnTo>
                    <a:pt x="90383" y="387796"/>
                  </a:lnTo>
                  <a:lnTo>
                    <a:pt x="93190" y="382188"/>
                  </a:lnTo>
                  <a:lnTo>
                    <a:pt x="92312" y="380734"/>
                  </a:lnTo>
                  <a:lnTo>
                    <a:pt x="90228" y="377279"/>
                  </a:lnTo>
                  <a:lnTo>
                    <a:pt x="90867" y="370905"/>
                  </a:lnTo>
                  <a:lnTo>
                    <a:pt x="86813" y="365119"/>
                  </a:lnTo>
                  <a:lnTo>
                    <a:pt x="86695" y="360410"/>
                  </a:lnTo>
                  <a:lnTo>
                    <a:pt x="86592" y="356335"/>
                  </a:lnTo>
                  <a:lnTo>
                    <a:pt x="85842" y="350893"/>
                  </a:lnTo>
                  <a:lnTo>
                    <a:pt x="86292" y="346133"/>
                  </a:lnTo>
                  <a:lnTo>
                    <a:pt x="86630" y="342551"/>
                  </a:lnTo>
                  <a:lnTo>
                    <a:pt x="81361" y="343174"/>
                  </a:lnTo>
                  <a:lnTo>
                    <a:pt x="81295" y="342261"/>
                  </a:lnTo>
                  <a:lnTo>
                    <a:pt x="80850" y="336068"/>
                  </a:lnTo>
                  <a:lnTo>
                    <a:pt x="82712" y="330612"/>
                  </a:lnTo>
                  <a:lnTo>
                    <a:pt x="78887" y="324963"/>
                  </a:lnTo>
                  <a:lnTo>
                    <a:pt x="78273" y="318620"/>
                  </a:lnTo>
                  <a:lnTo>
                    <a:pt x="78292" y="315972"/>
                  </a:lnTo>
                  <a:lnTo>
                    <a:pt x="78352" y="307217"/>
                  </a:lnTo>
                  <a:lnTo>
                    <a:pt x="72250" y="305654"/>
                  </a:lnTo>
                  <a:lnTo>
                    <a:pt x="70917" y="300781"/>
                  </a:lnTo>
                  <a:lnTo>
                    <a:pt x="69585" y="295908"/>
                  </a:lnTo>
                  <a:lnTo>
                    <a:pt x="62187" y="298367"/>
                  </a:lnTo>
                  <a:lnTo>
                    <a:pt x="60860" y="294055"/>
                  </a:lnTo>
                  <a:lnTo>
                    <a:pt x="57930" y="287221"/>
                  </a:lnTo>
                  <a:lnTo>
                    <a:pt x="58252" y="279881"/>
                  </a:lnTo>
                  <a:lnTo>
                    <a:pt x="58555" y="278808"/>
                  </a:lnTo>
                  <a:lnTo>
                    <a:pt x="60292" y="272649"/>
                  </a:lnTo>
                  <a:lnTo>
                    <a:pt x="62140" y="263138"/>
                  </a:lnTo>
                  <a:lnTo>
                    <a:pt x="57557" y="257058"/>
                  </a:lnTo>
                  <a:lnTo>
                    <a:pt x="55529" y="253727"/>
                  </a:lnTo>
                  <a:lnTo>
                    <a:pt x="52072" y="248040"/>
                  </a:lnTo>
                  <a:lnTo>
                    <a:pt x="54303" y="239345"/>
                  </a:lnTo>
                  <a:lnTo>
                    <a:pt x="45027" y="233387"/>
                  </a:lnTo>
                  <a:lnTo>
                    <a:pt x="40023" y="230345"/>
                  </a:lnTo>
                  <a:lnTo>
                    <a:pt x="40025" y="221517"/>
                  </a:lnTo>
                  <a:lnTo>
                    <a:pt x="31951" y="214801"/>
                  </a:lnTo>
                  <a:lnTo>
                    <a:pt x="32710" y="208375"/>
                  </a:lnTo>
                  <a:lnTo>
                    <a:pt x="32774" y="207831"/>
                  </a:lnTo>
                  <a:lnTo>
                    <a:pt x="32540" y="201737"/>
                  </a:lnTo>
                  <a:lnTo>
                    <a:pt x="30879" y="199670"/>
                  </a:lnTo>
                  <a:lnTo>
                    <a:pt x="25052" y="192409"/>
                  </a:lnTo>
                  <a:lnTo>
                    <a:pt x="24261" y="182667"/>
                  </a:lnTo>
                  <a:lnTo>
                    <a:pt x="26960" y="175790"/>
                  </a:lnTo>
                  <a:lnTo>
                    <a:pt x="20507" y="172223"/>
                  </a:lnTo>
                  <a:lnTo>
                    <a:pt x="17273" y="169841"/>
                  </a:lnTo>
                  <a:lnTo>
                    <a:pt x="15712" y="168884"/>
                  </a:lnTo>
                  <a:lnTo>
                    <a:pt x="17063" y="163665"/>
                  </a:lnTo>
                  <a:lnTo>
                    <a:pt x="16733" y="162981"/>
                  </a:lnTo>
                  <a:lnTo>
                    <a:pt x="11720" y="152571"/>
                  </a:lnTo>
                  <a:lnTo>
                    <a:pt x="5133" y="146609"/>
                  </a:lnTo>
                  <a:lnTo>
                    <a:pt x="1700" y="141774"/>
                  </a:lnTo>
                  <a:close/>
                </a:path>
              </a:pathLst>
            </a:custGeom>
            <a:solidFill>
              <a:srgbClr val="FFF9F6">
                <a:alpha val="100000"/>
              </a:srgbClr>
            </a:solidFill>
            <a:ln w="10840" cap="rnd">
              <a:solidFill>
                <a:srgbClr val="000000">
                  <a:alpha val="100000"/>
                </a:srgbClr>
              </a:solidFill>
              <a:prstDash val="solid"/>
              <a:round/>
            </a:ln>
          </p:spPr>
          <p:txBody>
            <a:bodyPr/>
            <a:lstStyle/>
            <a:p/>
          </p:txBody>
        </p:sp>
        <p:sp>
          <p:nvSpPr>
            <p:cNvPr id="34" name="pg33"/>
            <p:cNvSpPr/>
            <p:nvPr/>
          </p:nvSpPr>
          <p:spPr>
            <a:xfrm>
              <a:off x="3523946" y="3557411"/>
              <a:ext cx="789539" cy="411533"/>
            </a:xfrm>
            <a:custGeom>
              <a:avLst/>
              <a:pathLst>
                <a:path w="789539" h="411533">
                  <a:moveTo>
                    <a:pt x="8239" y="10541"/>
                  </a:moveTo>
                  <a:lnTo>
                    <a:pt x="30609" y="11084"/>
                  </a:lnTo>
                  <a:lnTo>
                    <a:pt x="60144" y="11729"/>
                  </a:lnTo>
                  <a:lnTo>
                    <a:pt x="73517" y="11971"/>
                  </a:lnTo>
                  <a:lnTo>
                    <a:pt x="82230" y="12117"/>
                  </a:lnTo>
                  <a:lnTo>
                    <a:pt x="85442" y="12169"/>
                  </a:lnTo>
                  <a:lnTo>
                    <a:pt x="109253" y="12541"/>
                  </a:lnTo>
                  <a:lnTo>
                    <a:pt x="139976" y="12879"/>
                  </a:lnTo>
                  <a:lnTo>
                    <a:pt x="142015" y="12903"/>
                  </a:lnTo>
                  <a:lnTo>
                    <a:pt x="168695" y="13166"/>
                  </a:lnTo>
                  <a:lnTo>
                    <a:pt x="197580" y="13307"/>
                  </a:lnTo>
                  <a:lnTo>
                    <a:pt x="199189" y="13311"/>
                  </a:lnTo>
                  <a:lnTo>
                    <a:pt x="236326" y="13331"/>
                  </a:lnTo>
                  <a:lnTo>
                    <a:pt x="255195" y="13219"/>
                  </a:lnTo>
                  <a:lnTo>
                    <a:pt x="255494" y="13216"/>
                  </a:lnTo>
                  <a:lnTo>
                    <a:pt x="268083" y="13117"/>
                  </a:lnTo>
                  <a:lnTo>
                    <a:pt x="300965" y="12844"/>
                  </a:lnTo>
                  <a:lnTo>
                    <a:pt x="310497" y="12741"/>
                  </a:lnTo>
                  <a:lnTo>
                    <a:pt x="312390" y="12719"/>
                  </a:lnTo>
                  <a:lnTo>
                    <a:pt x="347102" y="12231"/>
                  </a:lnTo>
                  <a:lnTo>
                    <a:pt x="358577" y="12038"/>
                  </a:lnTo>
                  <a:lnTo>
                    <a:pt x="369714" y="11847"/>
                  </a:lnTo>
                  <a:lnTo>
                    <a:pt x="393193" y="11396"/>
                  </a:lnTo>
                  <a:lnTo>
                    <a:pt x="413364" y="10956"/>
                  </a:lnTo>
                  <a:lnTo>
                    <a:pt x="428056" y="10611"/>
                  </a:lnTo>
                  <a:lnTo>
                    <a:pt x="439295" y="10329"/>
                  </a:lnTo>
                  <a:lnTo>
                    <a:pt x="443813" y="10212"/>
                  </a:lnTo>
                  <a:lnTo>
                    <a:pt x="480617" y="9165"/>
                  </a:lnTo>
                  <a:lnTo>
                    <a:pt x="485367" y="9024"/>
                  </a:lnTo>
                  <a:lnTo>
                    <a:pt x="522036" y="7842"/>
                  </a:lnTo>
                  <a:lnTo>
                    <a:pt x="531481" y="7497"/>
                  </a:lnTo>
                  <a:lnTo>
                    <a:pt x="535818" y="7335"/>
                  </a:lnTo>
                  <a:lnTo>
                    <a:pt x="542747" y="7081"/>
                  </a:lnTo>
                  <a:lnTo>
                    <a:pt x="576939" y="5745"/>
                  </a:lnTo>
                  <a:lnTo>
                    <a:pt x="577574" y="5719"/>
                  </a:lnTo>
                  <a:lnTo>
                    <a:pt x="600432" y="4747"/>
                  </a:lnTo>
                  <a:lnTo>
                    <a:pt x="609065" y="4376"/>
                  </a:lnTo>
                  <a:lnTo>
                    <a:pt x="622322" y="3720"/>
                  </a:lnTo>
                  <a:lnTo>
                    <a:pt x="623687" y="3656"/>
                  </a:lnTo>
                  <a:lnTo>
                    <a:pt x="646337" y="2565"/>
                  </a:lnTo>
                  <a:lnTo>
                    <a:pt x="646697" y="2547"/>
                  </a:lnTo>
                  <a:lnTo>
                    <a:pt x="691939" y="177"/>
                  </a:lnTo>
                  <a:lnTo>
                    <a:pt x="695154" y="0"/>
                  </a:lnTo>
                  <a:lnTo>
                    <a:pt x="703414" y="7007"/>
                  </a:lnTo>
                  <a:lnTo>
                    <a:pt x="712799" y="12896"/>
                  </a:lnTo>
                  <a:lnTo>
                    <a:pt x="719257" y="16999"/>
                  </a:lnTo>
                  <a:lnTo>
                    <a:pt x="725384" y="11888"/>
                  </a:lnTo>
                  <a:lnTo>
                    <a:pt x="727958" y="11574"/>
                  </a:lnTo>
                  <a:lnTo>
                    <a:pt x="732203" y="11054"/>
                  </a:lnTo>
                  <a:lnTo>
                    <a:pt x="734741" y="14118"/>
                  </a:lnTo>
                  <a:lnTo>
                    <a:pt x="740202" y="20412"/>
                  </a:lnTo>
                  <a:lnTo>
                    <a:pt x="740338" y="21217"/>
                  </a:lnTo>
                  <a:lnTo>
                    <a:pt x="741389" y="27463"/>
                  </a:lnTo>
                  <a:lnTo>
                    <a:pt x="742672" y="30506"/>
                  </a:lnTo>
                  <a:lnTo>
                    <a:pt x="738896" y="34132"/>
                  </a:lnTo>
                  <a:lnTo>
                    <a:pt x="731576" y="34699"/>
                  </a:lnTo>
                  <a:lnTo>
                    <a:pt x="731833" y="39572"/>
                  </a:lnTo>
                  <a:lnTo>
                    <a:pt x="725328" y="44423"/>
                  </a:lnTo>
                  <a:lnTo>
                    <a:pt x="724951" y="49667"/>
                  </a:lnTo>
                  <a:lnTo>
                    <a:pt x="724773" y="52146"/>
                  </a:lnTo>
                  <a:lnTo>
                    <a:pt x="721890" y="54760"/>
                  </a:lnTo>
                  <a:lnTo>
                    <a:pt x="718286" y="58010"/>
                  </a:lnTo>
                  <a:lnTo>
                    <a:pt x="720707" y="60619"/>
                  </a:lnTo>
                  <a:lnTo>
                    <a:pt x="725257" y="65516"/>
                  </a:lnTo>
                  <a:lnTo>
                    <a:pt x="732604" y="72241"/>
                  </a:lnTo>
                  <a:lnTo>
                    <a:pt x="734429" y="74642"/>
                  </a:lnTo>
                  <a:lnTo>
                    <a:pt x="736555" y="77435"/>
                  </a:lnTo>
                  <a:lnTo>
                    <a:pt x="742530" y="78038"/>
                  </a:lnTo>
                  <a:lnTo>
                    <a:pt x="741103" y="87277"/>
                  </a:lnTo>
                  <a:lnTo>
                    <a:pt x="746728" y="93561"/>
                  </a:lnTo>
                  <a:lnTo>
                    <a:pt x="750208" y="97615"/>
                  </a:lnTo>
                  <a:lnTo>
                    <a:pt x="753162" y="102183"/>
                  </a:lnTo>
                  <a:lnTo>
                    <a:pt x="753989" y="102764"/>
                  </a:lnTo>
                  <a:lnTo>
                    <a:pt x="759386" y="106556"/>
                  </a:lnTo>
                  <a:lnTo>
                    <a:pt x="765612" y="104283"/>
                  </a:lnTo>
                  <a:lnTo>
                    <a:pt x="771641" y="107581"/>
                  </a:lnTo>
                  <a:lnTo>
                    <a:pt x="773914" y="107579"/>
                  </a:lnTo>
                  <a:lnTo>
                    <a:pt x="774948" y="107579"/>
                  </a:lnTo>
                  <a:lnTo>
                    <a:pt x="773700" y="113191"/>
                  </a:lnTo>
                  <a:lnTo>
                    <a:pt x="774211" y="122388"/>
                  </a:lnTo>
                  <a:lnTo>
                    <a:pt x="774670" y="130647"/>
                  </a:lnTo>
                  <a:lnTo>
                    <a:pt x="775699" y="148491"/>
                  </a:lnTo>
                  <a:lnTo>
                    <a:pt x="776512" y="162611"/>
                  </a:lnTo>
                  <a:lnTo>
                    <a:pt x="776529" y="162956"/>
                  </a:lnTo>
                  <a:lnTo>
                    <a:pt x="777814" y="188215"/>
                  </a:lnTo>
                  <a:lnTo>
                    <a:pt x="778285" y="197506"/>
                  </a:lnTo>
                  <a:lnTo>
                    <a:pt x="779011" y="209280"/>
                  </a:lnTo>
                  <a:lnTo>
                    <a:pt x="780242" y="229282"/>
                  </a:lnTo>
                  <a:lnTo>
                    <a:pt x="781531" y="252838"/>
                  </a:lnTo>
                  <a:lnTo>
                    <a:pt x="781697" y="255886"/>
                  </a:lnTo>
                  <a:lnTo>
                    <a:pt x="782054" y="262415"/>
                  </a:lnTo>
                  <a:lnTo>
                    <a:pt x="784134" y="302923"/>
                  </a:lnTo>
                  <a:lnTo>
                    <a:pt x="784208" y="304128"/>
                  </a:lnTo>
                  <a:lnTo>
                    <a:pt x="784367" y="306716"/>
                  </a:lnTo>
                  <a:lnTo>
                    <a:pt x="786330" y="338858"/>
                  </a:lnTo>
                  <a:lnTo>
                    <a:pt x="786684" y="345049"/>
                  </a:lnTo>
                  <a:lnTo>
                    <a:pt x="786879" y="348461"/>
                  </a:lnTo>
                  <a:lnTo>
                    <a:pt x="788225" y="372067"/>
                  </a:lnTo>
                  <a:lnTo>
                    <a:pt x="789068" y="385760"/>
                  </a:lnTo>
                  <a:lnTo>
                    <a:pt x="789539" y="393426"/>
                  </a:lnTo>
                  <a:lnTo>
                    <a:pt x="779476" y="394081"/>
                  </a:lnTo>
                  <a:lnTo>
                    <a:pt x="749477" y="395826"/>
                  </a:lnTo>
                  <a:lnTo>
                    <a:pt x="748168" y="395905"/>
                  </a:lnTo>
                  <a:lnTo>
                    <a:pt x="741172" y="396323"/>
                  </a:lnTo>
                  <a:lnTo>
                    <a:pt x="714724" y="397856"/>
                  </a:lnTo>
                  <a:lnTo>
                    <a:pt x="705690" y="398358"/>
                  </a:lnTo>
                  <a:lnTo>
                    <a:pt x="693497" y="399020"/>
                  </a:lnTo>
                  <a:lnTo>
                    <a:pt x="688060" y="399310"/>
                  </a:lnTo>
                  <a:lnTo>
                    <a:pt x="665414" y="400482"/>
                  </a:lnTo>
                  <a:lnTo>
                    <a:pt x="650395" y="401228"/>
                  </a:lnTo>
                  <a:lnTo>
                    <a:pt x="646554" y="401416"/>
                  </a:lnTo>
                  <a:lnTo>
                    <a:pt x="642671" y="401605"/>
                  </a:lnTo>
                  <a:lnTo>
                    <a:pt x="619636" y="402691"/>
                  </a:lnTo>
                  <a:lnTo>
                    <a:pt x="589589" y="404052"/>
                  </a:lnTo>
                  <a:lnTo>
                    <a:pt x="586900" y="404159"/>
                  </a:lnTo>
                  <a:lnTo>
                    <a:pt x="563059" y="405074"/>
                  </a:lnTo>
                  <a:lnTo>
                    <a:pt x="525759" y="406440"/>
                  </a:lnTo>
                  <a:lnTo>
                    <a:pt x="520754" y="406614"/>
                  </a:lnTo>
                  <a:lnTo>
                    <a:pt x="495529" y="407453"/>
                  </a:lnTo>
                  <a:lnTo>
                    <a:pt x="487296" y="407709"/>
                  </a:lnTo>
                  <a:lnTo>
                    <a:pt x="454712" y="408644"/>
                  </a:lnTo>
                  <a:lnTo>
                    <a:pt x="451137" y="408745"/>
                  </a:lnTo>
                  <a:lnTo>
                    <a:pt x="425287" y="409434"/>
                  </a:lnTo>
                  <a:lnTo>
                    <a:pt x="418198" y="409607"/>
                  </a:lnTo>
                  <a:lnTo>
                    <a:pt x="393181" y="410171"/>
                  </a:lnTo>
                  <a:lnTo>
                    <a:pt x="392444" y="410187"/>
                  </a:lnTo>
                  <a:lnTo>
                    <a:pt x="372166" y="410487"/>
                  </a:lnTo>
                  <a:lnTo>
                    <a:pt x="345856" y="410807"/>
                  </a:lnTo>
                  <a:lnTo>
                    <a:pt x="323686" y="411085"/>
                  </a:lnTo>
                  <a:lnTo>
                    <a:pt x="309944" y="411230"/>
                  </a:lnTo>
                  <a:lnTo>
                    <a:pt x="280409" y="411466"/>
                  </a:lnTo>
                  <a:lnTo>
                    <a:pt x="275175" y="411486"/>
                  </a:lnTo>
                  <a:lnTo>
                    <a:pt x="266139" y="411512"/>
                  </a:lnTo>
                  <a:lnTo>
                    <a:pt x="253738" y="411533"/>
                  </a:lnTo>
                  <a:lnTo>
                    <a:pt x="217820" y="411417"/>
                  </a:lnTo>
                  <a:lnTo>
                    <a:pt x="217036" y="411419"/>
                  </a:lnTo>
                  <a:lnTo>
                    <a:pt x="207788" y="411432"/>
                  </a:lnTo>
                  <a:lnTo>
                    <a:pt x="158499" y="411342"/>
                  </a:lnTo>
                  <a:lnTo>
                    <a:pt x="149918" y="411356"/>
                  </a:lnTo>
                  <a:lnTo>
                    <a:pt x="126261" y="411352"/>
                  </a:lnTo>
                  <a:lnTo>
                    <a:pt x="116702" y="411299"/>
                  </a:lnTo>
                  <a:lnTo>
                    <a:pt x="103828" y="411213"/>
                  </a:lnTo>
                  <a:lnTo>
                    <a:pt x="88395" y="411085"/>
                  </a:lnTo>
                  <a:lnTo>
                    <a:pt x="59256" y="410817"/>
                  </a:lnTo>
                  <a:lnTo>
                    <a:pt x="51815" y="410725"/>
                  </a:lnTo>
                  <a:lnTo>
                    <a:pt x="14874" y="410175"/>
                  </a:lnTo>
                  <a:lnTo>
                    <a:pt x="1493" y="409935"/>
                  </a:lnTo>
                  <a:lnTo>
                    <a:pt x="0" y="409907"/>
                  </a:lnTo>
                  <a:lnTo>
                    <a:pt x="159" y="404340"/>
                  </a:lnTo>
                  <a:lnTo>
                    <a:pt x="366" y="394865"/>
                  </a:lnTo>
                  <a:lnTo>
                    <a:pt x="823" y="374764"/>
                  </a:lnTo>
                  <a:lnTo>
                    <a:pt x="1219" y="357391"/>
                  </a:lnTo>
                  <a:lnTo>
                    <a:pt x="1993" y="323565"/>
                  </a:lnTo>
                  <a:lnTo>
                    <a:pt x="2235" y="313009"/>
                  </a:lnTo>
                  <a:lnTo>
                    <a:pt x="2270" y="311063"/>
                  </a:lnTo>
                  <a:lnTo>
                    <a:pt x="3166" y="261389"/>
                  </a:lnTo>
                  <a:lnTo>
                    <a:pt x="3582" y="241569"/>
                  </a:lnTo>
                  <a:lnTo>
                    <a:pt x="3600" y="240728"/>
                  </a:lnTo>
                  <a:lnTo>
                    <a:pt x="3922" y="225382"/>
                  </a:lnTo>
                  <a:lnTo>
                    <a:pt x="4570" y="194766"/>
                  </a:lnTo>
                  <a:lnTo>
                    <a:pt x="4802" y="183832"/>
                  </a:lnTo>
                  <a:lnTo>
                    <a:pt x="5791" y="137455"/>
                  </a:lnTo>
                  <a:lnTo>
                    <a:pt x="5992" y="126026"/>
                  </a:lnTo>
                  <a:lnTo>
                    <a:pt x="6557" y="94093"/>
                  </a:lnTo>
                  <a:lnTo>
                    <a:pt x="7060" y="68278"/>
                  </a:lnTo>
                  <a:lnTo>
                    <a:pt x="7075" y="67498"/>
                  </a:lnTo>
                  <a:lnTo>
                    <a:pt x="7712" y="34981"/>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35" name="pg34"/>
            <p:cNvSpPr/>
            <p:nvPr/>
          </p:nvSpPr>
          <p:spPr>
            <a:xfrm>
              <a:off x="4854461" y="3537848"/>
              <a:ext cx="773099" cy="428128"/>
            </a:xfrm>
            <a:custGeom>
              <a:avLst/>
              <a:pathLst>
                <a:path w="773099" h="428128">
                  <a:moveTo>
                    <a:pt x="2315" y="418095"/>
                  </a:moveTo>
                  <a:lnTo>
                    <a:pt x="9341" y="418317"/>
                  </a:lnTo>
                  <a:lnTo>
                    <a:pt x="16974" y="417873"/>
                  </a:lnTo>
                  <a:lnTo>
                    <a:pt x="19144" y="409572"/>
                  </a:lnTo>
                  <a:lnTo>
                    <a:pt x="24559" y="408659"/>
                  </a:lnTo>
                  <a:lnTo>
                    <a:pt x="24840" y="408612"/>
                  </a:lnTo>
                  <a:lnTo>
                    <a:pt x="30404" y="414101"/>
                  </a:lnTo>
                  <a:lnTo>
                    <a:pt x="36003" y="414494"/>
                  </a:lnTo>
                  <a:lnTo>
                    <a:pt x="38105" y="406686"/>
                  </a:lnTo>
                  <a:lnTo>
                    <a:pt x="40187" y="402978"/>
                  </a:lnTo>
                  <a:lnTo>
                    <a:pt x="41087" y="401373"/>
                  </a:lnTo>
                  <a:lnTo>
                    <a:pt x="36318" y="394734"/>
                  </a:lnTo>
                  <a:lnTo>
                    <a:pt x="40509" y="388919"/>
                  </a:lnTo>
                  <a:lnTo>
                    <a:pt x="40136" y="384906"/>
                  </a:lnTo>
                  <a:lnTo>
                    <a:pt x="40101" y="384531"/>
                  </a:lnTo>
                  <a:lnTo>
                    <a:pt x="40050" y="376765"/>
                  </a:lnTo>
                  <a:lnTo>
                    <a:pt x="42210" y="370488"/>
                  </a:lnTo>
                  <a:lnTo>
                    <a:pt x="43196" y="363277"/>
                  </a:lnTo>
                  <a:lnTo>
                    <a:pt x="43440" y="361491"/>
                  </a:lnTo>
                  <a:lnTo>
                    <a:pt x="39465" y="358768"/>
                  </a:lnTo>
                  <a:lnTo>
                    <a:pt x="39318" y="353984"/>
                  </a:lnTo>
                  <a:lnTo>
                    <a:pt x="34486" y="347353"/>
                  </a:lnTo>
                  <a:lnTo>
                    <a:pt x="34299" y="347095"/>
                  </a:lnTo>
                  <a:lnTo>
                    <a:pt x="40495" y="337341"/>
                  </a:lnTo>
                  <a:lnTo>
                    <a:pt x="44038" y="330470"/>
                  </a:lnTo>
                  <a:lnTo>
                    <a:pt x="49455" y="324979"/>
                  </a:lnTo>
                  <a:lnTo>
                    <a:pt x="56484" y="323628"/>
                  </a:lnTo>
                  <a:lnTo>
                    <a:pt x="56668" y="323593"/>
                  </a:lnTo>
                  <a:lnTo>
                    <a:pt x="57080" y="323699"/>
                  </a:lnTo>
                  <a:lnTo>
                    <a:pt x="67324" y="326337"/>
                  </a:lnTo>
                  <a:lnTo>
                    <a:pt x="76618" y="330686"/>
                  </a:lnTo>
                  <a:lnTo>
                    <a:pt x="83046" y="331630"/>
                  </a:lnTo>
                  <a:lnTo>
                    <a:pt x="92188" y="334191"/>
                  </a:lnTo>
                  <a:lnTo>
                    <a:pt x="97963" y="337253"/>
                  </a:lnTo>
                  <a:lnTo>
                    <a:pt x="101341" y="339042"/>
                  </a:lnTo>
                  <a:lnTo>
                    <a:pt x="105655" y="338342"/>
                  </a:lnTo>
                  <a:lnTo>
                    <a:pt x="106346" y="338230"/>
                  </a:lnTo>
                  <a:lnTo>
                    <a:pt x="107150" y="338100"/>
                  </a:lnTo>
                  <a:lnTo>
                    <a:pt x="109948" y="333635"/>
                  </a:lnTo>
                  <a:lnTo>
                    <a:pt x="111160" y="326583"/>
                  </a:lnTo>
                  <a:lnTo>
                    <a:pt x="105042" y="318008"/>
                  </a:lnTo>
                  <a:lnTo>
                    <a:pt x="99348" y="309299"/>
                  </a:lnTo>
                  <a:lnTo>
                    <a:pt x="101428" y="302483"/>
                  </a:lnTo>
                  <a:lnTo>
                    <a:pt x="102601" y="294141"/>
                  </a:lnTo>
                  <a:lnTo>
                    <a:pt x="107178" y="290626"/>
                  </a:lnTo>
                  <a:lnTo>
                    <a:pt x="107473" y="290688"/>
                  </a:lnTo>
                  <a:lnTo>
                    <a:pt x="113760" y="292003"/>
                  </a:lnTo>
                  <a:lnTo>
                    <a:pt x="120962" y="284580"/>
                  </a:lnTo>
                  <a:lnTo>
                    <a:pt x="133728" y="280840"/>
                  </a:lnTo>
                  <a:lnTo>
                    <a:pt x="143254" y="276666"/>
                  </a:lnTo>
                  <a:lnTo>
                    <a:pt x="142555" y="274577"/>
                  </a:lnTo>
                  <a:lnTo>
                    <a:pt x="141495" y="271414"/>
                  </a:lnTo>
                  <a:lnTo>
                    <a:pt x="134528" y="266486"/>
                  </a:lnTo>
                  <a:lnTo>
                    <a:pt x="134445" y="266290"/>
                  </a:lnTo>
                  <a:lnTo>
                    <a:pt x="130140" y="256187"/>
                  </a:lnTo>
                  <a:lnTo>
                    <a:pt x="132276" y="250131"/>
                  </a:lnTo>
                  <a:lnTo>
                    <a:pt x="139044" y="243050"/>
                  </a:lnTo>
                  <a:lnTo>
                    <a:pt x="141323" y="235114"/>
                  </a:lnTo>
                  <a:lnTo>
                    <a:pt x="147634" y="236532"/>
                  </a:lnTo>
                  <a:lnTo>
                    <a:pt x="151068" y="234977"/>
                  </a:lnTo>
                  <a:lnTo>
                    <a:pt x="153896" y="230794"/>
                  </a:lnTo>
                  <a:lnTo>
                    <a:pt x="149386" y="224345"/>
                  </a:lnTo>
                  <a:lnTo>
                    <a:pt x="150190" y="220338"/>
                  </a:lnTo>
                  <a:lnTo>
                    <a:pt x="150420" y="219190"/>
                  </a:lnTo>
                  <a:lnTo>
                    <a:pt x="155287" y="216715"/>
                  </a:lnTo>
                  <a:lnTo>
                    <a:pt x="162805" y="221766"/>
                  </a:lnTo>
                  <a:lnTo>
                    <a:pt x="171250" y="218248"/>
                  </a:lnTo>
                  <a:lnTo>
                    <a:pt x="172495" y="219269"/>
                  </a:lnTo>
                  <a:lnTo>
                    <a:pt x="176265" y="222361"/>
                  </a:lnTo>
                  <a:lnTo>
                    <a:pt x="182125" y="222023"/>
                  </a:lnTo>
                  <a:lnTo>
                    <a:pt x="183066" y="215578"/>
                  </a:lnTo>
                  <a:lnTo>
                    <a:pt x="188503" y="211179"/>
                  </a:lnTo>
                  <a:lnTo>
                    <a:pt x="195327" y="210847"/>
                  </a:lnTo>
                  <a:lnTo>
                    <a:pt x="198979" y="208455"/>
                  </a:lnTo>
                  <a:lnTo>
                    <a:pt x="201888" y="206548"/>
                  </a:lnTo>
                  <a:lnTo>
                    <a:pt x="211563" y="209981"/>
                  </a:lnTo>
                  <a:lnTo>
                    <a:pt x="214712" y="211492"/>
                  </a:lnTo>
                  <a:lnTo>
                    <a:pt x="218540" y="213326"/>
                  </a:lnTo>
                  <a:lnTo>
                    <a:pt x="220261" y="214150"/>
                  </a:lnTo>
                  <a:lnTo>
                    <a:pt x="228544" y="216361"/>
                  </a:lnTo>
                  <a:lnTo>
                    <a:pt x="233605" y="220165"/>
                  </a:lnTo>
                  <a:lnTo>
                    <a:pt x="237668" y="224867"/>
                  </a:lnTo>
                  <a:lnTo>
                    <a:pt x="241477" y="216216"/>
                  </a:lnTo>
                  <a:lnTo>
                    <a:pt x="242096" y="209711"/>
                  </a:lnTo>
                  <a:lnTo>
                    <a:pt x="244626" y="203304"/>
                  </a:lnTo>
                  <a:lnTo>
                    <a:pt x="247881" y="201979"/>
                  </a:lnTo>
                  <a:lnTo>
                    <a:pt x="252874" y="199942"/>
                  </a:lnTo>
                  <a:lnTo>
                    <a:pt x="257542" y="194376"/>
                  </a:lnTo>
                  <a:lnTo>
                    <a:pt x="263478" y="190025"/>
                  </a:lnTo>
                  <a:lnTo>
                    <a:pt x="263740" y="189833"/>
                  </a:lnTo>
                  <a:lnTo>
                    <a:pt x="267732" y="194668"/>
                  </a:lnTo>
                  <a:lnTo>
                    <a:pt x="274959" y="202114"/>
                  </a:lnTo>
                  <a:lnTo>
                    <a:pt x="282027" y="204109"/>
                  </a:lnTo>
                  <a:lnTo>
                    <a:pt x="283323" y="204501"/>
                  </a:lnTo>
                  <a:lnTo>
                    <a:pt x="286820" y="205559"/>
                  </a:lnTo>
                  <a:lnTo>
                    <a:pt x="287340" y="198209"/>
                  </a:lnTo>
                  <a:lnTo>
                    <a:pt x="296772" y="197192"/>
                  </a:lnTo>
                  <a:lnTo>
                    <a:pt x="293832" y="188863"/>
                  </a:lnTo>
                  <a:lnTo>
                    <a:pt x="292775" y="179584"/>
                  </a:lnTo>
                  <a:lnTo>
                    <a:pt x="296152" y="178310"/>
                  </a:lnTo>
                  <a:lnTo>
                    <a:pt x="297767" y="177701"/>
                  </a:lnTo>
                  <a:lnTo>
                    <a:pt x="300896" y="171667"/>
                  </a:lnTo>
                  <a:lnTo>
                    <a:pt x="304916" y="165946"/>
                  </a:lnTo>
                  <a:lnTo>
                    <a:pt x="307874" y="164020"/>
                  </a:lnTo>
                  <a:lnTo>
                    <a:pt x="311246" y="161823"/>
                  </a:lnTo>
                  <a:lnTo>
                    <a:pt x="316632" y="167525"/>
                  </a:lnTo>
                  <a:lnTo>
                    <a:pt x="325644" y="176359"/>
                  </a:lnTo>
                  <a:lnTo>
                    <a:pt x="337324" y="176141"/>
                  </a:lnTo>
                  <a:lnTo>
                    <a:pt x="344555" y="180120"/>
                  </a:lnTo>
                  <a:lnTo>
                    <a:pt x="347839" y="176748"/>
                  </a:lnTo>
                  <a:lnTo>
                    <a:pt x="349782" y="174752"/>
                  </a:lnTo>
                  <a:lnTo>
                    <a:pt x="352049" y="172828"/>
                  </a:lnTo>
                  <a:lnTo>
                    <a:pt x="354786" y="170505"/>
                  </a:lnTo>
                  <a:lnTo>
                    <a:pt x="354835" y="159370"/>
                  </a:lnTo>
                  <a:lnTo>
                    <a:pt x="354343" y="150154"/>
                  </a:lnTo>
                  <a:lnTo>
                    <a:pt x="354281" y="149011"/>
                  </a:lnTo>
                  <a:lnTo>
                    <a:pt x="358863" y="141293"/>
                  </a:lnTo>
                  <a:lnTo>
                    <a:pt x="360364" y="135199"/>
                  </a:lnTo>
                  <a:lnTo>
                    <a:pt x="362693" y="135474"/>
                  </a:lnTo>
                  <a:lnTo>
                    <a:pt x="367377" y="136025"/>
                  </a:lnTo>
                  <a:lnTo>
                    <a:pt x="373706" y="131194"/>
                  </a:lnTo>
                  <a:lnTo>
                    <a:pt x="376523" y="124290"/>
                  </a:lnTo>
                  <a:lnTo>
                    <a:pt x="376967" y="119415"/>
                  </a:lnTo>
                  <a:lnTo>
                    <a:pt x="377449" y="114101"/>
                  </a:lnTo>
                  <a:lnTo>
                    <a:pt x="380198" y="109103"/>
                  </a:lnTo>
                  <a:lnTo>
                    <a:pt x="388909" y="105167"/>
                  </a:lnTo>
                  <a:lnTo>
                    <a:pt x="390638" y="100016"/>
                  </a:lnTo>
                  <a:lnTo>
                    <a:pt x="394431" y="96631"/>
                  </a:lnTo>
                  <a:lnTo>
                    <a:pt x="395721" y="93396"/>
                  </a:lnTo>
                  <a:lnTo>
                    <a:pt x="393234" y="88435"/>
                  </a:lnTo>
                  <a:lnTo>
                    <a:pt x="392487" y="86944"/>
                  </a:lnTo>
                  <a:lnTo>
                    <a:pt x="390893" y="78972"/>
                  </a:lnTo>
                  <a:lnTo>
                    <a:pt x="388681" y="72054"/>
                  </a:lnTo>
                  <a:lnTo>
                    <a:pt x="393116" y="68206"/>
                  </a:lnTo>
                  <a:lnTo>
                    <a:pt x="399225" y="67397"/>
                  </a:lnTo>
                  <a:lnTo>
                    <a:pt x="400051" y="67124"/>
                  </a:lnTo>
                  <a:lnTo>
                    <a:pt x="405734" y="65243"/>
                  </a:lnTo>
                  <a:lnTo>
                    <a:pt x="409893" y="67022"/>
                  </a:lnTo>
                  <a:lnTo>
                    <a:pt x="414208" y="69634"/>
                  </a:lnTo>
                  <a:lnTo>
                    <a:pt x="415901" y="70659"/>
                  </a:lnTo>
                  <a:lnTo>
                    <a:pt x="419844" y="68886"/>
                  </a:lnTo>
                  <a:lnTo>
                    <a:pt x="426442" y="61438"/>
                  </a:lnTo>
                  <a:lnTo>
                    <a:pt x="431237" y="58265"/>
                  </a:lnTo>
                  <a:lnTo>
                    <a:pt x="436749" y="54611"/>
                  </a:lnTo>
                  <a:lnTo>
                    <a:pt x="447210" y="51030"/>
                  </a:lnTo>
                  <a:lnTo>
                    <a:pt x="451778" y="50743"/>
                  </a:lnTo>
                  <a:lnTo>
                    <a:pt x="451281" y="42076"/>
                  </a:lnTo>
                  <a:lnTo>
                    <a:pt x="451549" y="40873"/>
                  </a:lnTo>
                  <a:lnTo>
                    <a:pt x="452271" y="37623"/>
                  </a:lnTo>
                  <a:lnTo>
                    <a:pt x="447456" y="36480"/>
                  </a:lnTo>
                  <a:lnTo>
                    <a:pt x="443633" y="34941"/>
                  </a:lnTo>
                  <a:lnTo>
                    <a:pt x="442132" y="34337"/>
                  </a:lnTo>
                  <a:lnTo>
                    <a:pt x="445773" y="28092"/>
                  </a:lnTo>
                  <a:lnTo>
                    <a:pt x="443167" y="23228"/>
                  </a:lnTo>
                  <a:lnTo>
                    <a:pt x="439626" y="19772"/>
                  </a:lnTo>
                  <a:lnTo>
                    <a:pt x="437160" y="17363"/>
                  </a:lnTo>
                  <a:lnTo>
                    <a:pt x="440266" y="13301"/>
                  </a:lnTo>
                  <a:lnTo>
                    <a:pt x="443741" y="8950"/>
                  </a:lnTo>
                  <a:lnTo>
                    <a:pt x="449797" y="2145"/>
                  </a:lnTo>
                  <a:lnTo>
                    <a:pt x="453845" y="3380"/>
                  </a:lnTo>
                  <a:lnTo>
                    <a:pt x="458360" y="7197"/>
                  </a:lnTo>
                  <a:lnTo>
                    <a:pt x="464405" y="8763"/>
                  </a:lnTo>
                  <a:lnTo>
                    <a:pt x="465949" y="9162"/>
                  </a:lnTo>
                  <a:lnTo>
                    <a:pt x="471113" y="4643"/>
                  </a:lnTo>
                  <a:lnTo>
                    <a:pt x="475537" y="3478"/>
                  </a:lnTo>
                  <a:lnTo>
                    <a:pt x="476268" y="3285"/>
                  </a:lnTo>
                  <a:lnTo>
                    <a:pt x="476811" y="3142"/>
                  </a:lnTo>
                  <a:lnTo>
                    <a:pt x="477770" y="1019"/>
                  </a:lnTo>
                  <a:lnTo>
                    <a:pt x="479562" y="0"/>
                  </a:lnTo>
                  <a:lnTo>
                    <a:pt x="481431" y="634"/>
                  </a:lnTo>
                  <a:lnTo>
                    <a:pt x="483390" y="4398"/>
                  </a:lnTo>
                  <a:lnTo>
                    <a:pt x="487508" y="8713"/>
                  </a:lnTo>
                  <a:lnTo>
                    <a:pt x="495476" y="9750"/>
                  </a:lnTo>
                  <a:lnTo>
                    <a:pt x="496178" y="10549"/>
                  </a:lnTo>
                  <a:lnTo>
                    <a:pt x="499331" y="14135"/>
                  </a:lnTo>
                  <a:lnTo>
                    <a:pt x="501053" y="18406"/>
                  </a:lnTo>
                  <a:lnTo>
                    <a:pt x="508510" y="27189"/>
                  </a:lnTo>
                  <a:lnTo>
                    <a:pt x="508629" y="27950"/>
                  </a:lnTo>
                  <a:lnTo>
                    <a:pt x="509291" y="32171"/>
                  </a:lnTo>
                  <a:lnTo>
                    <a:pt x="510317" y="33723"/>
                  </a:lnTo>
                  <a:lnTo>
                    <a:pt x="512232" y="36620"/>
                  </a:lnTo>
                  <a:lnTo>
                    <a:pt x="520509" y="37217"/>
                  </a:lnTo>
                  <a:lnTo>
                    <a:pt x="529404" y="37939"/>
                  </a:lnTo>
                  <a:lnTo>
                    <a:pt x="536412" y="34433"/>
                  </a:lnTo>
                  <a:lnTo>
                    <a:pt x="541819" y="35070"/>
                  </a:lnTo>
                  <a:lnTo>
                    <a:pt x="544437" y="35546"/>
                  </a:lnTo>
                  <a:lnTo>
                    <a:pt x="550122" y="36576"/>
                  </a:lnTo>
                  <a:lnTo>
                    <a:pt x="552813" y="40856"/>
                  </a:lnTo>
                  <a:lnTo>
                    <a:pt x="558420" y="42511"/>
                  </a:lnTo>
                  <a:lnTo>
                    <a:pt x="560494" y="47194"/>
                  </a:lnTo>
                  <a:lnTo>
                    <a:pt x="567714" y="48488"/>
                  </a:lnTo>
                  <a:lnTo>
                    <a:pt x="570588" y="49002"/>
                  </a:lnTo>
                  <a:lnTo>
                    <a:pt x="573605" y="46791"/>
                  </a:lnTo>
                  <a:lnTo>
                    <a:pt x="573968" y="46525"/>
                  </a:lnTo>
                  <a:lnTo>
                    <a:pt x="574713" y="41465"/>
                  </a:lnTo>
                  <a:lnTo>
                    <a:pt x="583643" y="36577"/>
                  </a:lnTo>
                  <a:lnTo>
                    <a:pt x="593875" y="38958"/>
                  </a:lnTo>
                  <a:lnTo>
                    <a:pt x="600570" y="38668"/>
                  </a:lnTo>
                  <a:lnTo>
                    <a:pt x="607193" y="42590"/>
                  </a:lnTo>
                  <a:lnTo>
                    <a:pt x="611230" y="44957"/>
                  </a:lnTo>
                  <a:lnTo>
                    <a:pt x="613136" y="42678"/>
                  </a:lnTo>
                  <a:lnTo>
                    <a:pt x="615261" y="40134"/>
                  </a:lnTo>
                  <a:lnTo>
                    <a:pt x="622250" y="39828"/>
                  </a:lnTo>
                  <a:lnTo>
                    <a:pt x="626172" y="36297"/>
                  </a:lnTo>
                  <a:lnTo>
                    <a:pt x="627059" y="31830"/>
                  </a:lnTo>
                  <a:lnTo>
                    <a:pt x="633220" y="25559"/>
                  </a:lnTo>
                  <a:lnTo>
                    <a:pt x="634218" y="24187"/>
                  </a:lnTo>
                  <a:lnTo>
                    <a:pt x="635756" y="22069"/>
                  </a:lnTo>
                  <a:lnTo>
                    <a:pt x="642363" y="18886"/>
                  </a:lnTo>
                  <a:lnTo>
                    <a:pt x="647491" y="16065"/>
                  </a:lnTo>
                  <a:lnTo>
                    <a:pt x="648560" y="17810"/>
                  </a:lnTo>
                  <a:lnTo>
                    <a:pt x="650279" y="20616"/>
                  </a:lnTo>
                  <a:lnTo>
                    <a:pt x="651473" y="25844"/>
                  </a:lnTo>
                  <a:lnTo>
                    <a:pt x="655219" y="35118"/>
                  </a:lnTo>
                  <a:lnTo>
                    <a:pt x="660070" y="38451"/>
                  </a:lnTo>
                  <a:lnTo>
                    <a:pt x="661465" y="39409"/>
                  </a:lnTo>
                  <a:lnTo>
                    <a:pt x="669236" y="38524"/>
                  </a:lnTo>
                  <a:lnTo>
                    <a:pt x="675304" y="42974"/>
                  </a:lnTo>
                  <a:lnTo>
                    <a:pt x="676682" y="43742"/>
                  </a:lnTo>
                  <a:lnTo>
                    <a:pt x="682105" y="46762"/>
                  </a:lnTo>
                  <a:lnTo>
                    <a:pt x="686057" y="53456"/>
                  </a:lnTo>
                  <a:lnTo>
                    <a:pt x="686887" y="58859"/>
                  </a:lnTo>
                  <a:lnTo>
                    <a:pt x="687616" y="63610"/>
                  </a:lnTo>
                  <a:lnTo>
                    <a:pt x="691025" y="66853"/>
                  </a:lnTo>
                  <a:lnTo>
                    <a:pt x="691760" y="75858"/>
                  </a:lnTo>
                  <a:lnTo>
                    <a:pt x="691675" y="76978"/>
                  </a:lnTo>
                  <a:lnTo>
                    <a:pt x="691256" y="82455"/>
                  </a:lnTo>
                  <a:lnTo>
                    <a:pt x="690185" y="91705"/>
                  </a:lnTo>
                  <a:lnTo>
                    <a:pt x="699870" y="99422"/>
                  </a:lnTo>
                  <a:lnTo>
                    <a:pt x="710723" y="108849"/>
                  </a:lnTo>
                  <a:lnTo>
                    <a:pt x="710244" y="114175"/>
                  </a:lnTo>
                  <a:lnTo>
                    <a:pt x="709973" y="117177"/>
                  </a:lnTo>
                  <a:lnTo>
                    <a:pt x="718172" y="121496"/>
                  </a:lnTo>
                  <a:lnTo>
                    <a:pt x="721004" y="124885"/>
                  </a:lnTo>
                  <a:lnTo>
                    <a:pt x="724995" y="129657"/>
                  </a:lnTo>
                  <a:lnTo>
                    <a:pt x="730389" y="133880"/>
                  </a:lnTo>
                  <a:lnTo>
                    <a:pt x="731498" y="135859"/>
                  </a:lnTo>
                  <a:lnTo>
                    <a:pt x="735576" y="143132"/>
                  </a:lnTo>
                  <a:lnTo>
                    <a:pt x="743618" y="145898"/>
                  </a:lnTo>
                  <a:lnTo>
                    <a:pt x="753810" y="151578"/>
                  </a:lnTo>
                  <a:lnTo>
                    <a:pt x="763059" y="156463"/>
                  </a:lnTo>
                  <a:lnTo>
                    <a:pt x="773099" y="155167"/>
                  </a:lnTo>
                  <a:lnTo>
                    <a:pt x="753401" y="181695"/>
                  </a:lnTo>
                  <a:lnTo>
                    <a:pt x="744270" y="193913"/>
                  </a:lnTo>
                  <a:lnTo>
                    <a:pt x="743857" y="194515"/>
                  </a:lnTo>
                  <a:lnTo>
                    <a:pt x="740439" y="199493"/>
                  </a:lnTo>
                  <a:lnTo>
                    <a:pt x="731311" y="204362"/>
                  </a:lnTo>
                  <a:lnTo>
                    <a:pt x="721616" y="212221"/>
                  </a:lnTo>
                  <a:lnTo>
                    <a:pt x="721195" y="212562"/>
                  </a:lnTo>
                  <a:lnTo>
                    <a:pt x="720556" y="213203"/>
                  </a:lnTo>
                  <a:lnTo>
                    <a:pt x="706048" y="227725"/>
                  </a:lnTo>
                  <a:lnTo>
                    <a:pt x="707829" y="234690"/>
                  </a:lnTo>
                  <a:lnTo>
                    <a:pt x="705735" y="239739"/>
                  </a:lnTo>
                  <a:lnTo>
                    <a:pt x="699422" y="243367"/>
                  </a:lnTo>
                  <a:lnTo>
                    <a:pt x="694710" y="248846"/>
                  </a:lnTo>
                  <a:lnTo>
                    <a:pt x="696457" y="255729"/>
                  </a:lnTo>
                  <a:lnTo>
                    <a:pt x="695125" y="259245"/>
                  </a:lnTo>
                  <a:lnTo>
                    <a:pt x="694285" y="261459"/>
                  </a:lnTo>
                  <a:lnTo>
                    <a:pt x="682981" y="268549"/>
                  </a:lnTo>
                  <a:lnTo>
                    <a:pt x="676351" y="269469"/>
                  </a:lnTo>
                  <a:lnTo>
                    <a:pt x="673627" y="277441"/>
                  </a:lnTo>
                  <a:lnTo>
                    <a:pt x="672671" y="284843"/>
                  </a:lnTo>
                  <a:lnTo>
                    <a:pt x="662651" y="289095"/>
                  </a:lnTo>
                  <a:lnTo>
                    <a:pt x="648026" y="297540"/>
                  </a:lnTo>
                  <a:lnTo>
                    <a:pt x="643260" y="301273"/>
                  </a:lnTo>
                  <a:lnTo>
                    <a:pt x="640710" y="301793"/>
                  </a:lnTo>
                  <a:lnTo>
                    <a:pt x="633810" y="303197"/>
                  </a:lnTo>
                  <a:lnTo>
                    <a:pt x="625450" y="309211"/>
                  </a:lnTo>
                  <a:lnTo>
                    <a:pt x="619876" y="314820"/>
                  </a:lnTo>
                  <a:lnTo>
                    <a:pt x="618709" y="317526"/>
                  </a:lnTo>
                  <a:lnTo>
                    <a:pt x="597317" y="321206"/>
                  </a:lnTo>
                  <a:lnTo>
                    <a:pt x="593488" y="321789"/>
                  </a:lnTo>
                  <a:lnTo>
                    <a:pt x="587473" y="322701"/>
                  </a:lnTo>
                  <a:lnTo>
                    <a:pt x="562351" y="327195"/>
                  </a:lnTo>
                  <a:lnTo>
                    <a:pt x="558780" y="327801"/>
                  </a:lnTo>
                  <a:lnTo>
                    <a:pt x="533702" y="332016"/>
                  </a:lnTo>
                  <a:lnTo>
                    <a:pt x="504370" y="336590"/>
                  </a:lnTo>
                  <a:lnTo>
                    <a:pt x="503639" y="336703"/>
                  </a:lnTo>
                  <a:lnTo>
                    <a:pt x="486814" y="338543"/>
                  </a:lnTo>
                  <a:lnTo>
                    <a:pt x="483527" y="338869"/>
                  </a:lnTo>
                  <a:lnTo>
                    <a:pt x="470638" y="340135"/>
                  </a:lnTo>
                  <a:lnTo>
                    <a:pt x="451659" y="343040"/>
                  </a:lnTo>
                  <a:lnTo>
                    <a:pt x="450148" y="343270"/>
                  </a:lnTo>
                  <a:lnTo>
                    <a:pt x="449610" y="343406"/>
                  </a:lnTo>
                  <a:lnTo>
                    <a:pt x="435027" y="347088"/>
                  </a:lnTo>
                  <a:lnTo>
                    <a:pt x="429636" y="348442"/>
                  </a:lnTo>
                  <a:lnTo>
                    <a:pt x="403945" y="352177"/>
                  </a:lnTo>
                  <a:lnTo>
                    <a:pt x="397962" y="353033"/>
                  </a:lnTo>
                  <a:lnTo>
                    <a:pt x="388958" y="354314"/>
                  </a:lnTo>
                  <a:lnTo>
                    <a:pt x="378150" y="355478"/>
                  </a:lnTo>
                  <a:lnTo>
                    <a:pt x="366877" y="356677"/>
                  </a:lnTo>
                  <a:lnTo>
                    <a:pt x="353769" y="358142"/>
                  </a:lnTo>
                  <a:lnTo>
                    <a:pt x="331930" y="360539"/>
                  </a:lnTo>
                  <a:lnTo>
                    <a:pt x="321718" y="361641"/>
                  </a:lnTo>
                  <a:lnTo>
                    <a:pt x="317422" y="364287"/>
                  </a:lnTo>
                  <a:lnTo>
                    <a:pt x="316234" y="364107"/>
                  </a:lnTo>
                  <a:lnTo>
                    <a:pt x="311347" y="363368"/>
                  </a:lnTo>
                  <a:lnTo>
                    <a:pt x="294896" y="366466"/>
                  </a:lnTo>
                  <a:lnTo>
                    <a:pt x="289679" y="367442"/>
                  </a:lnTo>
                  <a:lnTo>
                    <a:pt x="263633" y="371930"/>
                  </a:lnTo>
                  <a:lnTo>
                    <a:pt x="257936" y="372901"/>
                  </a:lnTo>
                  <a:lnTo>
                    <a:pt x="234691" y="376823"/>
                  </a:lnTo>
                  <a:lnTo>
                    <a:pt x="233448" y="377031"/>
                  </a:lnTo>
                  <a:lnTo>
                    <a:pt x="202568" y="382137"/>
                  </a:lnTo>
                  <a:lnTo>
                    <a:pt x="196993" y="383126"/>
                  </a:lnTo>
                  <a:lnTo>
                    <a:pt x="180272" y="386068"/>
                  </a:lnTo>
                  <a:lnTo>
                    <a:pt x="180118" y="382001"/>
                  </a:lnTo>
                  <a:lnTo>
                    <a:pt x="162764" y="382732"/>
                  </a:lnTo>
                  <a:lnTo>
                    <a:pt x="156545" y="383479"/>
                  </a:lnTo>
                  <a:lnTo>
                    <a:pt x="158935" y="389532"/>
                  </a:lnTo>
                  <a:lnTo>
                    <a:pt x="162621" y="399571"/>
                  </a:lnTo>
                  <a:lnTo>
                    <a:pt x="161756" y="406632"/>
                  </a:lnTo>
                  <a:lnTo>
                    <a:pt x="161452" y="406684"/>
                  </a:lnTo>
                  <a:lnTo>
                    <a:pt x="153644" y="407997"/>
                  </a:lnTo>
                  <a:lnTo>
                    <a:pt x="115307" y="413013"/>
                  </a:lnTo>
                  <a:lnTo>
                    <a:pt x="112885" y="413324"/>
                  </a:lnTo>
                  <a:lnTo>
                    <a:pt x="112415" y="413388"/>
                  </a:lnTo>
                  <a:lnTo>
                    <a:pt x="80582" y="417654"/>
                  </a:lnTo>
                  <a:lnTo>
                    <a:pt x="79478" y="417800"/>
                  </a:lnTo>
                  <a:lnTo>
                    <a:pt x="78693" y="417903"/>
                  </a:lnTo>
                  <a:lnTo>
                    <a:pt x="64924" y="419709"/>
                  </a:lnTo>
                  <a:lnTo>
                    <a:pt x="38688" y="422683"/>
                  </a:lnTo>
                  <a:lnTo>
                    <a:pt x="24565" y="425073"/>
                  </a:lnTo>
                  <a:lnTo>
                    <a:pt x="16952" y="426351"/>
                  </a:lnTo>
                  <a:lnTo>
                    <a:pt x="4030" y="428128"/>
                  </a:lnTo>
                  <a:lnTo>
                    <a:pt x="0" y="423259"/>
                  </a:lnTo>
                  <a:close/>
                </a:path>
              </a:pathLst>
            </a:custGeom>
            <a:solidFill>
              <a:srgbClr val="FFFCFB">
                <a:alpha val="100000"/>
              </a:srgbClr>
            </a:solidFill>
            <a:ln w="10840" cap="rnd">
              <a:solidFill>
                <a:srgbClr val="000000">
                  <a:alpha val="100000"/>
                </a:srgbClr>
              </a:solidFill>
              <a:prstDash val="solid"/>
              <a:round/>
            </a:ln>
          </p:spPr>
          <p:txBody>
            <a:bodyPr/>
            <a:lstStyle/>
            <a:p/>
          </p:txBody>
        </p:sp>
        <p:sp>
          <p:nvSpPr>
            <p:cNvPr id="36" name="pg35"/>
            <p:cNvSpPr/>
            <p:nvPr/>
          </p:nvSpPr>
          <p:spPr>
            <a:xfrm>
              <a:off x="4408139" y="4446990"/>
              <a:ext cx="616246" cy="516970"/>
            </a:xfrm>
            <a:custGeom>
              <a:avLst/>
              <a:pathLst>
                <a:path w="616246" h="516970">
                  <a:moveTo>
                    <a:pt x="2651" y="68934"/>
                  </a:moveTo>
                  <a:lnTo>
                    <a:pt x="1803" y="55148"/>
                  </a:lnTo>
                  <a:lnTo>
                    <a:pt x="1124" y="44112"/>
                  </a:lnTo>
                  <a:lnTo>
                    <a:pt x="0" y="25878"/>
                  </a:lnTo>
                  <a:lnTo>
                    <a:pt x="25515" y="24039"/>
                  </a:lnTo>
                  <a:lnTo>
                    <a:pt x="26592" y="23959"/>
                  </a:lnTo>
                  <a:lnTo>
                    <a:pt x="35710" y="23284"/>
                  </a:lnTo>
                  <a:lnTo>
                    <a:pt x="58306" y="21689"/>
                  </a:lnTo>
                  <a:lnTo>
                    <a:pt x="61711" y="21444"/>
                  </a:lnTo>
                  <a:lnTo>
                    <a:pt x="74374" y="20521"/>
                  </a:lnTo>
                  <a:lnTo>
                    <a:pt x="89841" y="19335"/>
                  </a:lnTo>
                  <a:lnTo>
                    <a:pt x="94441" y="18978"/>
                  </a:lnTo>
                  <a:lnTo>
                    <a:pt x="117741" y="17182"/>
                  </a:lnTo>
                  <a:lnTo>
                    <a:pt x="119702" y="17028"/>
                  </a:lnTo>
                  <a:lnTo>
                    <a:pt x="147224" y="15096"/>
                  </a:lnTo>
                  <a:lnTo>
                    <a:pt x="147357" y="15086"/>
                  </a:lnTo>
                  <a:lnTo>
                    <a:pt x="172163" y="13222"/>
                  </a:lnTo>
                  <a:lnTo>
                    <a:pt x="203261" y="10841"/>
                  </a:lnTo>
                  <a:lnTo>
                    <a:pt x="220407" y="9338"/>
                  </a:lnTo>
                  <a:lnTo>
                    <a:pt x="242037" y="7398"/>
                  </a:lnTo>
                  <a:lnTo>
                    <a:pt x="285060" y="3396"/>
                  </a:lnTo>
                  <a:lnTo>
                    <a:pt x="288269" y="3099"/>
                  </a:lnTo>
                  <a:lnTo>
                    <a:pt x="290995" y="2846"/>
                  </a:lnTo>
                  <a:lnTo>
                    <a:pt x="310095" y="1049"/>
                  </a:lnTo>
                  <a:lnTo>
                    <a:pt x="321070" y="0"/>
                  </a:lnTo>
                  <a:lnTo>
                    <a:pt x="324882" y="2739"/>
                  </a:lnTo>
                  <a:lnTo>
                    <a:pt x="332347" y="7640"/>
                  </a:lnTo>
                  <a:lnTo>
                    <a:pt x="333113" y="14103"/>
                  </a:lnTo>
                  <a:lnTo>
                    <a:pt x="326093" y="20117"/>
                  </a:lnTo>
                  <a:lnTo>
                    <a:pt x="323882" y="25205"/>
                  </a:lnTo>
                  <a:lnTo>
                    <a:pt x="324775" y="29958"/>
                  </a:lnTo>
                  <a:lnTo>
                    <a:pt x="330122" y="34199"/>
                  </a:lnTo>
                  <a:lnTo>
                    <a:pt x="336626" y="35432"/>
                  </a:lnTo>
                  <a:lnTo>
                    <a:pt x="332450" y="41230"/>
                  </a:lnTo>
                  <a:lnTo>
                    <a:pt x="335632" y="52152"/>
                  </a:lnTo>
                  <a:lnTo>
                    <a:pt x="338606" y="54726"/>
                  </a:lnTo>
                  <a:lnTo>
                    <a:pt x="339412" y="55465"/>
                  </a:lnTo>
                  <a:lnTo>
                    <a:pt x="344296" y="62427"/>
                  </a:lnTo>
                  <a:lnTo>
                    <a:pt x="338833" y="63565"/>
                  </a:lnTo>
                  <a:lnTo>
                    <a:pt x="340585" y="73213"/>
                  </a:lnTo>
                  <a:lnTo>
                    <a:pt x="350496" y="73981"/>
                  </a:lnTo>
                  <a:lnTo>
                    <a:pt x="349071" y="83848"/>
                  </a:lnTo>
                  <a:lnTo>
                    <a:pt x="356540" y="84344"/>
                  </a:lnTo>
                  <a:lnTo>
                    <a:pt x="354268" y="92378"/>
                  </a:lnTo>
                  <a:lnTo>
                    <a:pt x="350235" y="101959"/>
                  </a:lnTo>
                  <a:lnTo>
                    <a:pt x="337131" y="104199"/>
                  </a:lnTo>
                  <a:lnTo>
                    <a:pt x="346107" y="116581"/>
                  </a:lnTo>
                  <a:lnTo>
                    <a:pt x="346727" y="117435"/>
                  </a:lnTo>
                  <a:lnTo>
                    <a:pt x="342342" y="124648"/>
                  </a:lnTo>
                  <a:lnTo>
                    <a:pt x="342473" y="128197"/>
                  </a:lnTo>
                  <a:lnTo>
                    <a:pt x="338786" y="133421"/>
                  </a:lnTo>
                  <a:lnTo>
                    <a:pt x="332186" y="135939"/>
                  </a:lnTo>
                  <a:lnTo>
                    <a:pt x="332402" y="142987"/>
                  </a:lnTo>
                  <a:lnTo>
                    <a:pt x="326843" y="149300"/>
                  </a:lnTo>
                  <a:lnTo>
                    <a:pt x="325898" y="150344"/>
                  </a:lnTo>
                  <a:lnTo>
                    <a:pt x="321114" y="155627"/>
                  </a:lnTo>
                  <a:lnTo>
                    <a:pt x="314728" y="155053"/>
                  </a:lnTo>
                  <a:lnTo>
                    <a:pt x="313675" y="160938"/>
                  </a:lnTo>
                  <a:lnTo>
                    <a:pt x="318691" y="167281"/>
                  </a:lnTo>
                  <a:lnTo>
                    <a:pt x="318932" y="167586"/>
                  </a:lnTo>
                  <a:lnTo>
                    <a:pt x="312032" y="169992"/>
                  </a:lnTo>
                  <a:lnTo>
                    <a:pt x="311378" y="181787"/>
                  </a:lnTo>
                  <a:lnTo>
                    <a:pt x="303938" y="185693"/>
                  </a:lnTo>
                  <a:lnTo>
                    <a:pt x="305028" y="189940"/>
                  </a:lnTo>
                  <a:lnTo>
                    <a:pt x="307758" y="195165"/>
                  </a:lnTo>
                  <a:lnTo>
                    <a:pt x="301998" y="197320"/>
                  </a:lnTo>
                  <a:lnTo>
                    <a:pt x="299284" y="202352"/>
                  </a:lnTo>
                  <a:lnTo>
                    <a:pt x="300729" y="210105"/>
                  </a:lnTo>
                  <a:lnTo>
                    <a:pt x="298784" y="216757"/>
                  </a:lnTo>
                  <a:lnTo>
                    <a:pt x="298948" y="223634"/>
                  </a:lnTo>
                  <a:lnTo>
                    <a:pt x="302569" y="229477"/>
                  </a:lnTo>
                  <a:lnTo>
                    <a:pt x="296614" y="234049"/>
                  </a:lnTo>
                  <a:lnTo>
                    <a:pt x="290041" y="233873"/>
                  </a:lnTo>
                  <a:lnTo>
                    <a:pt x="287796" y="238525"/>
                  </a:lnTo>
                  <a:lnTo>
                    <a:pt x="294433" y="243281"/>
                  </a:lnTo>
                  <a:lnTo>
                    <a:pt x="294344" y="243514"/>
                  </a:lnTo>
                  <a:lnTo>
                    <a:pt x="291466" y="251112"/>
                  </a:lnTo>
                  <a:lnTo>
                    <a:pt x="295047" y="256791"/>
                  </a:lnTo>
                  <a:lnTo>
                    <a:pt x="299430" y="261926"/>
                  </a:lnTo>
                  <a:lnTo>
                    <a:pt x="292180" y="268529"/>
                  </a:lnTo>
                  <a:lnTo>
                    <a:pt x="291252" y="269373"/>
                  </a:lnTo>
                  <a:lnTo>
                    <a:pt x="338362" y="264701"/>
                  </a:lnTo>
                  <a:lnTo>
                    <a:pt x="343828" y="264135"/>
                  </a:lnTo>
                  <a:lnTo>
                    <a:pt x="357057" y="262753"/>
                  </a:lnTo>
                  <a:lnTo>
                    <a:pt x="383768" y="259906"/>
                  </a:lnTo>
                  <a:lnTo>
                    <a:pt x="391411" y="259078"/>
                  </a:lnTo>
                  <a:lnTo>
                    <a:pt x="413240" y="256653"/>
                  </a:lnTo>
                  <a:lnTo>
                    <a:pt x="415475" y="256402"/>
                  </a:lnTo>
                  <a:lnTo>
                    <a:pt x="438294" y="253808"/>
                  </a:lnTo>
                  <a:lnTo>
                    <a:pt x="438434" y="253792"/>
                  </a:lnTo>
                  <a:lnTo>
                    <a:pt x="448277" y="252639"/>
                  </a:lnTo>
                  <a:lnTo>
                    <a:pt x="489481" y="247701"/>
                  </a:lnTo>
                  <a:lnTo>
                    <a:pt x="496491" y="246847"/>
                  </a:lnTo>
                  <a:lnTo>
                    <a:pt x="508748" y="245356"/>
                  </a:lnTo>
                  <a:lnTo>
                    <a:pt x="507470" y="257403"/>
                  </a:lnTo>
                  <a:lnTo>
                    <a:pt x="503974" y="270133"/>
                  </a:lnTo>
                  <a:lnTo>
                    <a:pt x="500140" y="282985"/>
                  </a:lnTo>
                  <a:lnTo>
                    <a:pt x="502083" y="290519"/>
                  </a:lnTo>
                  <a:lnTo>
                    <a:pt x="502908" y="293719"/>
                  </a:lnTo>
                  <a:lnTo>
                    <a:pt x="507604" y="305464"/>
                  </a:lnTo>
                  <a:lnTo>
                    <a:pt x="517661" y="314107"/>
                  </a:lnTo>
                  <a:lnTo>
                    <a:pt x="519417" y="317018"/>
                  </a:lnTo>
                  <a:lnTo>
                    <a:pt x="522412" y="321981"/>
                  </a:lnTo>
                  <a:lnTo>
                    <a:pt x="528925" y="335262"/>
                  </a:lnTo>
                  <a:lnTo>
                    <a:pt x="533211" y="346867"/>
                  </a:lnTo>
                  <a:lnTo>
                    <a:pt x="543254" y="350481"/>
                  </a:lnTo>
                  <a:lnTo>
                    <a:pt x="534515" y="356587"/>
                  </a:lnTo>
                  <a:lnTo>
                    <a:pt x="528882" y="360515"/>
                  </a:lnTo>
                  <a:lnTo>
                    <a:pt x="526380" y="366448"/>
                  </a:lnTo>
                  <a:lnTo>
                    <a:pt x="515424" y="371829"/>
                  </a:lnTo>
                  <a:lnTo>
                    <a:pt x="508586" y="376222"/>
                  </a:lnTo>
                  <a:lnTo>
                    <a:pt x="508586" y="376491"/>
                  </a:lnTo>
                  <a:lnTo>
                    <a:pt x="508589" y="384951"/>
                  </a:lnTo>
                  <a:lnTo>
                    <a:pt x="515358" y="386638"/>
                  </a:lnTo>
                  <a:lnTo>
                    <a:pt x="521532" y="388078"/>
                  </a:lnTo>
                  <a:lnTo>
                    <a:pt x="527018" y="393212"/>
                  </a:lnTo>
                  <a:lnTo>
                    <a:pt x="533459" y="393833"/>
                  </a:lnTo>
                  <a:lnTo>
                    <a:pt x="538859" y="390815"/>
                  </a:lnTo>
                  <a:lnTo>
                    <a:pt x="540202" y="377049"/>
                  </a:lnTo>
                  <a:lnTo>
                    <a:pt x="548666" y="368409"/>
                  </a:lnTo>
                  <a:lnTo>
                    <a:pt x="554078" y="365088"/>
                  </a:lnTo>
                  <a:lnTo>
                    <a:pt x="565881" y="363870"/>
                  </a:lnTo>
                  <a:lnTo>
                    <a:pt x="569927" y="359058"/>
                  </a:lnTo>
                  <a:lnTo>
                    <a:pt x="577344" y="352359"/>
                  </a:lnTo>
                  <a:lnTo>
                    <a:pt x="582872" y="349750"/>
                  </a:lnTo>
                  <a:lnTo>
                    <a:pt x="583786" y="361000"/>
                  </a:lnTo>
                  <a:lnTo>
                    <a:pt x="581342" y="370675"/>
                  </a:lnTo>
                  <a:lnTo>
                    <a:pt x="580514" y="379830"/>
                  </a:lnTo>
                  <a:lnTo>
                    <a:pt x="580602" y="386257"/>
                  </a:lnTo>
                  <a:lnTo>
                    <a:pt x="575072" y="396792"/>
                  </a:lnTo>
                  <a:lnTo>
                    <a:pt x="578284" y="402602"/>
                  </a:lnTo>
                  <a:lnTo>
                    <a:pt x="563309" y="402565"/>
                  </a:lnTo>
                  <a:lnTo>
                    <a:pt x="563976" y="414286"/>
                  </a:lnTo>
                  <a:lnTo>
                    <a:pt x="557273" y="419105"/>
                  </a:lnTo>
                  <a:lnTo>
                    <a:pt x="553432" y="422004"/>
                  </a:lnTo>
                  <a:lnTo>
                    <a:pt x="553023" y="422313"/>
                  </a:lnTo>
                  <a:lnTo>
                    <a:pt x="549272" y="420502"/>
                  </a:lnTo>
                  <a:lnTo>
                    <a:pt x="542057" y="426461"/>
                  </a:lnTo>
                  <a:lnTo>
                    <a:pt x="547288" y="434667"/>
                  </a:lnTo>
                  <a:lnTo>
                    <a:pt x="547381" y="441265"/>
                  </a:lnTo>
                  <a:lnTo>
                    <a:pt x="552519" y="448545"/>
                  </a:lnTo>
                  <a:lnTo>
                    <a:pt x="558674" y="451562"/>
                  </a:lnTo>
                  <a:lnTo>
                    <a:pt x="570722" y="452005"/>
                  </a:lnTo>
                  <a:lnTo>
                    <a:pt x="578640" y="451524"/>
                  </a:lnTo>
                  <a:lnTo>
                    <a:pt x="585628" y="457457"/>
                  </a:lnTo>
                  <a:lnTo>
                    <a:pt x="592181" y="455635"/>
                  </a:lnTo>
                  <a:lnTo>
                    <a:pt x="600743" y="463211"/>
                  </a:lnTo>
                  <a:lnTo>
                    <a:pt x="603630" y="470797"/>
                  </a:lnTo>
                  <a:lnTo>
                    <a:pt x="614209" y="470039"/>
                  </a:lnTo>
                  <a:lnTo>
                    <a:pt x="616246" y="476193"/>
                  </a:lnTo>
                  <a:lnTo>
                    <a:pt x="611241" y="486958"/>
                  </a:lnTo>
                  <a:lnTo>
                    <a:pt x="605675" y="489869"/>
                  </a:lnTo>
                  <a:lnTo>
                    <a:pt x="602544" y="496167"/>
                  </a:lnTo>
                  <a:lnTo>
                    <a:pt x="603762" y="501070"/>
                  </a:lnTo>
                  <a:lnTo>
                    <a:pt x="594519" y="498123"/>
                  </a:lnTo>
                  <a:lnTo>
                    <a:pt x="589296" y="494012"/>
                  </a:lnTo>
                  <a:lnTo>
                    <a:pt x="582671" y="501224"/>
                  </a:lnTo>
                  <a:lnTo>
                    <a:pt x="574524" y="512380"/>
                  </a:lnTo>
                  <a:lnTo>
                    <a:pt x="573098" y="501511"/>
                  </a:lnTo>
                  <a:lnTo>
                    <a:pt x="577286" y="493706"/>
                  </a:lnTo>
                  <a:lnTo>
                    <a:pt x="573163" y="487341"/>
                  </a:lnTo>
                  <a:lnTo>
                    <a:pt x="567890" y="484607"/>
                  </a:lnTo>
                  <a:lnTo>
                    <a:pt x="561201" y="476653"/>
                  </a:lnTo>
                  <a:lnTo>
                    <a:pt x="551348" y="474199"/>
                  </a:lnTo>
                  <a:lnTo>
                    <a:pt x="546335" y="473542"/>
                  </a:lnTo>
                  <a:lnTo>
                    <a:pt x="541990" y="468950"/>
                  </a:lnTo>
                  <a:lnTo>
                    <a:pt x="531777" y="468378"/>
                  </a:lnTo>
                  <a:lnTo>
                    <a:pt x="518070" y="468035"/>
                  </a:lnTo>
                  <a:lnTo>
                    <a:pt x="513486" y="470130"/>
                  </a:lnTo>
                  <a:lnTo>
                    <a:pt x="511436" y="472237"/>
                  </a:lnTo>
                  <a:lnTo>
                    <a:pt x="505705" y="478121"/>
                  </a:lnTo>
                  <a:lnTo>
                    <a:pt x="494749" y="488687"/>
                  </a:lnTo>
                  <a:lnTo>
                    <a:pt x="491353" y="491626"/>
                  </a:lnTo>
                  <a:lnTo>
                    <a:pt x="487782" y="494714"/>
                  </a:lnTo>
                  <a:lnTo>
                    <a:pt x="476797" y="503818"/>
                  </a:lnTo>
                  <a:lnTo>
                    <a:pt x="464101" y="508066"/>
                  </a:lnTo>
                  <a:lnTo>
                    <a:pt x="455488" y="509735"/>
                  </a:lnTo>
                  <a:lnTo>
                    <a:pt x="451643" y="510478"/>
                  </a:lnTo>
                  <a:lnTo>
                    <a:pt x="446325" y="510705"/>
                  </a:lnTo>
                  <a:lnTo>
                    <a:pt x="427235" y="512923"/>
                  </a:lnTo>
                  <a:lnTo>
                    <a:pt x="416230" y="516446"/>
                  </a:lnTo>
                  <a:lnTo>
                    <a:pt x="408726" y="516970"/>
                  </a:lnTo>
                  <a:lnTo>
                    <a:pt x="402118" y="515824"/>
                  </a:lnTo>
                  <a:lnTo>
                    <a:pt x="400413" y="509533"/>
                  </a:lnTo>
                  <a:lnTo>
                    <a:pt x="392256" y="502772"/>
                  </a:lnTo>
                  <a:lnTo>
                    <a:pt x="385397" y="502545"/>
                  </a:lnTo>
                  <a:lnTo>
                    <a:pt x="374254" y="501282"/>
                  </a:lnTo>
                  <a:lnTo>
                    <a:pt x="366443" y="498057"/>
                  </a:lnTo>
                  <a:lnTo>
                    <a:pt x="352069" y="495584"/>
                  </a:lnTo>
                  <a:lnTo>
                    <a:pt x="344974" y="489540"/>
                  </a:lnTo>
                  <a:lnTo>
                    <a:pt x="351398" y="484781"/>
                  </a:lnTo>
                  <a:lnTo>
                    <a:pt x="352244" y="480518"/>
                  </a:lnTo>
                  <a:lnTo>
                    <a:pt x="344036" y="477347"/>
                  </a:lnTo>
                  <a:lnTo>
                    <a:pt x="340236" y="473867"/>
                  </a:lnTo>
                  <a:lnTo>
                    <a:pt x="341881" y="470552"/>
                  </a:lnTo>
                  <a:lnTo>
                    <a:pt x="335863" y="464174"/>
                  </a:lnTo>
                  <a:lnTo>
                    <a:pt x="328426" y="468508"/>
                  </a:lnTo>
                  <a:lnTo>
                    <a:pt x="325246" y="464960"/>
                  </a:lnTo>
                  <a:lnTo>
                    <a:pt x="319618" y="461216"/>
                  </a:lnTo>
                  <a:lnTo>
                    <a:pt x="318497" y="456776"/>
                  </a:lnTo>
                  <a:lnTo>
                    <a:pt x="317660" y="453087"/>
                  </a:lnTo>
                  <a:lnTo>
                    <a:pt x="310511" y="448909"/>
                  </a:lnTo>
                  <a:lnTo>
                    <a:pt x="305456" y="449469"/>
                  </a:lnTo>
                  <a:lnTo>
                    <a:pt x="307031" y="440227"/>
                  </a:lnTo>
                  <a:lnTo>
                    <a:pt x="301512" y="434589"/>
                  </a:lnTo>
                  <a:lnTo>
                    <a:pt x="293354" y="434902"/>
                  </a:lnTo>
                  <a:lnTo>
                    <a:pt x="285404" y="438875"/>
                  </a:lnTo>
                  <a:lnTo>
                    <a:pt x="280434" y="442280"/>
                  </a:lnTo>
                  <a:lnTo>
                    <a:pt x="279710" y="447055"/>
                  </a:lnTo>
                  <a:lnTo>
                    <a:pt x="278891" y="452445"/>
                  </a:lnTo>
                  <a:lnTo>
                    <a:pt x="287286" y="455801"/>
                  </a:lnTo>
                  <a:lnTo>
                    <a:pt x="298318" y="458276"/>
                  </a:lnTo>
                  <a:lnTo>
                    <a:pt x="292523" y="469287"/>
                  </a:lnTo>
                  <a:lnTo>
                    <a:pt x="286505" y="472034"/>
                  </a:lnTo>
                  <a:lnTo>
                    <a:pt x="275151" y="467198"/>
                  </a:lnTo>
                  <a:lnTo>
                    <a:pt x="261255" y="461317"/>
                  </a:lnTo>
                  <a:lnTo>
                    <a:pt x="259731" y="460821"/>
                  </a:lnTo>
                  <a:lnTo>
                    <a:pt x="257138" y="459975"/>
                  </a:lnTo>
                  <a:lnTo>
                    <a:pt x="246257" y="461504"/>
                  </a:lnTo>
                  <a:lnTo>
                    <a:pt x="235858" y="468034"/>
                  </a:lnTo>
                  <a:lnTo>
                    <a:pt x="227620" y="469808"/>
                  </a:lnTo>
                  <a:lnTo>
                    <a:pt x="217427" y="468593"/>
                  </a:lnTo>
                  <a:lnTo>
                    <a:pt x="209893" y="467451"/>
                  </a:lnTo>
                  <a:lnTo>
                    <a:pt x="198766" y="466253"/>
                  </a:lnTo>
                  <a:lnTo>
                    <a:pt x="192942" y="465209"/>
                  </a:lnTo>
                  <a:lnTo>
                    <a:pt x="184981" y="463776"/>
                  </a:lnTo>
                  <a:lnTo>
                    <a:pt x="161584" y="455769"/>
                  </a:lnTo>
                  <a:lnTo>
                    <a:pt x="148060" y="451111"/>
                  </a:lnTo>
                  <a:lnTo>
                    <a:pt x="136806" y="448673"/>
                  </a:lnTo>
                  <a:lnTo>
                    <a:pt x="126324" y="446680"/>
                  </a:lnTo>
                  <a:lnTo>
                    <a:pt x="112525" y="447152"/>
                  </a:lnTo>
                  <a:lnTo>
                    <a:pt x="99194" y="449196"/>
                  </a:lnTo>
                  <a:lnTo>
                    <a:pt x="84452" y="450844"/>
                  </a:lnTo>
                  <a:lnTo>
                    <a:pt x="61061" y="456125"/>
                  </a:lnTo>
                  <a:lnTo>
                    <a:pt x="54579" y="459377"/>
                  </a:lnTo>
                  <a:lnTo>
                    <a:pt x="50280" y="462940"/>
                  </a:lnTo>
                  <a:lnTo>
                    <a:pt x="47083" y="458749"/>
                  </a:lnTo>
                  <a:lnTo>
                    <a:pt x="43578" y="454026"/>
                  </a:lnTo>
                  <a:lnTo>
                    <a:pt x="38798" y="448908"/>
                  </a:lnTo>
                  <a:lnTo>
                    <a:pt x="44995" y="442035"/>
                  </a:lnTo>
                  <a:lnTo>
                    <a:pt x="47166" y="439180"/>
                  </a:lnTo>
                  <a:lnTo>
                    <a:pt x="49530" y="436069"/>
                  </a:lnTo>
                  <a:lnTo>
                    <a:pt x="51659" y="427961"/>
                  </a:lnTo>
                  <a:lnTo>
                    <a:pt x="58840" y="418584"/>
                  </a:lnTo>
                  <a:lnTo>
                    <a:pt x="62609" y="414264"/>
                  </a:lnTo>
                  <a:lnTo>
                    <a:pt x="62869" y="413966"/>
                  </a:lnTo>
                  <a:lnTo>
                    <a:pt x="62562" y="406263"/>
                  </a:lnTo>
                  <a:lnTo>
                    <a:pt x="61905" y="398216"/>
                  </a:lnTo>
                  <a:lnTo>
                    <a:pt x="60375" y="391541"/>
                  </a:lnTo>
                  <a:lnTo>
                    <a:pt x="60486" y="389059"/>
                  </a:lnTo>
                  <a:lnTo>
                    <a:pt x="60673" y="384874"/>
                  </a:lnTo>
                  <a:lnTo>
                    <a:pt x="54098" y="378155"/>
                  </a:lnTo>
                  <a:lnTo>
                    <a:pt x="55276" y="369196"/>
                  </a:lnTo>
                  <a:lnTo>
                    <a:pt x="56016" y="368449"/>
                  </a:lnTo>
                  <a:lnTo>
                    <a:pt x="59920" y="364503"/>
                  </a:lnTo>
                  <a:lnTo>
                    <a:pt x="58430" y="354499"/>
                  </a:lnTo>
                  <a:lnTo>
                    <a:pt x="55917" y="349597"/>
                  </a:lnTo>
                  <a:lnTo>
                    <a:pt x="60680" y="342933"/>
                  </a:lnTo>
                  <a:lnTo>
                    <a:pt x="60318" y="338645"/>
                  </a:lnTo>
                  <a:lnTo>
                    <a:pt x="66203" y="330969"/>
                  </a:lnTo>
                  <a:lnTo>
                    <a:pt x="67112" y="323156"/>
                  </a:lnTo>
                  <a:lnTo>
                    <a:pt x="72116" y="314249"/>
                  </a:lnTo>
                  <a:lnTo>
                    <a:pt x="72775" y="305405"/>
                  </a:lnTo>
                  <a:lnTo>
                    <a:pt x="73170" y="304310"/>
                  </a:lnTo>
                  <a:lnTo>
                    <a:pt x="75475" y="297908"/>
                  </a:lnTo>
                  <a:lnTo>
                    <a:pt x="72946" y="292461"/>
                  </a:lnTo>
                  <a:lnTo>
                    <a:pt x="73772" y="286921"/>
                  </a:lnTo>
                  <a:lnTo>
                    <a:pt x="74351" y="281161"/>
                  </a:lnTo>
                  <a:lnTo>
                    <a:pt x="72653" y="271070"/>
                  </a:lnTo>
                  <a:lnTo>
                    <a:pt x="72757" y="263548"/>
                  </a:lnTo>
                  <a:lnTo>
                    <a:pt x="70777" y="263802"/>
                  </a:lnTo>
                  <a:lnTo>
                    <a:pt x="65305" y="264502"/>
                  </a:lnTo>
                  <a:lnTo>
                    <a:pt x="65095" y="264528"/>
                  </a:lnTo>
                  <a:lnTo>
                    <a:pt x="63129" y="254502"/>
                  </a:lnTo>
                  <a:lnTo>
                    <a:pt x="55763" y="249530"/>
                  </a:lnTo>
                  <a:lnTo>
                    <a:pt x="55969" y="239708"/>
                  </a:lnTo>
                  <a:lnTo>
                    <a:pt x="52165" y="232929"/>
                  </a:lnTo>
                  <a:lnTo>
                    <a:pt x="45923" y="228051"/>
                  </a:lnTo>
                  <a:lnTo>
                    <a:pt x="48305" y="223190"/>
                  </a:lnTo>
                  <a:lnTo>
                    <a:pt x="41087" y="220635"/>
                  </a:lnTo>
                  <a:lnTo>
                    <a:pt x="35229" y="213263"/>
                  </a:lnTo>
                  <a:lnTo>
                    <a:pt x="36983" y="208330"/>
                  </a:lnTo>
                  <a:lnTo>
                    <a:pt x="37857" y="197913"/>
                  </a:lnTo>
                  <a:lnTo>
                    <a:pt x="31320" y="184506"/>
                  </a:lnTo>
                  <a:lnTo>
                    <a:pt x="28182" y="179590"/>
                  </a:lnTo>
                  <a:lnTo>
                    <a:pt x="24234" y="173398"/>
                  </a:lnTo>
                  <a:lnTo>
                    <a:pt x="16274" y="169553"/>
                  </a:lnTo>
                  <a:lnTo>
                    <a:pt x="9962" y="162940"/>
                  </a:lnTo>
                  <a:lnTo>
                    <a:pt x="8456" y="161360"/>
                  </a:lnTo>
                  <a:lnTo>
                    <a:pt x="7189" y="142169"/>
                  </a:lnTo>
                  <a:lnTo>
                    <a:pt x="6719" y="134511"/>
                  </a:lnTo>
                  <a:lnTo>
                    <a:pt x="5360" y="112407"/>
                  </a:lnTo>
                  <a:lnTo>
                    <a:pt x="5122" y="108617"/>
                  </a:lnTo>
                  <a:lnTo>
                    <a:pt x="3694" y="85927"/>
                  </a:lnTo>
                  <a:close/>
                </a:path>
              </a:pathLst>
            </a:custGeom>
            <a:solidFill>
              <a:srgbClr val="FFCDBC">
                <a:alpha val="100000"/>
              </a:srgbClr>
            </a:solidFill>
            <a:ln w="10840" cap="rnd">
              <a:solidFill>
                <a:srgbClr val="000000">
                  <a:alpha val="100000"/>
                </a:srgbClr>
              </a:solidFill>
              <a:prstDash val="solid"/>
              <a:round/>
            </a:ln>
          </p:spPr>
          <p:txBody>
            <a:bodyPr/>
            <a:lstStyle/>
            <a:p/>
          </p:txBody>
        </p:sp>
        <p:sp>
          <p:nvSpPr>
            <p:cNvPr id="37" name="pg36"/>
            <p:cNvSpPr/>
            <p:nvPr/>
          </p:nvSpPr>
          <p:spPr>
            <a:xfrm>
              <a:off x="6372237" y="2032012"/>
              <a:ext cx="376844" cy="624993"/>
            </a:xfrm>
            <a:custGeom>
              <a:avLst/>
              <a:pathLst>
                <a:path w="376844" h="624993">
                  <a:moveTo>
                    <a:pt x="0" y="353651"/>
                  </a:moveTo>
                  <a:lnTo>
                    <a:pt x="3624" y="351322"/>
                  </a:lnTo>
                  <a:lnTo>
                    <a:pt x="4261" y="346329"/>
                  </a:lnTo>
                  <a:lnTo>
                    <a:pt x="10330" y="345900"/>
                  </a:lnTo>
                  <a:lnTo>
                    <a:pt x="15202" y="349128"/>
                  </a:lnTo>
                  <a:lnTo>
                    <a:pt x="19560" y="355692"/>
                  </a:lnTo>
                  <a:lnTo>
                    <a:pt x="23941" y="354669"/>
                  </a:lnTo>
                  <a:lnTo>
                    <a:pt x="23067" y="349612"/>
                  </a:lnTo>
                  <a:lnTo>
                    <a:pt x="22711" y="347558"/>
                  </a:lnTo>
                  <a:lnTo>
                    <a:pt x="23357" y="343737"/>
                  </a:lnTo>
                  <a:lnTo>
                    <a:pt x="21008" y="340331"/>
                  </a:lnTo>
                  <a:lnTo>
                    <a:pt x="20472" y="335455"/>
                  </a:lnTo>
                  <a:lnTo>
                    <a:pt x="17682" y="333101"/>
                  </a:lnTo>
                  <a:lnTo>
                    <a:pt x="19995" y="327735"/>
                  </a:lnTo>
                  <a:lnTo>
                    <a:pt x="22346" y="327225"/>
                  </a:lnTo>
                  <a:lnTo>
                    <a:pt x="25921" y="330032"/>
                  </a:lnTo>
                  <a:lnTo>
                    <a:pt x="30610" y="328926"/>
                  </a:lnTo>
                  <a:lnTo>
                    <a:pt x="34834" y="328833"/>
                  </a:lnTo>
                  <a:lnTo>
                    <a:pt x="32647" y="323282"/>
                  </a:lnTo>
                  <a:lnTo>
                    <a:pt x="28100" y="321498"/>
                  </a:lnTo>
                  <a:lnTo>
                    <a:pt x="21182" y="315796"/>
                  </a:lnTo>
                  <a:lnTo>
                    <a:pt x="21623" y="307860"/>
                  </a:lnTo>
                  <a:lnTo>
                    <a:pt x="23283" y="302259"/>
                  </a:lnTo>
                  <a:lnTo>
                    <a:pt x="26697" y="296224"/>
                  </a:lnTo>
                  <a:lnTo>
                    <a:pt x="28180" y="290234"/>
                  </a:lnTo>
                  <a:lnTo>
                    <a:pt x="35441" y="282121"/>
                  </a:lnTo>
                  <a:lnTo>
                    <a:pt x="39331" y="276108"/>
                  </a:lnTo>
                  <a:lnTo>
                    <a:pt x="34119" y="270723"/>
                  </a:lnTo>
                  <a:lnTo>
                    <a:pt x="34654" y="267270"/>
                  </a:lnTo>
                  <a:lnTo>
                    <a:pt x="38122" y="259315"/>
                  </a:lnTo>
                  <a:lnTo>
                    <a:pt x="42302" y="252283"/>
                  </a:lnTo>
                  <a:lnTo>
                    <a:pt x="40791" y="246720"/>
                  </a:lnTo>
                  <a:lnTo>
                    <a:pt x="38262" y="243437"/>
                  </a:lnTo>
                  <a:lnTo>
                    <a:pt x="34284" y="245140"/>
                  </a:lnTo>
                  <a:lnTo>
                    <a:pt x="33315" y="240132"/>
                  </a:lnTo>
                  <a:lnTo>
                    <a:pt x="31102" y="238090"/>
                  </a:lnTo>
                  <a:lnTo>
                    <a:pt x="29961" y="232402"/>
                  </a:lnTo>
                  <a:lnTo>
                    <a:pt x="31431" y="226055"/>
                  </a:lnTo>
                  <a:lnTo>
                    <a:pt x="31644" y="219898"/>
                  </a:lnTo>
                  <a:lnTo>
                    <a:pt x="25217" y="216197"/>
                  </a:lnTo>
                  <a:lnTo>
                    <a:pt x="25230" y="207383"/>
                  </a:lnTo>
                  <a:lnTo>
                    <a:pt x="25285" y="201838"/>
                  </a:lnTo>
                  <a:lnTo>
                    <a:pt x="26791" y="198992"/>
                  </a:lnTo>
                  <a:lnTo>
                    <a:pt x="25105" y="195091"/>
                  </a:lnTo>
                  <a:lnTo>
                    <a:pt x="27510" y="189813"/>
                  </a:lnTo>
                  <a:lnTo>
                    <a:pt x="29946" y="185454"/>
                  </a:lnTo>
                  <a:lnTo>
                    <a:pt x="31856" y="180860"/>
                  </a:lnTo>
                  <a:lnTo>
                    <a:pt x="33153" y="177615"/>
                  </a:lnTo>
                  <a:lnTo>
                    <a:pt x="28583" y="158450"/>
                  </a:lnTo>
                  <a:lnTo>
                    <a:pt x="24705" y="142281"/>
                  </a:lnTo>
                  <a:lnTo>
                    <a:pt x="30558" y="113699"/>
                  </a:lnTo>
                  <a:lnTo>
                    <a:pt x="38787" y="73832"/>
                  </a:lnTo>
                  <a:lnTo>
                    <a:pt x="42888" y="53864"/>
                  </a:lnTo>
                  <a:lnTo>
                    <a:pt x="50220" y="20495"/>
                  </a:lnTo>
                  <a:lnTo>
                    <a:pt x="55746" y="19083"/>
                  </a:lnTo>
                  <a:lnTo>
                    <a:pt x="60429" y="19350"/>
                  </a:lnTo>
                  <a:lnTo>
                    <a:pt x="66750" y="18701"/>
                  </a:lnTo>
                  <a:lnTo>
                    <a:pt x="67847" y="24737"/>
                  </a:lnTo>
                  <a:lnTo>
                    <a:pt x="75809" y="40868"/>
                  </a:lnTo>
                  <a:lnTo>
                    <a:pt x="83512" y="42380"/>
                  </a:lnTo>
                  <a:lnTo>
                    <a:pt x="90632" y="44398"/>
                  </a:lnTo>
                  <a:lnTo>
                    <a:pt x="96655" y="36342"/>
                  </a:lnTo>
                  <a:lnTo>
                    <a:pt x="105690" y="28597"/>
                  </a:lnTo>
                  <a:lnTo>
                    <a:pt x="111133" y="25277"/>
                  </a:lnTo>
                  <a:lnTo>
                    <a:pt x="110757" y="20686"/>
                  </a:lnTo>
                  <a:lnTo>
                    <a:pt x="116595" y="15993"/>
                  </a:lnTo>
                  <a:lnTo>
                    <a:pt x="121005" y="15658"/>
                  </a:lnTo>
                  <a:lnTo>
                    <a:pt x="127549" y="11930"/>
                  </a:lnTo>
                  <a:lnTo>
                    <a:pt x="125020" y="7910"/>
                  </a:lnTo>
                  <a:lnTo>
                    <a:pt x="125356" y="3542"/>
                  </a:lnTo>
                  <a:lnTo>
                    <a:pt x="132912" y="555"/>
                  </a:lnTo>
                  <a:lnTo>
                    <a:pt x="138964" y="0"/>
                  </a:lnTo>
                  <a:lnTo>
                    <a:pt x="144444" y="1412"/>
                  </a:lnTo>
                  <a:lnTo>
                    <a:pt x="152410" y="4165"/>
                  </a:lnTo>
                  <a:lnTo>
                    <a:pt x="162164" y="7898"/>
                  </a:lnTo>
                  <a:lnTo>
                    <a:pt x="167048" y="8970"/>
                  </a:lnTo>
                  <a:lnTo>
                    <a:pt x="176300" y="16354"/>
                  </a:lnTo>
                  <a:lnTo>
                    <a:pt x="187215" y="19404"/>
                  </a:lnTo>
                  <a:lnTo>
                    <a:pt x="201660" y="53117"/>
                  </a:lnTo>
                  <a:lnTo>
                    <a:pt x="212044" y="77107"/>
                  </a:lnTo>
                  <a:lnTo>
                    <a:pt x="229662" y="117043"/>
                  </a:lnTo>
                  <a:lnTo>
                    <a:pt x="242538" y="147011"/>
                  </a:lnTo>
                  <a:lnTo>
                    <a:pt x="247867" y="159498"/>
                  </a:lnTo>
                  <a:lnTo>
                    <a:pt x="251394" y="160949"/>
                  </a:lnTo>
                  <a:lnTo>
                    <a:pt x="249519" y="168938"/>
                  </a:lnTo>
                  <a:lnTo>
                    <a:pt x="254902" y="172404"/>
                  </a:lnTo>
                  <a:lnTo>
                    <a:pt x="254141" y="179881"/>
                  </a:lnTo>
                  <a:lnTo>
                    <a:pt x="258607" y="185380"/>
                  </a:lnTo>
                  <a:lnTo>
                    <a:pt x="259599" y="192666"/>
                  </a:lnTo>
                  <a:lnTo>
                    <a:pt x="259619" y="192811"/>
                  </a:lnTo>
                  <a:lnTo>
                    <a:pt x="267298" y="189233"/>
                  </a:lnTo>
                  <a:lnTo>
                    <a:pt x="272777" y="193987"/>
                  </a:lnTo>
                  <a:lnTo>
                    <a:pt x="276928" y="193577"/>
                  </a:lnTo>
                  <a:lnTo>
                    <a:pt x="286393" y="193255"/>
                  </a:lnTo>
                  <a:lnTo>
                    <a:pt x="292544" y="189173"/>
                  </a:lnTo>
                  <a:lnTo>
                    <a:pt x="296921" y="192050"/>
                  </a:lnTo>
                  <a:lnTo>
                    <a:pt x="301163" y="200563"/>
                  </a:lnTo>
                  <a:lnTo>
                    <a:pt x="296443" y="203352"/>
                  </a:lnTo>
                  <a:lnTo>
                    <a:pt x="298213" y="209272"/>
                  </a:lnTo>
                  <a:lnTo>
                    <a:pt x="307136" y="216915"/>
                  </a:lnTo>
                  <a:lnTo>
                    <a:pt x="308218" y="227288"/>
                  </a:lnTo>
                  <a:lnTo>
                    <a:pt x="308262" y="232032"/>
                  </a:lnTo>
                  <a:lnTo>
                    <a:pt x="311942" y="234413"/>
                  </a:lnTo>
                  <a:lnTo>
                    <a:pt x="321827" y="242925"/>
                  </a:lnTo>
                  <a:lnTo>
                    <a:pt x="327603" y="244591"/>
                  </a:lnTo>
                  <a:lnTo>
                    <a:pt x="329993" y="240410"/>
                  </a:lnTo>
                  <a:lnTo>
                    <a:pt x="329920" y="233863"/>
                  </a:lnTo>
                  <a:lnTo>
                    <a:pt x="336606" y="233805"/>
                  </a:lnTo>
                  <a:lnTo>
                    <a:pt x="340646" y="233270"/>
                  </a:lnTo>
                  <a:lnTo>
                    <a:pt x="347441" y="237735"/>
                  </a:lnTo>
                  <a:lnTo>
                    <a:pt x="351581" y="242352"/>
                  </a:lnTo>
                  <a:lnTo>
                    <a:pt x="354397" y="246896"/>
                  </a:lnTo>
                  <a:lnTo>
                    <a:pt x="363266" y="256234"/>
                  </a:lnTo>
                  <a:lnTo>
                    <a:pt x="369426" y="258913"/>
                  </a:lnTo>
                  <a:lnTo>
                    <a:pt x="371516" y="266005"/>
                  </a:lnTo>
                  <a:lnTo>
                    <a:pt x="376844" y="268331"/>
                  </a:lnTo>
                  <a:lnTo>
                    <a:pt x="373021" y="277347"/>
                  </a:lnTo>
                  <a:lnTo>
                    <a:pt x="370415" y="282404"/>
                  </a:lnTo>
                  <a:lnTo>
                    <a:pt x="368650" y="288507"/>
                  </a:lnTo>
                  <a:lnTo>
                    <a:pt x="366477" y="295995"/>
                  </a:lnTo>
                  <a:lnTo>
                    <a:pt x="362327" y="301528"/>
                  </a:lnTo>
                  <a:lnTo>
                    <a:pt x="359305" y="308485"/>
                  </a:lnTo>
                  <a:lnTo>
                    <a:pt x="351607" y="308126"/>
                  </a:lnTo>
                  <a:lnTo>
                    <a:pt x="350153" y="312029"/>
                  </a:lnTo>
                  <a:lnTo>
                    <a:pt x="346062" y="314172"/>
                  </a:lnTo>
                  <a:lnTo>
                    <a:pt x="344696" y="321308"/>
                  </a:lnTo>
                  <a:lnTo>
                    <a:pt x="344604" y="328179"/>
                  </a:lnTo>
                  <a:lnTo>
                    <a:pt x="347858" y="331627"/>
                  </a:lnTo>
                  <a:lnTo>
                    <a:pt x="343820" y="340458"/>
                  </a:lnTo>
                  <a:lnTo>
                    <a:pt x="336102" y="335277"/>
                  </a:lnTo>
                  <a:lnTo>
                    <a:pt x="332523" y="331115"/>
                  </a:lnTo>
                  <a:lnTo>
                    <a:pt x="329192" y="336088"/>
                  </a:lnTo>
                  <a:lnTo>
                    <a:pt x="322143" y="340216"/>
                  </a:lnTo>
                  <a:lnTo>
                    <a:pt x="319910" y="345625"/>
                  </a:lnTo>
                  <a:lnTo>
                    <a:pt x="320779" y="351919"/>
                  </a:lnTo>
                  <a:lnTo>
                    <a:pt x="318280" y="356738"/>
                  </a:lnTo>
                  <a:lnTo>
                    <a:pt x="314233" y="355965"/>
                  </a:lnTo>
                  <a:lnTo>
                    <a:pt x="313821" y="356757"/>
                  </a:lnTo>
                  <a:lnTo>
                    <a:pt x="311848" y="360552"/>
                  </a:lnTo>
                  <a:lnTo>
                    <a:pt x="308673" y="361446"/>
                  </a:lnTo>
                  <a:lnTo>
                    <a:pt x="308696" y="370201"/>
                  </a:lnTo>
                  <a:lnTo>
                    <a:pt x="302302" y="367996"/>
                  </a:lnTo>
                  <a:lnTo>
                    <a:pt x="299260" y="365950"/>
                  </a:lnTo>
                  <a:lnTo>
                    <a:pt x="294487" y="369949"/>
                  </a:lnTo>
                  <a:lnTo>
                    <a:pt x="298143" y="375069"/>
                  </a:lnTo>
                  <a:lnTo>
                    <a:pt x="297679" y="378463"/>
                  </a:lnTo>
                  <a:lnTo>
                    <a:pt x="296475" y="384823"/>
                  </a:lnTo>
                  <a:lnTo>
                    <a:pt x="303313" y="387933"/>
                  </a:lnTo>
                  <a:lnTo>
                    <a:pt x="291477" y="391670"/>
                  </a:lnTo>
                  <a:lnTo>
                    <a:pt x="292678" y="396695"/>
                  </a:lnTo>
                  <a:lnTo>
                    <a:pt x="295821" y="408520"/>
                  </a:lnTo>
                  <a:lnTo>
                    <a:pt x="286102" y="411378"/>
                  </a:lnTo>
                  <a:lnTo>
                    <a:pt x="281365" y="415796"/>
                  </a:lnTo>
                  <a:lnTo>
                    <a:pt x="279400" y="418073"/>
                  </a:lnTo>
                  <a:lnTo>
                    <a:pt x="275761" y="422284"/>
                  </a:lnTo>
                  <a:lnTo>
                    <a:pt x="275993" y="431203"/>
                  </a:lnTo>
                  <a:lnTo>
                    <a:pt x="272845" y="433445"/>
                  </a:lnTo>
                  <a:lnTo>
                    <a:pt x="268138" y="424787"/>
                  </a:lnTo>
                  <a:lnTo>
                    <a:pt x="259517" y="431121"/>
                  </a:lnTo>
                  <a:lnTo>
                    <a:pt x="252937" y="438607"/>
                  </a:lnTo>
                  <a:lnTo>
                    <a:pt x="247663" y="433192"/>
                  </a:lnTo>
                  <a:lnTo>
                    <a:pt x="242402" y="427617"/>
                  </a:lnTo>
                  <a:lnTo>
                    <a:pt x="244997" y="422269"/>
                  </a:lnTo>
                  <a:lnTo>
                    <a:pt x="238822" y="418491"/>
                  </a:lnTo>
                  <a:lnTo>
                    <a:pt x="236571" y="417113"/>
                  </a:lnTo>
                  <a:lnTo>
                    <a:pt x="230000" y="418123"/>
                  </a:lnTo>
                  <a:lnTo>
                    <a:pt x="228185" y="418402"/>
                  </a:lnTo>
                  <a:lnTo>
                    <a:pt x="230026" y="426726"/>
                  </a:lnTo>
                  <a:lnTo>
                    <a:pt x="230254" y="432706"/>
                  </a:lnTo>
                  <a:lnTo>
                    <a:pt x="236579" y="437541"/>
                  </a:lnTo>
                  <a:lnTo>
                    <a:pt x="235379" y="443779"/>
                  </a:lnTo>
                  <a:lnTo>
                    <a:pt x="239137" y="447113"/>
                  </a:lnTo>
                  <a:lnTo>
                    <a:pt x="237875" y="452412"/>
                  </a:lnTo>
                  <a:lnTo>
                    <a:pt x="233012" y="454061"/>
                  </a:lnTo>
                  <a:lnTo>
                    <a:pt x="229189" y="455509"/>
                  </a:lnTo>
                  <a:lnTo>
                    <a:pt x="228619" y="463856"/>
                  </a:lnTo>
                  <a:lnTo>
                    <a:pt x="226143" y="465250"/>
                  </a:lnTo>
                  <a:lnTo>
                    <a:pt x="224834" y="471514"/>
                  </a:lnTo>
                  <a:lnTo>
                    <a:pt x="222368" y="475861"/>
                  </a:lnTo>
                  <a:lnTo>
                    <a:pt x="216449" y="469370"/>
                  </a:lnTo>
                  <a:lnTo>
                    <a:pt x="212922" y="467035"/>
                  </a:lnTo>
                  <a:lnTo>
                    <a:pt x="211181" y="465881"/>
                  </a:lnTo>
                  <a:lnTo>
                    <a:pt x="210305" y="471105"/>
                  </a:lnTo>
                  <a:lnTo>
                    <a:pt x="209567" y="473376"/>
                  </a:lnTo>
                  <a:lnTo>
                    <a:pt x="207374" y="484744"/>
                  </a:lnTo>
                  <a:lnTo>
                    <a:pt x="202882" y="486029"/>
                  </a:lnTo>
                  <a:lnTo>
                    <a:pt x="201491" y="489219"/>
                  </a:lnTo>
                  <a:lnTo>
                    <a:pt x="196111" y="494238"/>
                  </a:lnTo>
                  <a:lnTo>
                    <a:pt x="192544" y="496801"/>
                  </a:lnTo>
                  <a:lnTo>
                    <a:pt x="190858" y="498012"/>
                  </a:lnTo>
                  <a:lnTo>
                    <a:pt x="189957" y="505437"/>
                  </a:lnTo>
                  <a:lnTo>
                    <a:pt x="186043" y="509304"/>
                  </a:lnTo>
                  <a:lnTo>
                    <a:pt x="185041" y="513603"/>
                  </a:lnTo>
                  <a:lnTo>
                    <a:pt x="182976" y="513926"/>
                  </a:lnTo>
                  <a:lnTo>
                    <a:pt x="179748" y="507334"/>
                  </a:lnTo>
                  <a:lnTo>
                    <a:pt x="177165" y="507258"/>
                  </a:lnTo>
                  <a:lnTo>
                    <a:pt x="174282" y="507171"/>
                  </a:lnTo>
                  <a:lnTo>
                    <a:pt x="169777" y="513432"/>
                  </a:lnTo>
                  <a:lnTo>
                    <a:pt x="169859" y="518340"/>
                  </a:lnTo>
                  <a:lnTo>
                    <a:pt x="164309" y="520114"/>
                  </a:lnTo>
                  <a:lnTo>
                    <a:pt x="163540" y="520359"/>
                  </a:lnTo>
                  <a:lnTo>
                    <a:pt x="163343" y="526462"/>
                  </a:lnTo>
                  <a:lnTo>
                    <a:pt x="156852" y="528616"/>
                  </a:lnTo>
                  <a:lnTo>
                    <a:pt x="156277" y="533131"/>
                  </a:lnTo>
                  <a:lnTo>
                    <a:pt x="156271" y="540223"/>
                  </a:lnTo>
                  <a:lnTo>
                    <a:pt x="159093" y="544780"/>
                  </a:lnTo>
                  <a:lnTo>
                    <a:pt x="156469" y="548424"/>
                  </a:lnTo>
                  <a:lnTo>
                    <a:pt x="150375" y="552614"/>
                  </a:lnTo>
                  <a:lnTo>
                    <a:pt x="148777" y="553118"/>
                  </a:lnTo>
                  <a:lnTo>
                    <a:pt x="146740" y="553761"/>
                  </a:lnTo>
                  <a:lnTo>
                    <a:pt x="146570" y="559936"/>
                  </a:lnTo>
                  <a:lnTo>
                    <a:pt x="153073" y="561519"/>
                  </a:lnTo>
                  <a:lnTo>
                    <a:pt x="150203" y="569248"/>
                  </a:lnTo>
                  <a:lnTo>
                    <a:pt x="149778" y="576930"/>
                  </a:lnTo>
                  <a:lnTo>
                    <a:pt x="146349" y="581283"/>
                  </a:lnTo>
                  <a:lnTo>
                    <a:pt x="141581" y="582592"/>
                  </a:lnTo>
                  <a:lnTo>
                    <a:pt x="140592" y="584436"/>
                  </a:lnTo>
                  <a:lnTo>
                    <a:pt x="139407" y="586644"/>
                  </a:lnTo>
                  <a:lnTo>
                    <a:pt x="139042" y="594277"/>
                  </a:lnTo>
                  <a:lnTo>
                    <a:pt x="141735" y="599322"/>
                  </a:lnTo>
                  <a:lnTo>
                    <a:pt x="142129" y="600060"/>
                  </a:lnTo>
                  <a:lnTo>
                    <a:pt x="143035" y="608156"/>
                  </a:lnTo>
                  <a:lnTo>
                    <a:pt x="142035" y="612723"/>
                  </a:lnTo>
                  <a:lnTo>
                    <a:pt x="140871" y="621609"/>
                  </a:lnTo>
                  <a:lnTo>
                    <a:pt x="138252" y="624993"/>
                  </a:lnTo>
                  <a:lnTo>
                    <a:pt x="132623" y="624249"/>
                  </a:lnTo>
                  <a:lnTo>
                    <a:pt x="124984" y="620940"/>
                  </a:lnTo>
                  <a:lnTo>
                    <a:pt x="123951" y="620491"/>
                  </a:lnTo>
                  <a:lnTo>
                    <a:pt x="121904" y="613957"/>
                  </a:lnTo>
                  <a:lnTo>
                    <a:pt x="121209" y="608808"/>
                  </a:lnTo>
                  <a:lnTo>
                    <a:pt x="113465" y="604142"/>
                  </a:lnTo>
                  <a:lnTo>
                    <a:pt x="106368" y="598975"/>
                  </a:lnTo>
                  <a:lnTo>
                    <a:pt x="98625" y="594523"/>
                  </a:lnTo>
                  <a:lnTo>
                    <a:pt x="97593" y="587244"/>
                  </a:lnTo>
                  <a:lnTo>
                    <a:pt x="96196" y="581310"/>
                  </a:lnTo>
                  <a:lnTo>
                    <a:pt x="95080" y="576581"/>
                  </a:lnTo>
                  <a:lnTo>
                    <a:pt x="92872" y="573034"/>
                  </a:lnTo>
                  <a:lnTo>
                    <a:pt x="90692" y="569532"/>
                  </a:lnTo>
                  <a:lnTo>
                    <a:pt x="83826" y="553287"/>
                  </a:lnTo>
                  <a:lnTo>
                    <a:pt x="79093" y="541813"/>
                  </a:lnTo>
                  <a:lnTo>
                    <a:pt x="76712" y="536043"/>
                  </a:lnTo>
                  <a:lnTo>
                    <a:pt x="63923" y="504305"/>
                  </a:lnTo>
                  <a:lnTo>
                    <a:pt x="55553" y="483551"/>
                  </a:lnTo>
                  <a:lnTo>
                    <a:pt x="54204" y="480303"/>
                  </a:lnTo>
                  <a:lnTo>
                    <a:pt x="53326" y="478191"/>
                  </a:lnTo>
                  <a:lnTo>
                    <a:pt x="51306" y="473333"/>
                  </a:lnTo>
                  <a:lnTo>
                    <a:pt x="46148" y="460934"/>
                  </a:lnTo>
                  <a:lnTo>
                    <a:pt x="43052" y="453497"/>
                  </a:lnTo>
                  <a:lnTo>
                    <a:pt x="30799" y="424039"/>
                  </a:lnTo>
                  <a:lnTo>
                    <a:pt x="16607" y="391406"/>
                  </a:lnTo>
                  <a:close/>
                </a:path>
              </a:pathLst>
            </a:custGeom>
            <a:solidFill>
              <a:srgbClr val="FFFBFA">
                <a:alpha val="100000"/>
              </a:srgbClr>
            </a:solidFill>
            <a:ln w="10840" cap="rnd">
              <a:solidFill>
                <a:srgbClr val="000000">
                  <a:alpha val="100000"/>
                </a:srgbClr>
              </a:solidFill>
              <a:prstDash val="solid"/>
              <a:round/>
            </a:ln>
          </p:spPr>
          <p:txBody>
            <a:bodyPr/>
            <a:lstStyle/>
            <a:p/>
          </p:txBody>
        </p:sp>
        <p:sp>
          <p:nvSpPr>
            <p:cNvPr id="38" name="pg37"/>
            <p:cNvSpPr/>
            <p:nvPr/>
          </p:nvSpPr>
          <p:spPr>
            <a:xfrm>
              <a:off x="5815052" y="3247233"/>
              <a:ext cx="480613" cy="236066"/>
            </a:xfrm>
            <a:custGeom>
              <a:avLst/>
              <a:pathLst>
                <a:path w="480613" h="236066">
                  <a:moveTo>
                    <a:pt x="10955" y="150617"/>
                  </a:moveTo>
                  <a:lnTo>
                    <a:pt x="5335" y="126195"/>
                  </a:lnTo>
                  <a:lnTo>
                    <a:pt x="0" y="101422"/>
                  </a:lnTo>
                  <a:lnTo>
                    <a:pt x="8276" y="99247"/>
                  </a:lnTo>
                  <a:lnTo>
                    <a:pt x="42344" y="90197"/>
                  </a:lnTo>
                  <a:lnTo>
                    <a:pt x="53853" y="87164"/>
                  </a:lnTo>
                  <a:lnTo>
                    <a:pt x="65647" y="84036"/>
                  </a:lnTo>
                  <a:lnTo>
                    <a:pt x="73962" y="81820"/>
                  </a:lnTo>
                  <a:lnTo>
                    <a:pt x="107628" y="72836"/>
                  </a:lnTo>
                  <a:lnTo>
                    <a:pt x="111343" y="71835"/>
                  </a:lnTo>
                  <a:lnTo>
                    <a:pt x="135212" y="65344"/>
                  </a:lnTo>
                  <a:lnTo>
                    <a:pt x="137475" y="64724"/>
                  </a:lnTo>
                  <a:lnTo>
                    <a:pt x="167560" y="56514"/>
                  </a:lnTo>
                  <a:lnTo>
                    <a:pt x="196868" y="48453"/>
                  </a:lnTo>
                  <a:lnTo>
                    <a:pt x="197816" y="48185"/>
                  </a:lnTo>
                  <a:lnTo>
                    <a:pt x="219236" y="42081"/>
                  </a:lnTo>
                  <a:lnTo>
                    <a:pt x="221473" y="41442"/>
                  </a:lnTo>
                  <a:lnTo>
                    <a:pt x="242702" y="35344"/>
                  </a:lnTo>
                  <a:lnTo>
                    <a:pt x="243507" y="35112"/>
                  </a:lnTo>
                  <a:lnTo>
                    <a:pt x="263338" y="29199"/>
                  </a:lnTo>
                  <a:lnTo>
                    <a:pt x="270269" y="27119"/>
                  </a:lnTo>
                  <a:lnTo>
                    <a:pt x="284500" y="22917"/>
                  </a:lnTo>
                  <a:lnTo>
                    <a:pt x="299129" y="18568"/>
                  </a:lnTo>
                  <a:lnTo>
                    <a:pt x="316544" y="13345"/>
                  </a:lnTo>
                  <a:lnTo>
                    <a:pt x="317166" y="13158"/>
                  </a:lnTo>
                  <a:lnTo>
                    <a:pt x="326635" y="10291"/>
                  </a:lnTo>
                  <a:lnTo>
                    <a:pt x="358009" y="700"/>
                  </a:lnTo>
                  <a:lnTo>
                    <a:pt x="360284" y="0"/>
                  </a:lnTo>
                  <a:lnTo>
                    <a:pt x="375030" y="43808"/>
                  </a:lnTo>
                  <a:lnTo>
                    <a:pt x="378611" y="54025"/>
                  </a:lnTo>
                  <a:lnTo>
                    <a:pt x="380833" y="60368"/>
                  </a:lnTo>
                  <a:lnTo>
                    <a:pt x="385423" y="73477"/>
                  </a:lnTo>
                  <a:lnTo>
                    <a:pt x="399292" y="113140"/>
                  </a:lnTo>
                  <a:lnTo>
                    <a:pt x="407887" y="137761"/>
                  </a:lnTo>
                  <a:lnTo>
                    <a:pt x="411161" y="147207"/>
                  </a:lnTo>
                  <a:lnTo>
                    <a:pt x="411952" y="149490"/>
                  </a:lnTo>
                  <a:lnTo>
                    <a:pt x="415603" y="159948"/>
                  </a:lnTo>
                  <a:lnTo>
                    <a:pt x="437002" y="154270"/>
                  </a:lnTo>
                  <a:lnTo>
                    <a:pt x="450659" y="150216"/>
                  </a:lnTo>
                  <a:lnTo>
                    <a:pt x="466070" y="145609"/>
                  </a:lnTo>
                  <a:lnTo>
                    <a:pt x="479506" y="141355"/>
                  </a:lnTo>
                  <a:lnTo>
                    <a:pt x="480613" y="158849"/>
                  </a:lnTo>
                  <a:lnTo>
                    <a:pt x="479365" y="161031"/>
                  </a:lnTo>
                  <a:lnTo>
                    <a:pt x="478751" y="174010"/>
                  </a:lnTo>
                  <a:lnTo>
                    <a:pt x="478706" y="186725"/>
                  </a:lnTo>
                  <a:lnTo>
                    <a:pt x="478332" y="191615"/>
                  </a:lnTo>
                  <a:lnTo>
                    <a:pt x="476054" y="201982"/>
                  </a:lnTo>
                  <a:lnTo>
                    <a:pt x="439319" y="217955"/>
                  </a:lnTo>
                  <a:lnTo>
                    <a:pt x="436371" y="224937"/>
                  </a:lnTo>
                  <a:lnTo>
                    <a:pt x="430366" y="223897"/>
                  </a:lnTo>
                  <a:lnTo>
                    <a:pt x="424236" y="225583"/>
                  </a:lnTo>
                  <a:lnTo>
                    <a:pt x="418520" y="234914"/>
                  </a:lnTo>
                  <a:lnTo>
                    <a:pt x="415388" y="236066"/>
                  </a:lnTo>
                  <a:lnTo>
                    <a:pt x="412708" y="228810"/>
                  </a:lnTo>
                  <a:lnTo>
                    <a:pt x="414537" y="219265"/>
                  </a:lnTo>
                  <a:lnTo>
                    <a:pt x="413636" y="216550"/>
                  </a:lnTo>
                  <a:lnTo>
                    <a:pt x="411686" y="211427"/>
                  </a:lnTo>
                  <a:lnTo>
                    <a:pt x="403575" y="210630"/>
                  </a:lnTo>
                  <a:lnTo>
                    <a:pt x="400806" y="202673"/>
                  </a:lnTo>
                  <a:lnTo>
                    <a:pt x="408080" y="198542"/>
                  </a:lnTo>
                  <a:lnTo>
                    <a:pt x="406279" y="196450"/>
                  </a:lnTo>
                  <a:lnTo>
                    <a:pt x="404206" y="194039"/>
                  </a:lnTo>
                  <a:lnTo>
                    <a:pt x="400536" y="194470"/>
                  </a:lnTo>
                  <a:lnTo>
                    <a:pt x="398378" y="194722"/>
                  </a:lnTo>
                  <a:lnTo>
                    <a:pt x="388804" y="196799"/>
                  </a:lnTo>
                  <a:lnTo>
                    <a:pt x="391897" y="205310"/>
                  </a:lnTo>
                  <a:lnTo>
                    <a:pt x="396211" y="213130"/>
                  </a:lnTo>
                  <a:lnTo>
                    <a:pt x="398410" y="218766"/>
                  </a:lnTo>
                  <a:lnTo>
                    <a:pt x="393815" y="218812"/>
                  </a:lnTo>
                  <a:lnTo>
                    <a:pt x="387794" y="215252"/>
                  </a:lnTo>
                  <a:lnTo>
                    <a:pt x="386085" y="206325"/>
                  </a:lnTo>
                  <a:lnTo>
                    <a:pt x="380028" y="202614"/>
                  </a:lnTo>
                  <a:lnTo>
                    <a:pt x="369278" y="195557"/>
                  </a:lnTo>
                  <a:lnTo>
                    <a:pt x="364626" y="194265"/>
                  </a:lnTo>
                  <a:lnTo>
                    <a:pt x="364064" y="189200"/>
                  </a:lnTo>
                  <a:lnTo>
                    <a:pt x="359592" y="184826"/>
                  </a:lnTo>
                  <a:lnTo>
                    <a:pt x="350920" y="174960"/>
                  </a:lnTo>
                  <a:lnTo>
                    <a:pt x="354993" y="166816"/>
                  </a:lnTo>
                  <a:lnTo>
                    <a:pt x="352783" y="163659"/>
                  </a:lnTo>
                  <a:lnTo>
                    <a:pt x="352387" y="158137"/>
                  </a:lnTo>
                  <a:lnTo>
                    <a:pt x="357008" y="156130"/>
                  </a:lnTo>
                  <a:lnTo>
                    <a:pt x="359902" y="155722"/>
                  </a:lnTo>
                  <a:lnTo>
                    <a:pt x="363637" y="154679"/>
                  </a:lnTo>
                  <a:lnTo>
                    <a:pt x="362079" y="150862"/>
                  </a:lnTo>
                  <a:lnTo>
                    <a:pt x="360432" y="146826"/>
                  </a:lnTo>
                  <a:lnTo>
                    <a:pt x="358036" y="147888"/>
                  </a:lnTo>
                  <a:lnTo>
                    <a:pt x="352753" y="143586"/>
                  </a:lnTo>
                  <a:lnTo>
                    <a:pt x="349179" y="144671"/>
                  </a:lnTo>
                  <a:lnTo>
                    <a:pt x="345686" y="150381"/>
                  </a:lnTo>
                  <a:lnTo>
                    <a:pt x="342916" y="150236"/>
                  </a:lnTo>
                  <a:lnTo>
                    <a:pt x="342091" y="144320"/>
                  </a:lnTo>
                  <a:lnTo>
                    <a:pt x="336235" y="142334"/>
                  </a:lnTo>
                  <a:lnTo>
                    <a:pt x="336174" y="137978"/>
                  </a:lnTo>
                  <a:lnTo>
                    <a:pt x="342737" y="134834"/>
                  </a:lnTo>
                  <a:lnTo>
                    <a:pt x="344577" y="126608"/>
                  </a:lnTo>
                  <a:lnTo>
                    <a:pt x="351123" y="130160"/>
                  </a:lnTo>
                  <a:lnTo>
                    <a:pt x="353287" y="127095"/>
                  </a:lnTo>
                  <a:lnTo>
                    <a:pt x="351787" y="123897"/>
                  </a:lnTo>
                  <a:lnTo>
                    <a:pt x="349662" y="119362"/>
                  </a:lnTo>
                  <a:lnTo>
                    <a:pt x="348529" y="114715"/>
                  </a:lnTo>
                  <a:lnTo>
                    <a:pt x="343891" y="116122"/>
                  </a:lnTo>
                  <a:lnTo>
                    <a:pt x="337898" y="120278"/>
                  </a:lnTo>
                  <a:lnTo>
                    <a:pt x="338130" y="127347"/>
                  </a:lnTo>
                  <a:lnTo>
                    <a:pt x="334323" y="129845"/>
                  </a:lnTo>
                  <a:lnTo>
                    <a:pt x="332603" y="117960"/>
                  </a:lnTo>
                  <a:lnTo>
                    <a:pt x="334091" y="108126"/>
                  </a:lnTo>
                  <a:lnTo>
                    <a:pt x="334915" y="103229"/>
                  </a:lnTo>
                  <a:lnTo>
                    <a:pt x="338924" y="103583"/>
                  </a:lnTo>
                  <a:lnTo>
                    <a:pt x="342548" y="103902"/>
                  </a:lnTo>
                  <a:lnTo>
                    <a:pt x="339778" y="94542"/>
                  </a:lnTo>
                  <a:lnTo>
                    <a:pt x="337494" y="91282"/>
                  </a:lnTo>
                  <a:lnTo>
                    <a:pt x="333418" y="88841"/>
                  </a:lnTo>
                  <a:lnTo>
                    <a:pt x="334464" y="79075"/>
                  </a:lnTo>
                  <a:lnTo>
                    <a:pt x="335563" y="70850"/>
                  </a:lnTo>
                  <a:lnTo>
                    <a:pt x="337806" y="66136"/>
                  </a:lnTo>
                  <a:lnTo>
                    <a:pt x="338229" y="60802"/>
                  </a:lnTo>
                  <a:lnTo>
                    <a:pt x="341717" y="54665"/>
                  </a:lnTo>
                  <a:lnTo>
                    <a:pt x="345941" y="51222"/>
                  </a:lnTo>
                  <a:lnTo>
                    <a:pt x="347709" y="49779"/>
                  </a:lnTo>
                  <a:lnTo>
                    <a:pt x="350297" y="46155"/>
                  </a:lnTo>
                  <a:lnTo>
                    <a:pt x="348368" y="41335"/>
                  </a:lnTo>
                  <a:lnTo>
                    <a:pt x="345917" y="42144"/>
                  </a:lnTo>
                  <a:lnTo>
                    <a:pt x="343665" y="42886"/>
                  </a:lnTo>
                  <a:lnTo>
                    <a:pt x="337028" y="51452"/>
                  </a:lnTo>
                  <a:lnTo>
                    <a:pt x="331325" y="60515"/>
                  </a:lnTo>
                  <a:lnTo>
                    <a:pt x="326096" y="69303"/>
                  </a:lnTo>
                  <a:lnTo>
                    <a:pt x="324287" y="73791"/>
                  </a:lnTo>
                  <a:lnTo>
                    <a:pt x="322742" y="77618"/>
                  </a:lnTo>
                  <a:lnTo>
                    <a:pt x="318896" y="81156"/>
                  </a:lnTo>
                  <a:lnTo>
                    <a:pt x="316904" y="85381"/>
                  </a:lnTo>
                  <a:lnTo>
                    <a:pt x="313154" y="86465"/>
                  </a:lnTo>
                  <a:lnTo>
                    <a:pt x="309773" y="87620"/>
                  </a:lnTo>
                  <a:lnTo>
                    <a:pt x="309418" y="88497"/>
                  </a:lnTo>
                  <a:lnTo>
                    <a:pt x="308039" y="91890"/>
                  </a:lnTo>
                  <a:lnTo>
                    <a:pt x="319198" y="95040"/>
                  </a:lnTo>
                  <a:lnTo>
                    <a:pt x="321650" y="101336"/>
                  </a:lnTo>
                  <a:lnTo>
                    <a:pt x="323189" y="106380"/>
                  </a:lnTo>
                  <a:lnTo>
                    <a:pt x="326865" y="109586"/>
                  </a:lnTo>
                  <a:lnTo>
                    <a:pt x="322479" y="114869"/>
                  </a:lnTo>
                  <a:lnTo>
                    <a:pt x="321215" y="118917"/>
                  </a:lnTo>
                  <a:lnTo>
                    <a:pt x="323825" y="120295"/>
                  </a:lnTo>
                  <a:lnTo>
                    <a:pt x="323129" y="125180"/>
                  </a:lnTo>
                  <a:lnTo>
                    <a:pt x="322850" y="125950"/>
                  </a:lnTo>
                  <a:lnTo>
                    <a:pt x="321836" y="128746"/>
                  </a:lnTo>
                  <a:lnTo>
                    <a:pt x="320435" y="133860"/>
                  </a:lnTo>
                  <a:lnTo>
                    <a:pt x="323540" y="134680"/>
                  </a:lnTo>
                  <a:lnTo>
                    <a:pt x="321702" y="142442"/>
                  </a:lnTo>
                  <a:lnTo>
                    <a:pt x="319645" y="147329"/>
                  </a:lnTo>
                  <a:lnTo>
                    <a:pt x="323933" y="150522"/>
                  </a:lnTo>
                  <a:lnTo>
                    <a:pt x="324300" y="152044"/>
                  </a:lnTo>
                  <a:lnTo>
                    <a:pt x="325835" y="158413"/>
                  </a:lnTo>
                  <a:lnTo>
                    <a:pt x="329268" y="164121"/>
                  </a:lnTo>
                  <a:lnTo>
                    <a:pt x="331338" y="174203"/>
                  </a:lnTo>
                  <a:lnTo>
                    <a:pt x="335768" y="180756"/>
                  </a:lnTo>
                  <a:lnTo>
                    <a:pt x="341324" y="184759"/>
                  </a:lnTo>
                  <a:lnTo>
                    <a:pt x="348890" y="189914"/>
                  </a:lnTo>
                  <a:lnTo>
                    <a:pt x="350514" y="193372"/>
                  </a:lnTo>
                  <a:lnTo>
                    <a:pt x="350658" y="199109"/>
                  </a:lnTo>
                  <a:lnTo>
                    <a:pt x="350688" y="200283"/>
                  </a:lnTo>
                  <a:lnTo>
                    <a:pt x="354037" y="201393"/>
                  </a:lnTo>
                  <a:lnTo>
                    <a:pt x="354220" y="209254"/>
                  </a:lnTo>
                  <a:lnTo>
                    <a:pt x="360272" y="216052"/>
                  </a:lnTo>
                  <a:lnTo>
                    <a:pt x="364990" y="220210"/>
                  </a:lnTo>
                  <a:lnTo>
                    <a:pt x="365299" y="225565"/>
                  </a:lnTo>
                  <a:lnTo>
                    <a:pt x="368370" y="233427"/>
                  </a:lnTo>
                  <a:lnTo>
                    <a:pt x="361909" y="229330"/>
                  </a:lnTo>
                  <a:lnTo>
                    <a:pt x="354676" y="225910"/>
                  </a:lnTo>
                  <a:lnTo>
                    <a:pt x="349758" y="227850"/>
                  </a:lnTo>
                  <a:lnTo>
                    <a:pt x="342555" y="224791"/>
                  </a:lnTo>
                  <a:lnTo>
                    <a:pt x="335422" y="218344"/>
                  </a:lnTo>
                  <a:lnTo>
                    <a:pt x="326479" y="218146"/>
                  </a:lnTo>
                  <a:lnTo>
                    <a:pt x="319823" y="219972"/>
                  </a:lnTo>
                  <a:lnTo>
                    <a:pt x="312675" y="219674"/>
                  </a:lnTo>
                  <a:lnTo>
                    <a:pt x="310368" y="219504"/>
                  </a:lnTo>
                  <a:lnTo>
                    <a:pt x="306293" y="219202"/>
                  </a:lnTo>
                  <a:lnTo>
                    <a:pt x="299075" y="215383"/>
                  </a:lnTo>
                  <a:lnTo>
                    <a:pt x="292536" y="212257"/>
                  </a:lnTo>
                  <a:lnTo>
                    <a:pt x="287379" y="203349"/>
                  </a:lnTo>
                  <a:lnTo>
                    <a:pt x="285105" y="200714"/>
                  </a:lnTo>
                  <a:lnTo>
                    <a:pt x="279944" y="205102"/>
                  </a:lnTo>
                  <a:lnTo>
                    <a:pt x="275668" y="208285"/>
                  </a:lnTo>
                  <a:lnTo>
                    <a:pt x="267946" y="214663"/>
                  </a:lnTo>
                  <a:lnTo>
                    <a:pt x="261222" y="208904"/>
                  </a:lnTo>
                  <a:lnTo>
                    <a:pt x="259073" y="195251"/>
                  </a:lnTo>
                  <a:lnTo>
                    <a:pt x="263186" y="185400"/>
                  </a:lnTo>
                  <a:lnTo>
                    <a:pt x="268143" y="182080"/>
                  </a:lnTo>
                  <a:lnTo>
                    <a:pt x="267326" y="179439"/>
                  </a:lnTo>
                  <a:lnTo>
                    <a:pt x="265772" y="174482"/>
                  </a:lnTo>
                  <a:lnTo>
                    <a:pt x="269321" y="169083"/>
                  </a:lnTo>
                  <a:lnTo>
                    <a:pt x="269798" y="168356"/>
                  </a:lnTo>
                  <a:lnTo>
                    <a:pt x="272387" y="167556"/>
                  </a:lnTo>
                  <a:lnTo>
                    <a:pt x="272633" y="163586"/>
                  </a:lnTo>
                  <a:lnTo>
                    <a:pt x="272363" y="162441"/>
                  </a:lnTo>
                  <a:lnTo>
                    <a:pt x="271176" y="157399"/>
                  </a:lnTo>
                  <a:lnTo>
                    <a:pt x="270982" y="156576"/>
                  </a:lnTo>
                  <a:lnTo>
                    <a:pt x="275271" y="148907"/>
                  </a:lnTo>
                  <a:lnTo>
                    <a:pt x="280288" y="139785"/>
                  </a:lnTo>
                  <a:lnTo>
                    <a:pt x="268588" y="133040"/>
                  </a:lnTo>
                  <a:lnTo>
                    <a:pt x="263760" y="130250"/>
                  </a:lnTo>
                  <a:lnTo>
                    <a:pt x="258102" y="140403"/>
                  </a:lnTo>
                  <a:lnTo>
                    <a:pt x="254429" y="137297"/>
                  </a:lnTo>
                  <a:lnTo>
                    <a:pt x="248787" y="138397"/>
                  </a:lnTo>
                  <a:lnTo>
                    <a:pt x="243505" y="137400"/>
                  </a:lnTo>
                  <a:lnTo>
                    <a:pt x="242241" y="132053"/>
                  </a:lnTo>
                  <a:lnTo>
                    <a:pt x="235242" y="130554"/>
                  </a:lnTo>
                  <a:lnTo>
                    <a:pt x="233202" y="130585"/>
                  </a:lnTo>
                  <a:lnTo>
                    <a:pt x="230071" y="130633"/>
                  </a:lnTo>
                  <a:lnTo>
                    <a:pt x="219440" y="131662"/>
                  </a:lnTo>
                  <a:lnTo>
                    <a:pt x="216604" y="128373"/>
                  </a:lnTo>
                  <a:lnTo>
                    <a:pt x="212277" y="127470"/>
                  </a:lnTo>
                  <a:lnTo>
                    <a:pt x="210791" y="122308"/>
                  </a:lnTo>
                  <a:lnTo>
                    <a:pt x="213428" y="118141"/>
                  </a:lnTo>
                  <a:lnTo>
                    <a:pt x="214852" y="113124"/>
                  </a:lnTo>
                  <a:lnTo>
                    <a:pt x="210163" y="109970"/>
                  </a:lnTo>
                  <a:lnTo>
                    <a:pt x="203649" y="107881"/>
                  </a:lnTo>
                  <a:lnTo>
                    <a:pt x="199427" y="105914"/>
                  </a:lnTo>
                  <a:lnTo>
                    <a:pt x="191260" y="106113"/>
                  </a:lnTo>
                  <a:lnTo>
                    <a:pt x="190091" y="106311"/>
                  </a:lnTo>
                  <a:lnTo>
                    <a:pt x="185865" y="107024"/>
                  </a:lnTo>
                  <a:lnTo>
                    <a:pt x="182195" y="103614"/>
                  </a:lnTo>
                  <a:lnTo>
                    <a:pt x="181146" y="97171"/>
                  </a:lnTo>
                  <a:lnTo>
                    <a:pt x="172943" y="89172"/>
                  </a:lnTo>
                  <a:lnTo>
                    <a:pt x="170852" y="86278"/>
                  </a:lnTo>
                  <a:lnTo>
                    <a:pt x="168750" y="83367"/>
                  </a:lnTo>
                  <a:lnTo>
                    <a:pt x="166094" y="75578"/>
                  </a:lnTo>
                  <a:lnTo>
                    <a:pt x="155987" y="75556"/>
                  </a:lnTo>
                  <a:lnTo>
                    <a:pt x="148283" y="78560"/>
                  </a:lnTo>
                  <a:lnTo>
                    <a:pt x="145590" y="76621"/>
                  </a:lnTo>
                  <a:lnTo>
                    <a:pt x="138555" y="71545"/>
                  </a:lnTo>
                  <a:lnTo>
                    <a:pt x="124965" y="76973"/>
                  </a:lnTo>
                  <a:lnTo>
                    <a:pt x="117256" y="82938"/>
                  </a:lnTo>
                  <a:lnTo>
                    <a:pt x="115399" y="83785"/>
                  </a:lnTo>
                  <a:lnTo>
                    <a:pt x="110681" y="85935"/>
                  </a:lnTo>
                  <a:lnTo>
                    <a:pt x="107179" y="95021"/>
                  </a:lnTo>
                  <a:lnTo>
                    <a:pt x="106166" y="100496"/>
                  </a:lnTo>
                  <a:lnTo>
                    <a:pt x="105439" y="100659"/>
                  </a:lnTo>
                  <a:lnTo>
                    <a:pt x="93271" y="103378"/>
                  </a:lnTo>
                  <a:lnTo>
                    <a:pt x="86477" y="103230"/>
                  </a:lnTo>
                  <a:lnTo>
                    <a:pt x="80984" y="103106"/>
                  </a:lnTo>
                  <a:lnTo>
                    <a:pt x="76104" y="96951"/>
                  </a:lnTo>
                  <a:lnTo>
                    <a:pt x="72025" y="94064"/>
                  </a:lnTo>
                  <a:lnTo>
                    <a:pt x="66877" y="107099"/>
                  </a:lnTo>
                  <a:lnTo>
                    <a:pt x="60231" y="119147"/>
                  </a:lnTo>
                  <a:lnTo>
                    <a:pt x="60090" y="124626"/>
                  </a:lnTo>
                  <a:lnTo>
                    <a:pt x="51257" y="122369"/>
                  </a:lnTo>
                  <a:lnTo>
                    <a:pt x="48135" y="123259"/>
                  </a:lnTo>
                  <a:lnTo>
                    <a:pt x="45791" y="123927"/>
                  </a:lnTo>
                  <a:lnTo>
                    <a:pt x="40628" y="135155"/>
                  </a:lnTo>
                  <a:lnTo>
                    <a:pt x="33491" y="147316"/>
                  </a:lnTo>
                  <a:lnTo>
                    <a:pt x="31899" y="150020"/>
                  </a:lnTo>
                  <a:lnTo>
                    <a:pt x="25952" y="155916"/>
                  </a:lnTo>
                  <a:lnTo>
                    <a:pt x="20499" y="164199"/>
                  </a:lnTo>
                  <a:lnTo>
                    <a:pt x="14992" y="168672"/>
                  </a:lnTo>
                  <a:close/>
                </a:path>
              </a:pathLst>
            </a:custGeom>
            <a:solidFill>
              <a:srgbClr val="FFECE6">
                <a:alpha val="100000"/>
              </a:srgbClr>
            </a:solidFill>
            <a:ln w="10840" cap="rnd">
              <a:solidFill>
                <a:srgbClr val="000000">
                  <a:alpha val="100000"/>
                </a:srgbClr>
              </a:solidFill>
              <a:prstDash val="solid"/>
              <a:round/>
            </a:ln>
          </p:spPr>
          <p:txBody>
            <a:bodyPr/>
            <a:lstStyle/>
            <a:p/>
          </p:txBody>
        </p:sp>
        <p:sp>
          <p:nvSpPr>
            <p:cNvPr id="39" name="pg38"/>
            <p:cNvSpPr/>
            <p:nvPr/>
          </p:nvSpPr>
          <p:spPr>
            <a:xfrm>
              <a:off x="6293343" y="2684673"/>
              <a:ext cx="353946" cy="192952"/>
            </a:xfrm>
            <a:custGeom>
              <a:avLst/>
              <a:pathLst>
                <a:path w="353946" h="192952">
                  <a:moveTo>
                    <a:pt x="5304" y="188926"/>
                  </a:moveTo>
                  <a:lnTo>
                    <a:pt x="3227" y="151890"/>
                  </a:lnTo>
                  <a:lnTo>
                    <a:pt x="2627" y="141584"/>
                  </a:lnTo>
                  <a:lnTo>
                    <a:pt x="1930" y="129820"/>
                  </a:lnTo>
                  <a:lnTo>
                    <a:pt x="939" y="112707"/>
                  </a:lnTo>
                  <a:lnTo>
                    <a:pt x="0" y="96902"/>
                  </a:lnTo>
                  <a:lnTo>
                    <a:pt x="11259" y="93342"/>
                  </a:lnTo>
                  <a:lnTo>
                    <a:pt x="22238" y="89851"/>
                  </a:lnTo>
                  <a:lnTo>
                    <a:pt x="22640" y="89723"/>
                  </a:lnTo>
                  <a:lnTo>
                    <a:pt x="30758" y="87129"/>
                  </a:lnTo>
                  <a:lnTo>
                    <a:pt x="36815" y="85187"/>
                  </a:lnTo>
                  <a:lnTo>
                    <a:pt x="41879" y="83559"/>
                  </a:lnTo>
                  <a:lnTo>
                    <a:pt x="68787" y="75139"/>
                  </a:lnTo>
                  <a:lnTo>
                    <a:pt x="74138" y="73452"/>
                  </a:lnTo>
                  <a:lnTo>
                    <a:pt x="74811" y="73239"/>
                  </a:lnTo>
                  <a:lnTo>
                    <a:pt x="78411" y="72100"/>
                  </a:lnTo>
                  <a:lnTo>
                    <a:pt x="90264" y="68335"/>
                  </a:lnTo>
                  <a:lnTo>
                    <a:pt x="97558" y="66007"/>
                  </a:lnTo>
                  <a:lnTo>
                    <a:pt x="104819" y="63682"/>
                  </a:lnTo>
                  <a:lnTo>
                    <a:pt x="108779" y="62408"/>
                  </a:lnTo>
                  <a:lnTo>
                    <a:pt x="122752" y="57895"/>
                  </a:lnTo>
                  <a:lnTo>
                    <a:pt x="125527" y="56995"/>
                  </a:lnTo>
                  <a:lnTo>
                    <a:pt x="134086" y="54212"/>
                  </a:lnTo>
                  <a:lnTo>
                    <a:pt x="139545" y="52431"/>
                  </a:lnTo>
                  <a:lnTo>
                    <a:pt x="149557" y="49067"/>
                  </a:lnTo>
                  <a:lnTo>
                    <a:pt x="175528" y="40341"/>
                  </a:lnTo>
                  <a:lnTo>
                    <a:pt x="180782" y="38534"/>
                  </a:lnTo>
                  <a:lnTo>
                    <a:pt x="182521" y="32203"/>
                  </a:lnTo>
                  <a:lnTo>
                    <a:pt x="183390" y="31853"/>
                  </a:lnTo>
                  <a:lnTo>
                    <a:pt x="189070" y="29559"/>
                  </a:lnTo>
                  <a:lnTo>
                    <a:pt x="186270" y="22967"/>
                  </a:lnTo>
                  <a:lnTo>
                    <a:pt x="188416" y="18581"/>
                  </a:lnTo>
                  <a:lnTo>
                    <a:pt x="191576" y="17901"/>
                  </a:lnTo>
                  <a:lnTo>
                    <a:pt x="196522" y="16832"/>
                  </a:lnTo>
                  <a:lnTo>
                    <a:pt x="196782" y="13161"/>
                  </a:lnTo>
                  <a:lnTo>
                    <a:pt x="197074" y="9008"/>
                  </a:lnTo>
                  <a:lnTo>
                    <a:pt x="202429" y="5539"/>
                  </a:lnTo>
                  <a:lnTo>
                    <a:pt x="204916" y="2339"/>
                  </a:lnTo>
                  <a:lnTo>
                    <a:pt x="211498" y="1889"/>
                  </a:lnTo>
                  <a:lnTo>
                    <a:pt x="215660" y="0"/>
                  </a:lnTo>
                  <a:lnTo>
                    <a:pt x="220911" y="11053"/>
                  </a:lnTo>
                  <a:lnTo>
                    <a:pt x="227128" y="18881"/>
                  </a:lnTo>
                  <a:lnTo>
                    <a:pt x="232854" y="22668"/>
                  </a:lnTo>
                  <a:lnTo>
                    <a:pt x="237524" y="21918"/>
                  </a:lnTo>
                  <a:lnTo>
                    <a:pt x="239553" y="17222"/>
                  </a:lnTo>
                  <a:lnTo>
                    <a:pt x="243922" y="17228"/>
                  </a:lnTo>
                  <a:lnTo>
                    <a:pt x="246660" y="22338"/>
                  </a:lnTo>
                  <a:lnTo>
                    <a:pt x="243638" y="31137"/>
                  </a:lnTo>
                  <a:lnTo>
                    <a:pt x="239914" y="33272"/>
                  </a:lnTo>
                  <a:lnTo>
                    <a:pt x="231136" y="38927"/>
                  </a:lnTo>
                  <a:lnTo>
                    <a:pt x="227656" y="41906"/>
                  </a:lnTo>
                  <a:lnTo>
                    <a:pt x="231519" y="49044"/>
                  </a:lnTo>
                  <a:lnTo>
                    <a:pt x="227889" y="53362"/>
                  </a:lnTo>
                  <a:lnTo>
                    <a:pt x="227665" y="56374"/>
                  </a:lnTo>
                  <a:lnTo>
                    <a:pt x="227546" y="57972"/>
                  </a:lnTo>
                  <a:lnTo>
                    <a:pt x="227419" y="59673"/>
                  </a:lnTo>
                  <a:lnTo>
                    <a:pt x="223722" y="61404"/>
                  </a:lnTo>
                  <a:lnTo>
                    <a:pt x="221277" y="62548"/>
                  </a:lnTo>
                  <a:lnTo>
                    <a:pt x="221489" y="63011"/>
                  </a:lnTo>
                  <a:lnTo>
                    <a:pt x="225112" y="70916"/>
                  </a:lnTo>
                  <a:lnTo>
                    <a:pt x="225091" y="71141"/>
                  </a:lnTo>
                  <a:lnTo>
                    <a:pt x="224934" y="72769"/>
                  </a:lnTo>
                  <a:lnTo>
                    <a:pt x="224611" y="76101"/>
                  </a:lnTo>
                  <a:lnTo>
                    <a:pt x="225421" y="76992"/>
                  </a:lnTo>
                  <a:lnTo>
                    <a:pt x="229785" y="81781"/>
                  </a:lnTo>
                  <a:lnTo>
                    <a:pt x="230849" y="79330"/>
                  </a:lnTo>
                  <a:lnTo>
                    <a:pt x="232596" y="75300"/>
                  </a:lnTo>
                  <a:lnTo>
                    <a:pt x="236108" y="74684"/>
                  </a:lnTo>
                  <a:lnTo>
                    <a:pt x="240317" y="77750"/>
                  </a:lnTo>
                  <a:lnTo>
                    <a:pt x="241858" y="77667"/>
                  </a:lnTo>
                  <a:lnTo>
                    <a:pt x="246623" y="77408"/>
                  </a:lnTo>
                  <a:lnTo>
                    <a:pt x="247513" y="77830"/>
                  </a:lnTo>
                  <a:lnTo>
                    <a:pt x="253861" y="80837"/>
                  </a:lnTo>
                  <a:lnTo>
                    <a:pt x="261533" y="89141"/>
                  </a:lnTo>
                  <a:lnTo>
                    <a:pt x="262391" y="89775"/>
                  </a:lnTo>
                  <a:lnTo>
                    <a:pt x="268142" y="94028"/>
                  </a:lnTo>
                  <a:lnTo>
                    <a:pt x="269247" y="98758"/>
                  </a:lnTo>
                  <a:lnTo>
                    <a:pt x="267965" y="105083"/>
                  </a:lnTo>
                  <a:lnTo>
                    <a:pt x="271505" y="110209"/>
                  </a:lnTo>
                  <a:lnTo>
                    <a:pt x="277357" y="110829"/>
                  </a:lnTo>
                  <a:lnTo>
                    <a:pt x="279167" y="108787"/>
                  </a:lnTo>
                  <a:lnTo>
                    <a:pt x="284076" y="111698"/>
                  </a:lnTo>
                  <a:lnTo>
                    <a:pt x="288634" y="118322"/>
                  </a:lnTo>
                  <a:lnTo>
                    <a:pt x="289198" y="124314"/>
                  </a:lnTo>
                  <a:lnTo>
                    <a:pt x="289808" y="124674"/>
                  </a:lnTo>
                  <a:lnTo>
                    <a:pt x="295401" y="127968"/>
                  </a:lnTo>
                  <a:lnTo>
                    <a:pt x="301136" y="128782"/>
                  </a:lnTo>
                  <a:lnTo>
                    <a:pt x="312657" y="126743"/>
                  </a:lnTo>
                  <a:lnTo>
                    <a:pt x="318032" y="126777"/>
                  </a:lnTo>
                  <a:lnTo>
                    <a:pt x="322152" y="122038"/>
                  </a:lnTo>
                  <a:lnTo>
                    <a:pt x="329981" y="116675"/>
                  </a:lnTo>
                  <a:lnTo>
                    <a:pt x="337496" y="109588"/>
                  </a:lnTo>
                  <a:lnTo>
                    <a:pt x="338408" y="106163"/>
                  </a:lnTo>
                  <a:lnTo>
                    <a:pt x="336153" y="100691"/>
                  </a:lnTo>
                  <a:lnTo>
                    <a:pt x="328926" y="98823"/>
                  </a:lnTo>
                  <a:lnTo>
                    <a:pt x="325967" y="92201"/>
                  </a:lnTo>
                  <a:lnTo>
                    <a:pt x="324835" y="89851"/>
                  </a:lnTo>
                  <a:lnTo>
                    <a:pt x="321657" y="83260"/>
                  </a:lnTo>
                  <a:lnTo>
                    <a:pt x="314912" y="83805"/>
                  </a:lnTo>
                  <a:lnTo>
                    <a:pt x="311586" y="86057"/>
                  </a:lnTo>
                  <a:lnTo>
                    <a:pt x="304612" y="82458"/>
                  </a:lnTo>
                  <a:lnTo>
                    <a:pt x="308825" y="78114"/>
                  </a:lnTo>
                  <a:lnTo>
                    <a:pt x="312890" y="74988"/>
                  </a:lnTo>
                  <a:lnTo>
                    <a:pt x="322311" y="75372"/>
                  </a:lnTo>
                  <a:lnTo>
                    <a:pt x="330373" y="81679"/>
                  </a:lnTo>
                  <a:lnTo>
                    <a:pt x="334125" y="87922"/>
                  </a:lnTo>
                  <a:lnTo>
                    <a:pt x="335596" y="90369"/>
                  </a:lnTo>
                  <a:lnTo>
                    <a:pt x="344531" y="103615"/>
                  </a:lnTo>
                  <a:lnTo>
                    <a:pt x="350734" y="118235"/>
                  </a:lnTo>
                  <a:lnTo>
                    <a:pt x="353696" y="127075"/>
                  </a:lnTo>
                  <a:lnTo>
                    <a:pt x="353946" y="137349"/>
                  </a:lnTo>
                  <a:lnTo>
                    <a:pt x="350061" y="139920"/>
                  </a:lnTo>
                  <a:lnTo>
                    <a:pt x="346465" y="130342"/>
                  </a:lnTo>
                  <a:lnTo>
                    <a:pt x="344505" y="123609"/>
                  </a:lnTo>
                  <a:lnTo>
                    <a:pt x="340400" y="126201"/>
                  </a:lnTo>
                  <a:lnTo>
                    <a:pt x="331674" y="131711"/>
                  </a:lnTo>
                  <a:lnTo>
                    <a:pt x="323053" y="139807"/>
                  </a:lnTo>
                  <a:lnTo>
                    <a:pt x="317728" y="140038"/>
                  </a:lnTo>
                  <a:lnTo>
                    <a:pt x="311624" y="145898"/>
                  </a:lnTo>
                  <a:lnTo>
                    <a:pt x="308207" y="149328"/>
                  </a:lnTo>
                  <a:lnTo>
                    <a:pt x="306902" y="154647"/>
                  </a:lnTo>
                  <a:lnTo>
                    <a:pt x="299732" y="158884"/>
                  </a:lnTo>
                  <a:lnTo>
                    <a:pt x="292420" y="165926"/>
                  </a:lnTo>
                  <a:lnTo>
                    <a:pt x="291327" y="167226"/>
                  </a:lnTo>
                  <a:lnTo>
                    <a:pt x="286552" y="172892"/>
                  </a:lnTo>
                  <a:lnTo>
                    <a:pt x="283228" y="179931"/>
                  </a:lnTo>
                  <a:lnTo>
                    <a:pt x="277980" y="184898"/>
                  </a:lnTo>
                  <a:lnTo>
                    <a:pt x="270370" y="190177"/>
                  </a:lnTo>
                  <a:lnTo>
                    <a:pt x="269557" y="183928"/>
                  </a:lnTo>
                  <a:lnTo>
                    <a:pt x="279386" y="174007"/>
                  </a:lnTo>
                  <a:lnTo>
                    <a:pt x="284723" y="165383"/>
                  </a:lnTo>
                  <a:lnTo>
                    <a:pt x="286562" y="162403"/>
                  </a:lnTo>
                  <a:lnTo>
                    <a:pt x="284838" y="156780"/>
                  </a:lnTo>
                  <a:lnTo>
                    <a:pt x="282432" y="156047"/>
                  </a:lnTo>
                  <a:lnTo>
                    <a:pt x="277083" y="154414"/>
                  </a:lnTo>
                  <a:lnTo>
                    <a:pt x="276651" y="154282"/>
                  </a:lnTo>
                  <a:lnTo>
                    <a:pt x="274944" y="160713"/>
                  </a:lnTo>
                  <a:lnTo>
                    <a:pt x="274146" y="163711"/>
                  </a:lnTo>
                  <a:lnTo>
                    <a:pt x="271083" y="164232"/>
                  </a:lnTo>
                  <a:lnTo>
                    <a:pt x="270707" y="164492"/>
                  </a:lnTo>
                  <a:lnTo>
                    <a:pt x="266317" y="167523"/>
                  </a:lnTo>
                  <a:lnTo>
                    <a:pt x="265084" y="173317"/>
                  </a:lnTo>
                  <a:lnTo>
                    <a:pt x="262773" y="178523"/>
                  </a:lnTo>
                  <a:lnTo>
                    <a:pt x="259582" y="180870"/>
                  </a:lnTo>
                  <a:lnTo>
                    <a:pt x="258326" y="181793"/>
                  </a:lnTo>
                  <a:lnTo>
                    <a:pt x="253258" y="182232"/>
                  </a:lnTo>
                  <a:lnTo>
                    <a:pt x="250581" y="184946"/>
                  </a:lnTo>
                  <a:lnTo>
                    <a:pt x="244318" y="172175"/>
                  </a:lnTo>
                  <a:lnTo>
                    <a:pt x="242160" y="164705"/>
                  </a:lnTo>
                  <a:lnTo>
                    <a:pt x="235734" y="164966"/>
                  </a:lnTo>
                  <a:lnTo>
                    <a:pt x="234914" y="164314"/>
                  </a:lnTo>
                  <a:lnTo>
                    <a:pt x="233865" y="163479"/>
                  </a:lnTo>
                  <a:lnTo>
                    <a:pt x="226253" y="157417"/>
                  </a:lnTo>
                  <a:lnTo>
                    <a:pt x="220007" y="156167"/>
                  </a:lnTo>
                  <a:lnTo>
                    <a:pt x="218670" y="155899"/>
                  </a:lnTo>
                  <a:lnTo>
                    <a:pt x="215530" y="149969"/>
                  </a:lnTo>
                  <a:lnTo>
                    <a:pt x="212815" y="142154"/>
                  </a:lnTo>
                  <a:lnTo>
                    <a:pt x="208946" y="143630"/>
                  </a:lnTo>
                  <a:lnTo>
                    <a:pt x="206337" y="136129"/>
                  </a:lnTo>
                  <a:lnTo>
                    <a:pt x="204869" y="131940"/>
                  </a:lnTo>
                  <a:lnTo>
                    <a:pt x="203365" y="127654"/>
                  </a:lnTo>
                  <a:lnTo>
                    <a:pt x="196450" y="130510"/>
                  </a:lnTo>
                  <a:lnTo>
                    <a:pt x="192829" y="132003"/>
                  </a:lnTo>
                  <a:lnTo>
                    <a:pt x="187305" y="134276"/>
                  </a:lnTo>
                  <a:lnTo>
                    <a:pt x="184450" y="135454"/>
                  </a:lnTo>
                  <a:lnTo>
                    <a:pt x="183086" y="136016"/>
                  </a:lnTo>
                  <a:lnTo>
                    <a:pt x="165657" y="143172"/>
                  </a:lnTo>
                  <a:lnTo>
                    <a:pt x="164845" y="141246"/>
                  </a:lnTo>
                  <a:lnTo>
                    <a:pt x="157091" y="143877"/>
                  </a:lnTo>
                  <a:lnTo>
                    <a:pt x="147614" y="147080"/>
                  </a:lnTo>
                  <a:lnTo>
                    <a:pt x="137019" y="150685"/>
                  </a:lnTo>
                  <a:lnTo>
                    <a:pt x="133921" y="151736"/>
                  </a:lnTo>
                  <a:lnTo>
                    <a:pt x="128094" y="153708"/>
                  </a:lnTo>
                  <a:lnTo>
                    <a:pt x="117167" y="157392"/>
                  </a:lnTo>
                  <a:lnTo>
                    <a:pt x="109757" y="159924"/>
                  </a:lnTo>
                  <a:lnTo>
                    <a:pt x="99449" y="163433"/>
                  </a:lnTo>
                  <a:lnTo>
                    <a:pt x="97699" y="164027"/>
                  </a:lnTo>
                  <a:lnTo>
                    <a:pt x="90519" y="167084"/>
                  </a:lnTo>
                  <a:lnTo>
                    <a:pt x="78555" y="170527"/>
                  </a:lnTo>
                  <a:lnTo>
                    <a:pt x="77104" y="175807"/>
                  </a:lnTo>
                  <a:lnTo>
                    <a:pt x="76403" y="176178"/>
                  </a:lnTo>
                  <a:lnTo>
                    <a:pt x="73315" y="177812"/>
                  </a:lnTo>
                  <a:lnTo>
                    <a:pt x="68266" y="174088"/>
                  </a:lnTo>
                  <a:lnTo>
                    <a:pt x="54166" y="178786"/>
                  </a:lnTo>
                  <a:lnTo>
                    <a:pt x="53307" y="179050"/>
                  </a:lnTo>
                  <a:lnTo>
                    <a:pt x="49149" y="180331"/>
                  </a:lnTo>
                  <a:lnTo>
                    <a:pt x="42261" y="182445"/>
                  </a:lnTo>
                  <a:lnTo>
                    <a:pt x="32575" y="185407"/>
                  </a:lnTo>
                  <a:lnTo>
                    <a:pt x="8745" y="192952"/>
                  </a:lnTo>
                  <a:lnTo>
                    <a:pt x="8354" y="192495"/>
                  </a:lnTo>
                  <a:close/>
                </a:path>
              </a:pathLst>
            </a:custGeom>
            <a:solidFill>
              <a:srgbClr val="FFBAA3">
                <a:alpha val="100000"/>
              </a:srgbClr>
            </a:solidFill>
            <a:ln w="10840" cap="rnd">
              <a:solidFill>
                <a:srgbClr val="000000">
                  <a:alpha val="100000"/>
                </a:srgbClr>
              </a:solidFill>
              <a:prstDash val="solid"/>
              <a:round/>
            </a:ln>
          </p:spPr>
          <p:txBody>
            <a:bodyPr/>
            <a:lstStyle/>
            <a:p/>
          </p:txBody>
        </p:sp>
        <p:sp>
          <p:nvSpPr>
            <p:cNvPr id="40" name="pg39"/>
            <p:cNvSpPr/>
            <p:nvPr/>
          </p:nvSpPr>
          <p:spPr>
            <a:xfrm>
              <a:off x="5022020" y="2668809"/>
              <a:ext cx="414132" cy="563690"/>
            </a:xfrm>
            <a:custGeom>
              <a:avLst/>
              <a:pathLst>
                <a:path w="414132" h="563690">
                  <a:moveTo>
                    <a:pt x="30342" y="551697"/>
                  </a:moveTo>
                  <a:lnTo>
                    <a:pt x="37891" y="539254"/>
                  </a:lnTo>
                  <a:lnTo>
                    <a:pt x="43758" y="515814"/>
                  </a:lnTo>
                  <a:lnTo>
                    <a:pt x="46096" y="508683"/>
                  </a:lnTo>
                  <a:lnTo>
                    <a:pt x="53440" y="492754"/>
                  </a:lnTo>
                  <a:lnTo>
                    <a:pt x="54185" y="491133"/>
                  </a:lnTo>
                  <a:lnTo>
                    <a:pt x="58084" y="471487"/>
                  </a:lnTo>
                  <a:lnTo>
                    <a:pt x="58267" y="468109"/>
                  </a:lnTo>
                  <a:lnTo>
                    <a:pt x="59144" y="451636"/>
                  </a:lnTo>
                  <a:lnTo>
                    <a:pt x="58340" y="439665"/>
                  </a:lnTo>
                  <a:lnTo>
                    <a:pt x="58201" y="437604"/>
                  </a:lnTo>
                  <a:lnTo>
                    <a:pt x="57381" y="421799"/>
                  </a:lnTo>
                  <a:lnTo>
                    <a:pt x="57255" y="421178"/>
                  </a:lnTo>
                  <a:lnTo>
                    <a:pt x="54175" y="406010"/>
                  </a:lnTo>
                  <a:lnTo>
                    <a:pt x="50714" y="392433"/>
                  </a:lnTo>
                  <a:lnTo>
                    <a:pt x="45922" y="380384"/>
                  </a:lnTo>
                  <a:lnTo>
                    <a:pt x="43317" y="376099"/>
                  </a:lnTo>
                  <a:lnTo>
                    <a:pt x="37604" y="366691"/>
                  </a:lnTo>
                  <a:lnTo>
                    <a:pt x="25768" y="349313"/>
                  </a:lnTo>
                  <a:lnTo>
                    <a:pt x="19850" y="337658"/>
                  </a:lnTo>
                  <a:lnTo>
                    <a:pt x="17573" y="332590"/>
                  </a:lnTo>
                  <a:lnTo>
                    <a:pt x="15146" y="327183"/>
                  </a:lnTo>
                  <a:lnTo>
                    <a:pt x="8697" y="317702"/>
                  </a:lnTo>
                  <a:lnTo>
                    <a:pt x="6523" y="311153"/>
                  </a:lnTo>
                  <a:lnTo>
                    <a:pt x="8232" y="303561"/>
                  </a:lnTo>
                  <a:lnTo>
                    <a:pt x="12798" y="292927"/>
                  </a:lnTo>
                  <a:lnTo>
                    <a:pt x="12661" y="286477"/>
                  </a:lnTo>
                  <a:lnTo>
                    <a:pt x="12600" y="283608"/>
                  </a:lnTo>
                  <a:lnTo>
                    <a:pt x="9334" y="273695"/>
                  </a:lnTo>
                  <a:lnTo>
                    <a:pt x="6738" y="266969"/>
                  </a:lnTo>
                  <a:lnTo>
                    <a:pt x="2006" y="260890"/>
                  </a:lnTo>
                  <a:lnTo>
                    <a:pt x="0" y="256332"/>
                  </a:lnTo>
                  <a:lnTo>
                    <a:pt x="4415" y="250019"/>
                  </a:lnTo>
                  <a:lnTo>
                    <a:pt x="6610" y="246876"/>
                  </a:lnTo>
                  <a:lnTo>
                    <a:pt x="9029" y="239172"/>
                  </a:lnTo>
                  <a:lnTo>
                    <a:pt x="9253" y="238458"/>
                  </a:lnTo>
                  <a:lnTo>
                    <a:pt x="11521" y="231208"/>
                  </a:lnTo>
                  <a:lnTo>
                    <a:pt x="16700" y="214640"/>
                  </a:lnTo>
                  <a:lnTo>
                    <a:pt x="17024" y="207052"/>
                  </a:lnTo>
                  <a:lnTo>
                    <a:pt x="15473" y="196218"/>
                  </a:lnTo>
                  <a:lnTo>
                    <a:pt x="15791" y="191387"/>
                  </a:lnTo>
                  <a:lnTo>
                    <a:pt x="16224" y="184755"/>
                  </a:lnTo>
                  <a:lnTo>
                    <a:pt x="11312" y="174592"/>
                  </a:lnTo>
                  <a:lnTo>
                    <a:pt x="10678" y="167803"/>
                  </a:lnTo>
                  <a:lnTo>
                    <a:pt x="18204" y="162558"/>
                  </a:lnTo>
                  <a:lnTo>
                    <a:pt x="24491" y="159664"/>
                  </a:lnTo>
                  <a:lnTo>
                    <a:pt x="24645" y="154649"/>
                  </a:lnTo>
                  <a:lnTo>
                    <a:pt x="24824" y="148769"/>
                  </a:lnTo>
                  <a:lnTo>
                    <a:pt x="23443" y="136892"/>
                  </a:lnTo>
                  <a:lnTo>
                    <a:pt x="30820" y="136259"/>
                  </a:lnTo>
                  <a:lnTo>
                    <a:pt x="33870" y="127235"/>
                  </a:lnTo>
                  <a:lnTo>
                    <a:pt x="41709" y="129999"/>
                  </a:lnTo>
                  <a:lnTo>
                    <a:pt x="47601" y="123559"/>
                  </a:lnTo>
                  <a:lnTo>
                    <a:pt x="49026" y="113370"/>
                  </a:lnTo>
                  <a:lnTo>
                    <a:pt x="54070" y="106844"/>
                  </a:lnTo>
                  <a:lnTo>
                    <a:pt x="56642" y="95778"/>
                  </a:lnTo>
                  <a:lnTo>
                    <a:pt x="63234" y="89182"/>
                  </a:lnTo>
                  <a:lnTo>
                    <a:pt x="65829" y="93253"/>
                  </a:lnTo>
                  <a:lnTo>
                    <a:pt x="65805" y="111378"/>
                  </a:lnTo>
                  <a:lnTo>
                    <a:pt x="67208" y="113374"/>
                  </a:lnTo>
                  <a:lnTo>
                    <a:pt x="71697" y="119752"/>
                  </a:lnTo>
                  <a:lnTo>
                    <a:pt x="75423" y="116760"/>
                  </a:lnTo>
                  <a:lnTo>
                    <a:pt x="78846" y="112662"/>
                  </a:lnTo>
                  <a:lnTo>
                    <a:pt x="82808" y="107910"/>
                  </a:lnTo>
                  <a:lnTo>
                    <a:pt x="82763" y="100419"/>
                  </a:lnTo>
                  <a:lnTo>
                    <a:pt x="79603" y="90242"/>
                  </a:lnTo>
                  <a:lnTo>
                    <a:pt x="79204" y="86683"/>
                  </a:lnTo>
                  <a:lnTo>
                    <a:pt x="78259" y="78283"/>
                  </a:lnTo>
                  <a:lnTo>
                    <a:pt x="84189" y="71004"/>
                  </a:lnTo>
                  <a:lnTo>
                    <a:pt x="92096" y="63531"/>
                  </a:lnTo>
                  <a:lnTo>
                    <a:pt x="101237" y="61489"/>
                  </a:lnTo>
                  <a:lnTo>
                    <a:pt x="104983" y="60649"/>
                  </a:lnTo>
                  <a:lnTo>
                    <a:pt x="113432" y="57439"/>
                  </a:lnTo>
                  <a:lnTo>
                    <a:pt x="116811" y="52206"/>
                  </a:lnTo>
                  <a:lnTo>
                    <a:pt x="110119" y="50811"/>
                  </a:lnTo>
                  <a:lnTo>
                    <a:pt x="104464" y="50885"/>
                  </a:lnTo>
                  <a:lnTo>
                    <a:pt x="96147" y="40915"/>
                  </a:lnTo>
                  <a:lnTo>
                    <a:pt x="94030" y="34875"/>
                  </a:lnTo>
                  <a:lnTo>
                    <a:pt x="97599" y="24633"/>
                  </a:lnTo>
                  <a:lnTo>
                    <a:pt x="104670" y="16935"/>
                  </a:lnTo>
                  <a:lnTo>
                    <a:pt x="98882" y="7978"/>
                  </a:lnTo>
                  <a:lnTo>
                    <a:pt x="112472" y="6519"/>
                  </a:lnTo>
                  <a:lnTo>
                    <a:pt x="120080" y="0"/>
                  </a:lnTo>
                  <a:lnTo>
                    <a:pt x="123973" y="447"/>
                  </a:lnTo>
                  <a:lnTo>
                    <a:pt x="125255" y="593"/>
                  </a:lnTo>
                  <a:lnTo>
                    <a:pt x="142273" y="8040"/>
                  </a:lnTo>
                  <a:lnTo>
                    <a:pt x="151767" y="12462"/>
                  </a:lnTo>
                  <a:lnTo>
                    <a:pt x="155689" y="9375"/>
                  </a:lnTo>
                  <a:lnTo>
                    <a:pt x="163448" y="8530"/>
                  </a:lnTo>
                  <a:lnTo>
                    <a:pt x="175200" y="11388"/>
                  </a:lnTo>
                  <a:lnTo>
                    <a:pt x="176672" y="11745"/>
                  </a:lnTo>
                  <a:lnTo>
                    <a:pt x="184674" y="18974"/>
                  </a:lnTo>
                  <a:lnTo>
                    <a:pt x="189008" y="26183"/>
                  </a:lnTo>
                  <a:lnTo>
                    <a:pt x="198037" y="25200"/>
                  </a:lnTo>
                  <a:lnTo>
                    <a:pt x="206256" y="24266"/>
                  </a:lnTo>
                  <a:lnTo>
                    <a:pt x="213771" y="29617"/>
                  </a:lnTo>
                  <a:lnTo>
                    <a:pt x="227929" y="32037"/>
                  </a:lnTo>
                  <a:lnTo>
                    <a:pt x="238023" y="35909"/>
                  </a:lnTo>
                  <a:lnTo>
                    <a:pt x="247982" y="33385"/>
                  </a:lnTo>
                  <a:lnTo>
                    <a:pt x="259642" y="42091"/>
                  </a:lnTo>
                  <a:lnTo>
                    <a:pt x="259027" y="48641"/>
                  </a:lnTo>
                  <a:lnTo>
                    <a:pt x="261460" y="50868"/>
                  </a:lnTo>
                  <a:lnTo>
                    <a:pt x="269611" y="58316"/>
                  </a:lnTo>
                  <a:lnTo>
                    <a:pt x="277274" y="72148"/>
                  </a:lnTo>
                  <a:lnTo>
                    <a:pt x="270074" y="71660"/>
                  </a:lnTo>
                  <a:lnTo>
                    <a:pt x="263897" y="69023"/>
                  </a:lnTo>
                  <a:lnTo>
                    <a:pt x="260508" y="72369"/>
                  </a:lnTo>
                  <a:lnTo>
                    <a:pt x="262460" y="78927"/>
                  </a:lnTo>
                  <a:lnTo>
                    <a:pt x="263783" y="86726"/>
                  </a:lnTo>
                  <a:lnTo>
                    <a:pt x="273152" y="92226"/>
                  </a:lnTo>
                  <a:lnTo>
                    <a:pt x="276266" y="92334"/>
                  </a:lnTo>
                  <a:lnTo>
                    <a:pt x="277253" y="95128"/>
                  </a:lnTo>
                  <a:lnTo>
                    <a:pt x="281749" y="107847"/>
                  </a:lnTo>
                  <a:lnTo>
                    <a:pt x="285482" y="116501"/>
                  </a:lnTo>
                  <a:lnTo>
                    <a:pt x="284205" y="127778"/>
                  </a:lnTo>
                  <a:lnTo>
                    <a:pt x="286610" y="140521"/>
                  </a:lnTo>
                  <a:lnTo>
                    <a:pt x="287245" y="143886"/>
                  </a:lnTo>
                  <a:lnTo>
                    <a:pt x="289595" y="164297"/>
                  </a:lnTo>
                  <a:lnTo>
                    <a:pt x="284428" y="169622"/>
                  </a:lnTo>
                  <a:lnTo>
                    <a:pt x="281616" y="175186"/>
                  </a:lnTo>
                  <a:lnTo>
                    <a:pt x="274106" y="177266"/>
                  </a:lnTo>
                  <a:lnTo>
                    <a:pt x="273019" y="190863"/>
                  </a:lnTo>
                  <a:lnTo>
                    <a:pt x="272934" y="191921"/>
                  </a:lnTo>
                  <a:lnTo>
                    <a:pt x="274044" y="205215"/>
                  </a:lnTo>
                  <a:lnTo>
                    <a:pt x="265684" y="209714"/>
                  </a:lnTo>
                  <a:lnTo>
                    <a:pt x="265673" y="216205"/>
                  </a:lnTo>
                  <a:lnTo>
                    <a:pt x="256939" y="218465"/>
                  </a:lnTo>
                  <a:lnTo>
                    <a:pt x="249972" y="223226"/>
                  </a:lnTo>
                  <a:lnTo>
                    <a:pt x="248350" y="230679"/>
                  </a:lnTo>
                  <a:lnTo>
                    <a:pt x="247877" y="232846"/>
                  </a:lnTo>
                  <a:lnTo>
                    <a:pt x="249128" y="248414"/>
                  </a:lnTo>
                  <a:lnTo>
                    <a:pt x="248491" y="254253"/>
                  </a:lnTo>
                  <a:lnTo>
                    <a:pt x="253694" y="261724"/>
                  </a:lnTo>
                  <a:lnTo>
                    <a:pt x="262254" y="259833"/>
                  </a:lnTo>
                  <a:lnTo>
                    <a:pt x="271718" y="264779"/>
                  </a:lnTo>
                  <a:lnTo>
                    <a:pt x="275250" y="267020"/>
                  </a:lnTo>
                  <a:lnTo>
                    <a:pt x="277048" y="268159"/>
                  </a:lnTo>
                  <a:lnTo>
                    <a:pt x="288069" y="248349"/>
                  </a:lnTo>
                  <a:lnTo>
                    <a:pt x="289305" y="246118"/>
                  </a:lnTo>
                  <a:lnTo>
                    <a:pt x="289587" y="244500"/>
                  </a:lnTo>
                  <a:lnTo>
                    <a:pt x="290780" y="237642"/>
                  </a:lnTo>
                  <a:lnTo>
                    <a:pt x="292725" y="224734"/>
                  </a:lnTo>
                  <a:lnTo>
                    <a:pt x="294177" y="219719"/>
                  </a:lnTo>
                  <a:lnTo>
                    <a:pt x="305326" y="214898"/>
                  </a:lnTo>
                  <a:lnTo>
                    <a:pt x="306305" y="209847"/>
                  </a:lnTo>
                  <a:lnTo>
                    <a:pt x="317563" y="204788"/>
                  </a:lnTo>
                  <a:lnTo>
                    <a:pt x="325162" y="200089"/>
                  </a:lnTo>
                  <a:lnTo>
                    <a:pt x="326398" y="195799"/>
                  </a:lnTo>
                  <a:lnTo>
                    <a:pt x="334626" y="190727"/>
                  </a:lnTo>
                  <a:lnTo>
                    <a:pt x="348506" y="194038"/>
                  </a:lnTo>
                  <a:lnTo>
                    <a:pt x="358342" y="202161"/>
                  </a:lnTo>
                  <a:lnTo>
                    <a:pt x="368700" y="215904"/>
                  </a:lnTo>
                  <a:lnTo>
                    <a:pt x="373252" y="227419"/>
                  </a:lnTo>
                  <a:lnTo>
                    <a:pt x="375167" y="233747"/>
                  </a:lnTo>
                  <a:lnTo>
                    <a:pt x="379397" y="247730"/>
                  </a:lnTo>
                  <a:lnTo>
                    <a:pt x="388885" y="267415"/>
                  </a:lnTo>
                  <a:lnTo>
                    <a:pt x="395969" y="292815"/>
                  </a:lnTo>
                  <a:lnTo>
                    <a:pt x="399151" y="299851"/>
                  </a:lnTo>
                  <a:lnTo>
                    <a:pt x="402887" y="308107"/>
                  </a:lnTo>
                  <a:lnTo>
                    <a:pt x="412210" y="319316"/>
                  </a:lnTo>
                  <a:lnTo>
                    <a:pt x="412512" y="326578"/>
                  </a:lnTo>
                  <a:lnTo>
                    <a:pt x="410407" y="335873"/>
                  </a:lnTo>
                  <a:lnTo>
                    <a:pt x="414132" y="352231"/>
                  </a:lnTo>
                  <a:lnTo>
                    <a:pt x="413562" y="369403"/>
                  </a:lnTo>
                  <a:lnTo>
                    <a:pt x="408819" y="381826"/>
                  </a:lnTo>
                  <a:lnTo>
                    <a:pt x="400643" y="387955"/>
                  </a:lnTo>
                  <a:lnTo>
                    <a:pt x="395334" y="375587"/>
                  </a:lnTo>
                  <a:lnTo>
                    <a:pt x="400571" y="368965"/>
                  </a:lnTo>
                  <a:lnTo>
                    <a:pt x="393700" y="368506"/>
                  </a:lnTo>
                  <a:lnTo>
                    <a:pt x="386102" y="376427"/>
                  </a:lnTo>
                  <a:lnTo>
                    <a:pt x="390237" y="379566"/>
                  </a:lnTo>
                  <a:lnTo>
                    <a:pt x="392169" y="384019"/>
                  </a:lnTo>
                  <a:lnTo>
                    <a:pt x="382933" y="389078"/>
                  </a:lnTo>
                  <a:lnTo>
                    <a:pt x="382950" y="389222"/>
                  </a:lnTo>
                  <a:lnTo>
                    <a:pt x="383048" y="390062"/>
                  </a:lnTo>
                  <a:lnTo>
                    <a:pt x="383988" y="398116"/>
                  </a:lnTo>
                  <a:lnTo>
                    <a:pt x="384348" y="401213"/>
                  </a:lnTo>
                  <a:lnTo>
                    <a:pt x="381895" y="415235"/>
                  </a:lnTo>
                  <a:lnTo>
                    <a:pt x="379648" y="416780"/>
                  </a:lnTo>
                  <a:lnTo>
                    <a:pt x="376242" y="419120"/>
                  </a:lnTo>
                  <a:lnTo>
                    <a:pt x="367047" y="426842"/>
                  </a:lnTo>
                  <a:lnTo>
                    <a:pt x="367029" y="427409"/>
                  </a:lnTo>
                  <a:lnTo>
                    <a:pt x="366786" y="434966"/>
                  </a:lnTo>
                  <a:lnTo>
                    <a:pt x="366533" y="442700"/>
                  </a:lnTo>
                  <a:lnTo>
                    <a:pt x="368870" y="454026"/>
                  </a:lnTo>
                  <a:lnTo>
                    <a:pt x="364822" y="459775"/>
                  </a:lnTo>
                  <a:lnTo>
                    <a:pt x="364421" y="462470"/>
                  </a:lnTo>
                  <a:lnTo>
                    <a:pt x="363485" y="468743"/>
                  </a:lnTo>
                  <a:lnTo>
                    <a:pt x="359719" y="476285"/>
                  </a:lnTo>
                  <a:lnTo>
                    <a:pt x="354644" y="479261"/>
                  </a:lnTo>
                  <a:lnTo>
                    <a:pt x="354322" y="485465"/>
                  </a:lnTo>
                  <a:lnTo>
                    <a:pt x="349752" y="490092"/>
                  </a:lnTo>
                  <a:lnTo>
                    <a:pt x="346515" y="496802"/>
                  </a:lnTo>
                  <a:lnTo>
                    <a:pt x="349977" y="505345"/>
                  </a:lnTo>
                  <a:lnTo>
                    <a:pt x="347309" y="506997"/>
                  </a:lnTo>
                  <a:lnTo>
                    <a:pt x="334666" y="510118"/>
                  </a:lnTo>
                  <a:lnTo>
                    <a:pt x="317607" y="514292"/>
                  </a:lnTo>
                  <a:lnTo>
                    <a:pt x="306336" y="517015"/>
                  </a:lnTo>
                  <a:lnTo>
                    <a:pt x="281899" y="522859"/>
                  </a:lnTo>
                  <a:lnTo>
                    <a:pt x="260125" y="527929"/>
                  </a:lnTo>
                  <a:lnTo>
                    <a:pt x="256353" y="528801"/>
                  </a:lnTo>
                  <a:lnTo>
                    <a:pt x="252640" y="529658"/>
                  </a:lnTo>
                  <a:lnTo>
                    <a:pt x="217112" y="537631"/>
                  </a:lnTo>
                  <a:lnTo>
                    <a:pt x="215605" y="529209"/>
                  </a:lnTo>
                  <a:lnTo>
                    <a:pt x="213737" y="529563"/>
                  </a:lnTo>
                  <a:lnTo>
                    <a:pt x="177646" y="536312"/>
                  </a:lnTo>
                  <a:lnTo>
                    <a:pt x="174142" y="536958"/>
                  </a:lnTo>
                  <a:lnTo>
                    <a:pt x="168376" y="538022"/>
                  </a:lnTo>
                  <a:lnTo>
                    <a:pt x="132638" y="544518"/>
                  </a:lnTo>
                  <a:lnTo>
                    <a:pt x="119833" y="546805"/>
                  </a:lnTo>
                  <a:lnTo>
                    <a:pt x="93411" y="551322"/>
                  </a:lnTo>
                  <a:lnTo>
                    <a:pt x="77470" y="554002"/>
                  </a:lnTo>
                  <a:lnTo>
                    <a:pt x="50604" y="558591"/>
                  </a:lnTo>
                  <a:lnTo>
                    <a:pt x="48415" y="558953"/>
                  </a:lnTo>
                  <a:lnTo>
                    <a:pt x="36990" y="560832"/>
                  </a:lnTo>
                  <a:lnTo>
                    <a:pt x="19072" y="563690"/>
                  </a:lnTo>
                  <a:close/>
                </a:path>
              </a:pathLst>
            </a:custGeom>
            <a:solidFill>
              <a:srgbClr val="FFD0C0">
                <a:alpha val="100000"/>
              </a:srgbClr>
            </a:solidFill>
            <a:ln w="10840" cap="rnd">
              <a:solidFill>
                <a:srgbClr val="000000">
                  <a:alpha val="100000"/>
                </a:srgbClr>
              </a:solidFill>
              <a:prstDash val="solid"/>
              <a:round/>
            </a:ln>
          </p:spPr>
          <p:txBody>
            <a:bodyPr/>
            <a:lstStyle/>
            <a:p/>
          </p:txBody>
        </p:sp>
        <p:sp>
          <p:nvSpPr>
            <p:cNvPr id="41" name="pg40"/>
            <p:cNvSpPr/>
            <p:nvPr/>
          </p:nvSpPr>
          <p:spPr>
            <a:xfrm>
              <a:off x="4614352" y="2494547"/>
              <a:ext cx="638955" cy="310258"/>
            </a:xfrm>
            <a:custGeom>
              <a:avLst/>
              <a:pathLst>
                <a:path w="638955" h="310258">
                  <a:moveTo>
                    <a:pt x="0" y="151785"/>
                  </a:moveTo>
                  <a:lnTo>
                    <a:pt x="7523" y="145293"/>
                  </a:lnTo>
                  <a:lnTo>
                    <a:pt x="15395" y="142089"/>
                  </a:lnTo>
                  <a:lnTo>
                    <a:pt x="32046" y="134157"/>
                  </a:lnTo>
                  <a:lnTo>
                    <a:pt x="42298" y="123200"/>
                  </a:lnTo>
                  <a:lnTo>
                    <a:pt x="44951" y="119488"/>
                  </a:lnTo>
                  <a:lnTo>
                    <a:pt x="49015" y="113792"/>
                  </a:lnTo>
                  <a:lnTo>
                    <a:pt x="58619" y="109021"/>
                  </a:lnTo>
                  <a:lnTo>
                    <a:pt x="65730" y="108781"/>
                  </a:lnTo>
                  <a:lnTo>
                    <a:pt x="72136" y="107070"/>
                  </a:lnTo>
                  <a:lnTo>
                    <a:pt x="78328" y="104945"/>
                  </a:lnTo>
                  <a:lnTo>
                    <a:pt x="85835" y="103634"/>
                  </a:lnTo>
                  <a:lnTo>
                    <a:pt x="101425" y="92273"/>
                  </a:lnTo>
                  <a:lnTo>
                    <a:pt x="107773" y="81745"/>
                  </a:lnTo>
                  <a:lnTo>
                    <a:pt x="117662" y="78199"/>
                  </a:lnTo>
                  <a:lnTo>
                    <a:pt x="123754" y="76366"/>
                  </a:lnTo>
                  <a:lnTo>
                    <a:pt x="125619" y="72731"/>
                  </a:lnTo>
                  <a:lnTo>
                    <a:pt x="126255" y="71491"/>
                  </a:lnTo>
                  <a:lnTo>
                    <a:pt x="128327" y="63344"/>
                  </a:lnTo>
                  <a:lnTo>
                    <a:pt x="134202" y="57028"/>
                  </a:lnTo>
                  <a:lnTo>
                    <a:pt x="143281" y="47208"/>
                  </a:lnTo>
                  <a:lnTo>
                    <a:pt x="152793" y="40796"/>
                  </a:lnTo>
                  <a:lnTo>
                    <a:pt x="158358" y="34105"/>
                  </a:lnTo>
                  <a:lnTo>
                    <a:pt x="159298" y="32973"/>
                  </a:lnTo>
                  <a:lnTo>
                    <a:pt x="165087" y="21671"/>
                  </a:lnTo>
                  <a:lnTo>
                    <a:pt x="175933" y="13182"/>
                  </a:lnTo>
                  <a:lnTo>
                    <a:pt x="181387" y="8824"/>
                  </a:lnTo>
                  <a:lnTo>
                    <a:pt x="192736" y="4403"/>
                  </a:lnTo>
                  <a:lnTo>
                    <a:pt x="206357" y="1022"/>
                  </a:lnTo>
                  <a:lnTo>
                    <a:pt x="217813" y="0"/>
                  </a:lnTo>
                  <a:lnTo>
                    <a:pt x="228903" y="658"/>
                  </a:lnTo>
                  <a:lnTo>
                    <a:pt x="237407" y="3588"/>
                  </a:lnTo>
                  <a:lnTo>
                    <a:pt x="236980" y="8443"/>
                  </a:lnTo>
                  <a:lnTo>
                    <a:pt x="219563" y="10673"/>
                  </a:lnTo>
                  <a:lnTo>
                    <a:pt x="207069" y="12866"/>
                  </a:lnTo>
                  <a:lnTo>
                    <a:pt x="208016" y="20025"/>
                  </a:lnTo>
                  <a:lnTo>
                    <a:pt x="202120" y="24912"/>
                  </a:lnTo>
                  <a:lnTo>
                    <a:pt x="195877" y="31907"/>
                  </a:lnTo>
                  <a:lnTo>
                    <a:pt x="188250" y="40068"/>
                  </a:lnTo>
                  <a:lnTo>
                    <a:pt x="187884" y="41406"/>
                  </a:lnTo>
                  <a:lnTo>
                    <a:pt x="185562" y="49871"/>
                  </a:lnTo>
                  <a:lnTo>
                    <a:pt x="177782" y="58958"/>
                  </a:lnTo>
                  <a:lnTo>
                    <a:pt x="175196" y="69568"/>
                  </a:lnTo>
                  <a:lnTo>
                    <a:pt x="171600" y="78514"/>
                  </a:lnTo>
                  <a:lnTo>
                    <a:pt x="170525" y="81183"/>
                  </a:lnTo>
                  <a:lnTo>
                    <a:pt x="169912" y="91068"/>
                  </a:lnTo>
                  <a:lnTo>
                    <a:pt x="178933" y="86830"/>
                  </a:lnTo>
                  <a:lnTo>
                    <a:pt x="189302" y="77582"/>
                  </a:lnTo>
                  <a:lnTo>
                    <a:pt x="197587" y="71358"/>
                  </a:lnTo>
                  <a:lnTo>
                    <a:pt x="205573" y="76644"/>
                  </a:lnTo>
                  <a:lnTo>
                    <a:pt x="207446" y="76512"/>
                  </a:lnTo>
                  <a:lnTo>
                    <a:pt x="220512" y="75579"/>
                  </a:lnTo>
                  <a:lnTo>
                    <a:pt x="232234" y="78227"/>
                  </a:lnTo>
                  <a:lnTo>
                    <a:pt x="240994" y="81591"/>
                  </a:lnTo>
                  <a:lnTo>
                    <a:pt x="250444" y="88051"/>
                  </a:lnTo>
                  <a:lnTo>
                    <a:pt x="253726" y="95967"/>
                  </a:lnTo>
                  <a:lnTo>
                    <a:pt x="261550" y="104585"/>
                  </a:lnTo>
                  <a:lnTo>
                    <a:pt x="273879" y="111737"/>
                  </a:lnTo>
                  <a:lnTo>
                    <a:pt x="276752" y="121102"/>
                  </a:lnTo>
                  <a:lnTo>
                    <a:pt x="294225" y="119618"/>
                  </a:lnTo>
                  <a:lnTo>
                    <a:pt x="299326" y="117630"/>
                  </a:lnTo>
                  <a:lnTo>
                    <a:pt x="311428" y="112895"/>
                  </a:lnTo>
                  <a:lnTo>
                    <a:pt x="319334" y="119762"/>
                  </a:lnTo>
                  <a:lnTo>
                    <a:pt x="328049" y="120546"/>
                  </a:lnTo>
                  <a:lnTo>
                    <a:pt x="332874" y="115761"/>
                  </a:lnTo>
                  <a:lnTo>
                    <a:pt x="336093" y="104957"/>
                  </a:lnTo>
                  <a:lnTo>
                    <a:pt x="342701" y="106728"/>
                  </a:lnTo>
                  <a:lnTo>
                    <a:pt x="349997" y="111754"/>
                  </a:lnTo>
                  <a:lnTo>
                    <a:pt x="357333" y="101780"/>
                  </a:lnTo>
                  <a:lnTo>
                    <a:pt x="379384" y="84156"/>
                  </a:lnTo>
                  <a:lnTo>
                    <a:pt x="383399" y="80891"/>
                  </a:lnTo>
                  <a:lnTo>
                    <a:pt x="396202" y="78536"/>
                  </a:lnTo>
                  <a:lnTo>
                    <a:pt x="407566" y="74768"/>
                  </a:lnTo>
                  <a:lnTo>
                    <a:pt x="409616" y="74086"/>
                  </a:lnTo>
                  <a:lnTo>
                    <a:pt x="441901" y="69378"/>
                  </a:lnTo>
                  <a:lnTo>
                    <a:pt x="460217" y="56085"/>
                  </a:lnTo>
                  <a:lnTo>
                    <a:pt x="461853" y="55464"/>
                  </a:lnTo>
                  <a:lnTo>
                    <a:pt x="467435" y="53341"/>
                  </a:lnTo>
                  <a:lnTo>
                    <a:pt x="485768" y="48621"/>
                  </a:lnTo>
                  <a:lnTo>
                    <a:pt x="482547" y="62511"/>
                  </a:lnTo>
                  <a:lnTo>
                    <a:pt x="485663" y="78408"/>
                  </a:lnTo>
                  <a:lnTo>
                    <a:pt x="492783" y="87581"/>
                  </a:lnTo>
                  <a:lnTo>
                    <a:pt x="503903" y="87637"/>
                  </a:lnTo>
                  <a:lnTo>
                    <a:pt x="518539" y="81081"/>
                  </a:lnTo>
                  <a:lnTo>
                    <a:pt x="525636" y="83909"/>
                  </a:lnTo>
                  <a:lnTo>
                    <a:pt x="536307" y="84056"/>
                  </a:lnTo>
                  <a:lnTo>
                    <a:pt x="538453" y="80061"/>
                  </a:lnTo>
                  <a:lnTo>
                    <a:pt x="541272" y="74808"/>
                  </a:lnTo>
                  <a:lnTo>
                    <a:pt x="552857" y="73637"/>
                  </a:lnTo>
                  <a:lnTo>
                    <a:pt x="560483" y="65696"/>
                  </a:lnTo>
                  <a:lnTo>
                    <a:pt x="567836" y="67255"/>
                  </a:lnTo>
                  <a:lnTo>
                    <a:pt x="568458" y="73598"/>
                  </a:lnTo>
                  <a:lnTo>
                    <a:pt x="569804" y="86666"/>
                  </a:lnTo>
                  <a:lnTo>
                    <a:pt x="576544" y="101072"/>
                  </a:lnTo>
                  <a:lnTo>
                    <a:pt x="576022" y="103258"/>
                  </a:lnTo>
                  <a:lnTo>
                    <a:pt x="577178" y="112169"/>
                  </a:lnTo>
                  <a:lnTo>
                    <a:pt x="586241" y="116126"/>
                  </a:lnTo>
                  <a:lnTo>
                    <a:pt x="592291" y="121726"/>
                  </a:lnTo>
                  <a:lnTo>
                    <a:pt x="601591" y="125214"/>
                  </a:lnTo>
                  <a:lnTo>
                    <a:pt x="605787" y="115294"/>
                  </a:lnTo>
                  <a:lnTo>
                    <a:pt x="614615" y="114499"/>
                  </a:lnTo>
                  <a:lnTo>
                    <a:pt x="625793" y="113676"/>
                  </a:lnTo>
                  <a:lnTo>
                    <a:pt x="638955" y="123746"/>
                  </a:lnTo>
                  <a:lnTo>
                    <a:pt x="636958" y="134746"/>
                  </a:lnTo>
                  <a:lnTo>
                    <a:pt x="631925" y="136166"/>
                  </a:lnTo>
                  <a:lnTo>
                    <a:pt x="624405" y="133696"/>
                  </a:lnTo>
                  <a:lnTo>
                    <a:pt x="611702" y="137390"/>
                  </a:lnTo>
                  <a:lnTo>
                    <a:pt x="601061" y="135744"/>
                  </a:lnTo>
                  <a:lnTo>
                    <a:pt x="585674" y="138153"/>
                  </a:lnTo>
                  <a:lnTo>
                    <a:pt x="582638" y="139161"/>
                  </a:lnTo>
                  <a:lnTo>
                    <a:pt x="570292" y="143245"/>
                  </a:lnTo>
                  <a:lnTo>
                    <a:pt x="559956" y="148577"/>
                  </a:lnTo>
                  <a:lnTo>
                    <a:pt x="549389" y="144425"/>
                  </a:lnTo>
                  <a:lnTo>
                    <a:pt x="542301" y="149902"/>
                  </a:lnTo>
                  <a:lnTo>
                    <a:pt x="536314" y="150618"/>
                  </a:lnTo>
                  <a:lnTo>
                    <a:pt x="528289" y="158153"/>
                  </a:lnTo>
                  <a:lnTo>
                    <a:pt x="532262" y="165322"/>
                  </a:lnTo>
                  <a:lnTo>
                    <a:pt x="524191" y="165512"/>
                  </a:lnTo>
                  <a:lnTo>
                    <a:pt x="511105" y="158233"/>
                  </a:lnTo>
                  <a:lnTo>
                    <a:pt x="501443" y="149815"/>
                  </a:lnTo>
                  <a:lnTo>
                    <a:pt x="486936" y="146493"/>
                  </a:lnTo>
                  <a:lnTo>
                    <a:pt x="476241" y="146446"/>
                  </a:lnTo>
                  <a:lnTo>
                    <a:pt x="465460" y="146236"/>
                  </a:lnTo>
                  <a:lnTo>
                    <a:pt x="451116" y="149203"/>
                  </a:lnTo>
                  <a:lnTo>
                    <a:pt x="443664" y="163561"/>
                  </a:lnTo>
                  <a:lnTo>
                    <a:pt x="439820" y="167447"/>
                  </a:lnTo>
                  <a:lnTo>
                    <a:pt x="429092" y="166672"/>
                  </a:lnTo>
                  <a:lnTo>
                    <a:pt x="424836" y="171838"/>
                  </a:lnTo>
                  <a:lnTo>
                    <a:pt x="421147" y="176306"/>
                  </a:lnTo>
                  <a:lnTo>
                    <a:pt x="405728" y="172813"/>
                  </a:lnTo>
                  <a:lnTo>
                    <a:pt x="387579" y="179121"/>
                  </a:lnTo>
                  <a:lnTo>
                    <a:pt x="383561" y="194417"/>
                  </a:lnTo>
                  <a:lnTo>
                    <a:pt x="376974" y="205489"/>
                  </a:lnTo>
                  <a:lnTo>
                    <a:pt x="375366" y="207176"/>
                  </a:lnTo>
                  <a:lnTo>
                    <a:pt x="368871" y="213976"/>
                  </a:lnTo>
                  <a:lnTo>
                    <a:pt x="363915" y="226650"/>
                  </a:lnTo>
                  <a:lnTo>
                    <a:pt x="363825" y="237285"/>
                  </a:lnTo>
                  <a:lnTo>
                    <a:pt x="355412" y="229378"/>
                  </a:lnTo>
                  <a:lnTo>
                    <a:pt x="354311" y="218750"/>
                  </a:lnTo>
                  <a:lnTo>
                    <a:pt x="358672" y="212379"/>
                  </a:lnTo>
                  <a:lnTo>
                    <a:pt x="345462" y="203936"/>
                  </a:lnTo>
                  <a:lnTo>
                    <a:pt x="341436" y="216644"/>
                  </a:lnTo>
                  <a:lnTo>
                    <a:pt x="331046" y="225049"/>
                  </a:lnTo>
                  <a:lnTo>
                    <a:pt x="320362" y="220573"/>
                  </a:lnTo>
                  <a:lnTo>
                    <a:pt x="312273" y="229578"/>
                  </a:lnTo>
                  <a:lnTo>
                    <a:pt x="307196" y="245472"/>
                  </a:lnTo>
                  <a:lnTo>
                    <a:pt x="304979" y="252375"/>
                  </a:lnTo>
                  <a:lnTo>
                    <a:pt x="301236" y="265641"/>
                  </a:lnTo>
                  <a:lnTo>
                    <a:pt x="293497" y="284999"/>
                  </a:lnTo>
                  <a:lnTo>
                    <a:pt x="287451" y="296976"/>
                  </a:lnTo>
                  <a:lnTo>
                    <a:pt x="285605" y="310258"/>
                  </a:lnTo>
                  <a:lnTo>
                    <a:pt x="280019" y="309625"/>
                  </a:lnTo>
                  <a:lnTo>
                    <a:pt x="274796" y="304475"/>
                  </a:lnTo>
                  <a:lnTo>
                    <a:pt x="269541" y="299007"/>
                  </a:lnTo>
                  <a:lnTo>
                    <a:pt x="271368" y="292231"/>
                  </a:lnTo>
                  <a:lnTo>
                    <a:pt x="273990" y="282233"/>
                  </a:lnTo>
                  <a:lnTo>
                    <a:pt x="273855" y="275187"/>
                  </a:lnTo>
                  <a:lnTo>
                    <a:pt x="269002" y="273902"/>
                  </a:lnTo>
                  <a:lnTo>
                    <a:pt x="265519" y="278320"/>
                  </a:lnTo>
                  <a:lnTo>
                    <a:pt x="260987" y="279206"/>
                  </a:lnTo>
                  <a:lnTo>
                    <a:pt x="255195" y="280167"/>
                  </a:lnTo>
                  <a:lnTo>
                    <a:pt x="255008" y="274791"/>
                  </a:lnTo>
                  <a:lnTo>
                    <a:pt x="254851" y="267930"/>
                  </a:lnTo>
                  <a:lnTo>
                    <a:pt x="258099" y="263530"/>
                  </a:lnTo>
                  <a:lnTo>
                    <a:pt x="257207" y="256717"/>
                  </a:lnTo>
                  <a:lnTo>
                    <a:pt x="257748" y="249861"/>
                  </a:lnTo>
                  <a:lnTo>
                    <a:pt x="257939" y="245207"/>
                  </a:lnTo>
                  <a:lnTo>
                    <a:pt x="252746" y="240067"/>
                  </a:lnTo>
                  <a:lnTo>
                    <a:pt x="256328" y="236725"/>
                  </a:lnTo>
                  <a:lnTo>
                    <a:pt x="253527" y="233160"/>
                  </a:lnTo>
                  <a:lnTo>
                    <a:pt x="250582" y="231021"/>
                  </a:lnTo>
                  <a:lnTo>
                    <a:pt x="245661" y="227443"/>
                  </a:lnTo>
                  <a:lnTo>
                    <a:pt x="237508" y="227440"/>
                  </a:lnTo>
                  <a:lnTo>
                    <a:pt x="234242" y="223698"/>
                  </a:lnTo>
                  <a:lnTo>
                    <a:pt x="229685" y="226119"/>
                  </a:lnTo>
                  <a:lnTo>
                    <a:pt x="228861" y="225915"/>
                  </a:lnTo>
                  <a:lnTo>
                    <a:pt x="224153" y="224750"/>
                  </a:lnTo>
                  <a:lnTo>
                    <a:pt x="221003" y="222140"/>
                  </a:lnTo>
                  <a:lnTo>
                    <a:pt x="225524" y="214203"/>
                  </a:lnTo>
                  <a:lnTo>
                    <a:pt x="220827" y="208622"/>
                  </a:lnTo>
                  <a:lnTo>
                    <a:pt x="220678" y="208564"/>
                  </a:lnTo>
                  <a:lnTo>
                    <a:pt x="214624" y="206190"/>
                  </a:lnTo>
                  <a:lnTo>
                    <a:pt x="208086" y="205018"/>
                  </a:lnTo>
                  <a:lnTo>
                    <a:pt x="202393" y="206341"/>
                  </a:lnTo>
                  <a:lnTo>
                    <a:pt x="195327" y="203025"/>
                  </a:lnTo>
                  <a:lnTo>
                    <a:pt x="192852" y="204997"/>
                  </a:lnTo>
                  <a:lnTo>
                    <a:pt x="181417" y="201111"/>
                  </a:lnTo>
                  <a:lnTo>
                    <a:pt x="175402" y="202740"/>
                  </a:lnTo>
                  <a:lnTo>
                    <a:pt x="174114" y="206222"/>
                  </a:lnTo>
                  <a:lnTo>
                    <a:pt x="170063" y="206979"/>
                  </a:lnTo>
                  <a:lnTo>
                    <a:pt x="167658" y="204057"/>
                  </a:lnTo>
                  <a:lnTo>
                    <a:pt x="167267" y="203988"/>
                  </a:lnTo>
                  <a:lnTo>
                    <a:pt x="161852" y="203025"/>
                  </a:lnTo>
                  <a:lnTo>
                    <a:pt x="155397" y="204700"/>
                  </a:lnTo>
                  <a:lnTo>
                    <a:pt x="143451" y="199572"/>
                  </a:lnTo>
                  <a:lnTo>
                    <a:pt x="137678" y="197085"/>
                  </a:lnTo>
                  <a:lnTo>
                    <a:pt x="127769" y="192802"/>
                  </a:lnTo>
                  <a:lnTo>
                    <a:pt x="76142" y="185528"/>
                  </a:lnTo>
                  <a:lnTo>
                    <a:pt x="48746" y="181499"/>
                  </a:lnTo>
                  <a:lnTo>
                    <a:pt x="30732" y="178791"/>
                  </a:lnTo>
                  <a:lnTo>
                    <a:pt x="25928" y="168163"/>
                  </a:lnTo>
                  <a:lnTo>
                    <a:pt x="19489" y="158294"/>
                  </a:lnTo>
                  <a:lnTo>
                    <a:pt x="12760" y="156580"/>
                  </a:lnTo>
                  <a:lnTo>
                    <a:pt x="8018" y="152538"/>
                  </a:lnTo>
                  <a:lnTo>
                    <a:pt x="3320" y="155735"/>
                  </a:lnTo>
                  <a:close/>
                </a:path>
              </a:pathLst>
            </a:custGeom>
            <a:solidFill>
              <a:srgbClr val="FFD0C0">
                <a:alpha val="100000"/>
              </a:srgbClr>
            </a:solidFill>
            <a:ln w="10840" cap="rnd">
              <a:solidFill>
                <a:srgbClr val="000000">
                  <a:alpha val="100000"/>
                </a:srgbClr>
              </a:solidFill>
              <a:prstDash val="solid"/>
              <a:round/>
            </a:ln>
          </p:spPr>
          <p:txBody>
            <a:bodyPr/>
            <a:lstStyle/>
            <a:p/>
          </p:txBody>
        </p:sp>
        <p:sp>
          <p:nvSpPr>
            <p:cNvPr id="42" name="pg41"/>
            <p:cNvSpPr/>
            <p:nvPr/>
          </p:nvSpPr>
          <p:spPr>
            <a:xfrm>
              <a:off x="4695852" y="2405683"/>
              <a:ext cx="67199" cy="60084"/>
            </a:xfrm>
            <a:custGeom>
              <a:avLst/>
              <a:pathLst>
                <a:path w="67199" h="60084">
                  <a:moveTo>
                    <a:pt x="2400" y="49761"/>
                  </a:moveTo>
                  <a:lnTo>
                    <a:pt x="5620" y="45698"/>
                  </a:lnTo>
                  <a:lnTo>
                    <a:pt x="18708" y="36167"/>
                  </a:lnTo>
                  <a:lnTo>
                    <a:pt x="25005" y="31651"/>
                  </a:lnTo>
                  <a:lnTo>
                    <a:pt x="28864" y="29069"/>
                  </a:lnTo>
                  <a:lnTo>
                    <a:pt x="35257" y="25177"/>
                  </a:lnTo>
                  <a:lnTo>
                    <a:pt x="42109" y="18163"/>
                  </a:lnTo>
                  <a:lnTo>
                    <a:pt x="49653" y="10841"/>
                  </a:lnTo>
                  <a:lnTo>
                    <a:pt x="56567" y="6265"/>
                  </a:lnTo>
                  <a:lnTo>
                    <a:pt x="66527" y="0"/>
                  </a:lnTo>
                  <a:lnTo>
                    <a:pt x="67199" y="5810"/>
                  </a:lnTo>
                  <a:lnTo>
                    <a:pt x="57689" y="15899"/>
                  </a:lnTo>
                  <a:lnTo>
                    <a:pt x="56363" y="24348"/>
                  </a:lnTo>
                  <a:lnTo>
                    <a:pt x="45005" y="32118"/>
                  </a:lnTo>
                  <a:lnTo>
                    <a:pt x="33762" y="37722"/>
                  </a:lnTo>
                  <a:lnTo>
                    <a:pt x="30931" y="46814"/>
                  </a:lnTo>
                  <a:lnTo>
                    <a:pt x="18955" y="54524"/>
                  </a:lnTo>
                  <a:lnTo>
                    <a:pt x="9551" y="60084"/>
                  </a:lnTo>
                  <a:lnTo>
                    <a:pt x="5181" y="57155"/>
                  </a:lnTo>
                  <a:lnTo>
                    <a:pt x="0" y="54384"/>
                  </a:lnTo>
                  <a:close/>
                </a:path>
              </a:pathLst>
            </a:custGeom>
            <a:solidFill>
              <a:srgbClr val="FFD0C0">
                <a:alpha val="100000"/>
              </a:srgbClr>
            </a:solidFill>
            <a:ln w="10840" cap="rnd">
              <a:solidFill>
                <a:srgbClr val="000000">
                  <a:alpha val="100000"/>
                </a:srgbClr>
              </a:solidFill>
              <a:prstDash val="solid"/>
              <a:round/>
            </a:ln>
          </p:spPr>
          <p:txBody>
            <a:bodyPr/>
            <a:lstStyle/>
            <a:p/>
          </p:txBody>
        </p:sp>
        <p:sp>
          <p:nvSpPr>
            <p:cNvPr id="43" name="pg42"/>
            <p:cNvSpPr/>
            <p:nvPr/>
          </p:nvSpPr>
          <p:spPr>
            <a:xfrm>
              <a:off x="3982967" y="2311185"/>
              <a:ext cx="689771" cy="787278"/>
            </a:xfrm>
            <a:custGeom>
              <a:avLst/>
              <a:pathLst>
                <a:path w="689771" h="787278">
                  <a:moveTo>
                    <a:pt x="0" y="59544"/>
                  </a:moveTo>
                  <a:lnTo>
                    <a:pt x="25989" y="58684"/>
                  </a:lnTo>
                  <a:lnTo>
                    <a:pt x="71795" y="56766"/>
                  </a:lnTo>
                  <a:lnTo>
                    <a:pt x="109262" y="54972"/>
                  </a:lnTo>
                  <a:lnTo>
                    <a:pt x="164524" y="52119"/>
                  </a:lnTo>
                  <a:lnTo>
                    <a:pt x="166359" y="52009"/>
                  </a:lnTo>
                  <a:lnTo>
                    <a:pt x="180825" y="51123"/>
                  </a:lnTo>
                  <a:lnTo>
                    <a:pt x="179304" y="26455"/>
                  </a:lnTo>
                  <a:lnTo>
                    <a:pt x="178259" y="9955"/>
                  </a:lnTo>
                  <a:lnTo>
                    <a:pt x="177630" y="0"/>
                  </a:lnTo>
                  <a:lnTo>
                    <a:pt x="186096" y="3630"/>
                  </a:lnTo>
                  <a:lnTo>
                    <a:pt x="191965" y="1167"/>
                  </a:lnTo>
                  <a:lnTo>
                    <a:pt x="195147" y="995"/>
                  </a:lnTo>
                  <a:lnTo>
                    <a:pt x="201825" y="5292"/>
                  </a:lnTo>
                  <a:lnTo>
                    <a:pt x="207314" y="6561"/>
                  </a:lnTo>
                  <a:lnTo>
                    <a:pt x="209916" y="20602"/>
                  </a:lnTo>
                  <a:lnTo>
                    <a:pt x="212716" y="32310"/>
                  </a:lnTo>
                  <a:lnTo>
                    <a:pt x="215029" y="35518"/>
                  </a:lnTo>
                  <a:lnTo>
                    <a:pt x="218655" y="48568"/>
                  </a:lnTo>
                  <a:lnTo>
                    <a:pt x="222839" y="63749"/>
                  </a:lnTo>
                  <a:lnTo>
                    <a:pt x="223012" y="69574"/>
                  </a:lnTo>
                  <a:lnTo>
                    <a:pt x="222722" y="76356"/>
                  </a:lnTo>
                  <a:lnTo>
                    <a:pt x="229782" y="82806"/>
                  </a:lnTo>
                  <a:lnTo>
                    <a:pt x="239764" y="87055"/>
                  </a:lnTo>
                  <a:lnTo>
                    <a:pt x="245283" y="87666"/>
                  </a:lnTo>
                  <a:lnTo>
                    <a:pt x="246667" y="86849"/>
                  </a:lnTo>
                  <a:lnTo>
                    <a:pt x="250154" y="84786"/>
                  </a:lnTo>
                  <a:lnTo>
                    <a:pt x="259583" y="85006"/>
                  </a:lnTo>
                  <a:lnTo>
                    <a:pt x="262477" y="87695"/>
                  </a:lnTo>
                  <a:lnTo>
                    <a:pt x="262831" y="91294"/>
                  </a:lnTo>
                  <a:lnTo>
                    <a:pt x="276876" y="91951"/>
                  </a:lnTo>
                  <a:lnTo>
                    <a:pt x="291385" y="92518"/>
                  </a:lnTo>
                  <a:lnTo>
                    <a:pt x="298672" y="92201"/>
                  </a:lnTo>
                  <a:lnTo>
                    <a:pt x="302692" y="99769"/>
                  </a:lnTo>
                  <a:lnTo>
                    <a:pt x="302288" y="105640"/>
                  </a:lnTo>
                  <a:lnTo>
                    <a:pt x="314734" y="106024"/>
                  </a:lnTo>
                  <a:lnTo>
                    <a:pt x="324465" y="103562"/>
                  </a:lnTo>
                  <a:lnTo>
                    <a:pt x="332570" y="100664"/>
                  </a:lnTo>
                  <a:lnTo>
                    <a:pt x="332333" y="94529"/>
                  </a:lnTo>
                  <a:lnTo>
                    <a:pt x="340340" y="92093"/>
                  </a:lnTo>
                  <a:lnTo>
                    <a:pt x="342163" y="89067"/>
                  </a:lnTo>
                  <a:lnTo>
                    <a:pt x="354240" y="85930"/>
                  </a:lnTo>
                  <a:lnTo>
                    <a:pt x="360130" y="87766"/>
                  </a:lnTo>
                  <a:lnTo>
                    <a:pt x="364829" y="87107"/>
                  </a:lnTo>
                  <a:lnTo>
                    <a:pt x="376457" y="85460"/>
                  </a:lnTo>
                  <a:lnTo>
                    <a:pt x="382166" y="89835"/>
                  </a:lnTo>
                  <a:lnTo>
                    <a:pt x="397441" y="95881"/>
                  </a:lnTo>
                  <a:lnTo>
                    <a:pt x="405551" y="94655"/>
                  </a:lnTo>
                  <a:lnTo>
                    <a:pt x="406322" y="99208"/>
                  </a:lnTo>
                  <a:lnTo>
                    <a:pt x="404565" y="104892"/>
                  </a:lnTo>
                  <a:lnTo>
                    <a:pt x="412041" y="107682"/>
                  </a:lnTo>
                  <a:lnTo>
                    <a:pt x="417273" y="106191"/>
                  </a:lnTo>
                  <a:lnTo>
                    <a:pt x="422852" y="110220"/>
                  </a:lnTo>
                  <a:lnTo>
                    <a:pt x="422460" y="118590"/>
                  </a:lnTo>
                  <a:lnTo>
                    <a:pt x="427906" y="125605"/>
                  </a:lnTo>
                  <a:lnTo>
                    <a:pt x="433030" y="135162"/>
                  </a:lnTo>
                  <a:lnTo>
                    <a:pt x="437565" y="132018"/>
                  </a:lnTo>
                  <a:lnTo>
                    <a:pt x="438743" y="126880"/>
                  </a:lnTo>
                  <a:lnTo>
                    <a:pt x="438162" y="120811"/>
                  </a:lnTo>
                  <a:lnTo>
                    <a:pt x="440664" y="116428"/>
                  </a:lnTo>
                  <a:lnTo>
                    <a:pt x="449346" y="114461"/>
                  </a:lnTo>
                  <a:lnTo>
                    <a:pt x="458791" y="114067"/>
                  </a:lnTo>
                  <a:lnTo>
                    <a:pt x="464146" y="118591"/>
                  </a:lnTo>
                  <a:lnTo>
                    <a:pt x="466855" y="128152"/>
                  </a:lnTo>
                  <a:lnTo>
                    <a:pt x="474675" y="128710"/>
                  </a:lnTo>
                  <a:lnTo>
                    <a:pt x="483585" y="132065"/>
                  </a:lnTo>
                  <a:lnTo>
                    <a:pt x="485078" y="132625"/>
                  </a:lnTo>
                  <a:lnTo>
                    <a:pt x="490928" y="132192"/>
                  </a:lnTo>
                  <a:lnTo>
                    <a:pt x="494045" y="142541"/>
                  </a:lnTo>
                  <a:lnTo>
                    <a:pt x="505937" y="142768"/>
                  </a:lnTo>
                  <a:lnTo>
                    <a:pt x="508207" y="149886"/>
                  </a:lnTo>
                  <a:lnTo>
                    <a:pt x="514807" y="147374"/>
                  </a:lnTo>
                  <a:lnTo>
                    <a:pt x="526137" y="145765"/>
                  </a:lnTo>
                  <a:lnTo>
                    <a:pt x="533547" y="143018"/>
                  </a:lnTo>
                  <a:lnTo>
                    <a:pt x="540983" y="134644"/>
                  </a:lnTo>
                  <a:lnTo>
                    <a:pt x="550847" y="126979"/>
                  </a:lnTo>
                  <a:lnTo>
                    <a:pt x="551095" y="126801"/>
                  </a:lnTo>
                  <a:lnTo>
                    <a:pt x="561423" y="119362"/>
                  </a:lnTo>
                  <a:lnTo>
                    <a:pt x="566878" y="117900"/>
                  </a:lnTo>
                  <a:lnTo>
                    <a:pt x="571371" y="126188"/>
                  </a:lnTo>
                  <a:lnTo>
                    <a:pt x="574729" y="133248"/>
                  </a:lnTo>
                  <a:lnTo>
                    <a:pt x="581504" y="135971"/>
                  </a:lnTo>
                  <a:lnTo>
                    <a:pt x="593189" y="131026"/>
                  </a:lnTo>
                  <a:lnTo>
                    <a:pt x="601824" y="132212"/>
                  </a:lnTo>
                  <a:lnTo>
                    <a:pt x="615392" y="130875"/>
                  </a:lnTo>
                  <a:lnTo>
                    <a:pt x="631175" y="127810"/>
                  </a:lnTo>
                  <a:lnTo>
                    <a:pt x="640961" y="129880"/>
                  </a:lnTo>
                  <a:lnTo>
                    <a:pt x="647051" y="138135"/>
                  </a:lnTo>
                  <a:lnTo>
                    <a:pt x="656846" y="140977"/>
                  </a:lnTo>
                  <a:lnTo>
                    <a:pt x="666730" y="135219"/>
                  </a:lnTo>
                  <a:lnTo>
                    <a:pt x="677870" y="135355"/>
                  </a:lnTo>
                  <a:lnTo>
                    <a:pt x="689771" y="133382"/>
                  </a:lnTo>
                  <a:lnTo>
                    <a:pt x="684688" y="139384"/>
                  </a:lnTo>
                  <a:lnTo>
                    <a:pt x="675804" y="143722"/>
                  </a:lnTo>
                  <a:lnTo>
                    <a:pt x="669601" y="148964"/>
                  </a:lnTo>
                  <a:lnTo>
                    <a:pt x="665128" y="153142"/>
                  </a:lnTo>
                  <a:lnTo>
                    <a:pt x="654147" y="158478"/>
                  </a:lnTo>
                  <a:lnTo>
                    <a:pt x="650211" y="163211"/>
                  </a:lnTo>
                  <a:lnTo>
                    <a:pt x="641900" y="166860"/>
                  </a:lnTo>
                  <a:lnTo>
                    <a:pt x="632225" y="172486"/>
                  </a:lnTo>
                  <a:lnTo>
                    <a:pt x="620604" y="177179"/>
                  </a:lnTo>
                  <a:lnTo>
                    <a:pt x="612231" y="180691"/>
                  </a:lnTo>
                  <a:lnTo>
                    <a:pt x="602491" y="186161"/>
                  </a:lnTo>
                  <a:lnTo>
                    <a:pt x="593413" y="193519"/>
                  </a:lnTo>
                  <a:lnTo>
                    <a:pt x="586091" y="198642"/>
                  </a:lnTo>
                  <a:lnTo>
                    <a:pt x="575373" y="208918"/>
                  </a:lnTo>
                  <a:lnTo>
                    <a:pt x="562987" y="222642"/>
                  </a:lnTo>
                  <a:lnTo>
                    <a:pt x="553193" y="234921"/>
                  </a:lnTo>
                  <a:lnTo>
                    <a:pt x="544377" y="249575"/>
                  </a:lnTo>
                  <a:lnTo>
                    <a:pt x="534566" y="262958"/>
                  </a:lnTo>
                  <a:lnTo>
                    <a:pt x="528985" y="270002"/>
                  </a:lnTo>
                  <a:lnTo>
                    <a:pt x="519191" y="277633"/>
                  </a:lnTo>
                  <a:lnTo>
                    <a:pt x="513723" y="286694"/>
                  </a:lnTo>
                  <a:lnTo>
                    <a:pt x="506000" y="293336"/>
                  </a:lnTo>
                  <a:lnTo>
                    <a:pt x="501427" y="299169"/>
                  </a:lnTo>
                  <a:lnTo>
                    <a:pt x="500392" y="300486"/>
                  </a:lnTo>
                  <a:lnTo>
                    <a:pt x="491984" y="307026"/>
                  </a:lnTo>
                  <a:lnTo>
                    <a:pt x="483103" y="315611"/>
                  </a:lnTo>
                  <a:lnTo>
                    <a:pt x="479098" y="319979"/>
                  </a:lnTo>
                  <a:lnTo>
                    <a:pt x="484636" y="332475"/>
                  </a:lnTo>
                  <a:lnTo>
                    <a:pt x="481364" y="332260"/>
                  </a:lnTo>
                  <a:lnTo>
                    <a:pt x="476568" y="329535"/>
                  </a:lnTo>
                  <a:lnTo>
                    <a:pt x="472704" y="330297"/>
                  </a:lnTo>
                  <a:lnTo>
                    <a:pt x="469580" y="335463"/>
                  </a:lnTo>
                  <a:lnTo>
                    <a:pt x="467948" y="339700"/>
                  </a:lnTo>
                  <a:lnTo>
                    <a:pt x="460104" y="340660"/>
                  </a:lnTo>
                  <a:lnTo>
                    <a:pt x="462249" y="362865"/>
                  </a:lnTo>
                  <a:lnTo>
                    <a:pt x="463223" y="373246"/>
                  </a:lnTo>
                  <a:lnTo>
                    <a:pt x="465370" y="396189"/>
                  </a:lnTo>
                  <a:lnTo>
                    <a:pt x="466463" y="407676"/>
                  </a:lnTo>
                  <a:lnTo>
                    <a:pt x="467507" y="418664"/>
                  </a:lnTo>
                  <a:lnTo>
                    <a:pt x="463737" y="421996"/>
                  </a:lnTo>
                  <a:lnTo>
                    <a:pt x="462960" y="426944"/>
                  </a:lnTo>
                  <a:lnTo>
                    <a:pt x="459155" y="426790"/>
                  </a:lnTo>
                  <a:lnTo>
                    <a:pt x="454145" y="429574"/>
                  </a:lnTo>
                  <a:lnTo>
                    <a:pt x="452387" y="433654"/>
                  </a:lnTo>
                  <a:lnTo>
                    <a:pt x="445722" y="434655"/>
                  </a:lnTo>
                  <a:lnTo>
                    <a:pt x="442810" y="438113"/>
                  </a:lnTo>
                  <a:lnTo>
                    <a:pt x="436129" y="441641"/>
                  </a:lnTo>
                  <a:lnTo>
                    <a:pt x="430640" y="447570"/>
                  </a:lnTo>
                  <a:lnTo>
                    <a:pt x="427693" y="454310"/>
                  </a:lnTo>
                  <a:lnTo>
                    <a:pt x="426666" y="460457"/>
                  </a:lnTo>
                  <a:lnTo>
                    <a:pt x="422733" y="467938"/>
                  </a:lnTo>
                  <a:lnTo>
                    <a:pt x="421459" y="469020"/>
                  </a:lnTo>
                  <a:lnTo>
                    <a:pt x="418955" y="471146"/>
                  </a:lnTo>
                  <a:lnTo>
                    <a:pt x="418219" y="480694"/>
                  </a:lnTo>
                  <a:lnTo>
                    <a:pt x="418166" y="481385"/>
                  </a:lnTo>
                  <a:lnTo>
                    <a:pt x="419565" y="490023"/>
                  </a:lnTo>
                  <a:lnTo>
                    <a:pt x="427064" y="490766"/>
                  </a:lnTo>
                  <a:lnTo>
                    <a:pt x="431257" y="491105"/>
                  </a:lnTo>
                  <a:lnTo>
                    <a:pt x="434314" y="495084"/>
                  </a:lnTo>
                  <a:lnTo>
                    <a:pt x="438778" y="501811"/>
                  </a:lnTo>
                  <a:lnTo>
                    <a:pt x="442906" y="506023"/>
                  </a:lnTo>
                  <a:lnTo>
                    <a:pt x="442325" y="511670"/>
                  </a:lnTo>
                  <a:lnTo>
                    <a:pt x="439284" y="519920"/>
                  </a:lnTo>
                  <a:lnTo>
                    <a:pt x="435182" y="525676"/>
                  </a:lnTo>
                  <a:lnTo>
                    <a:pt x="434049" y="527264"/>
                  </a:lnTo>
                  <a:lnTo>
                    <a:pt x="434548" y="537226"/>
                  </a:lnTo>
                  <a:lnTo>
                    <a:pt x="434647" y="539209"/>
                  </a:lnTo>
                  <a:lnTo>
                    <a:pt x="437652" y="548486"/>
                  </a:lnTo>
                  <a:lnTo>
                    <a:pt x="438084" y="549816"/>
                  </a:lnTo>
                  <a:lnTo>
                    <a:pt x="432826" y="556699"/>
                  </a:lnTo>
                  <a:lnTo>
                    <a:pt x="437167" y="562046"/>
                  </a:lnTo>
                  <a:lnTo>
                    <a:pt x="439166" y="572673"/>
                  </a:lnTo>
                  <a:lnTo>
                    <a:pt x="438586" y="583418"/>
                  </a:lnTo>
                  <a:lnTo>
                    <a:pt x="438534" y="584378"/>
                  </a:lnTo>
                  <a:lnTo>
                    <a:pt x="436104" y="596083"/>
                  </a:lnTo>
                  <a:lnTo>
                    <a:pt x="437428" y="597218"/>
                  </a:lnTo>
                  <a:lnTo>
                    <a:pt x="443655" y="602545"/>
                  </a:lnTo>
                  <a:lnTo>
                    <a:pt x="447261" y="605625"/>
                  </a:lnTo>
                  <a:lnTo>
                    <a:pt x="455560" y="615100"/>
                  </a:lnTo>
                  <a:lnTo>
                    <a:pt x="462458" y="619165"/>
                  </a:lnTo>
                  <a:lnTo>
                    <a:pt x="476823" y="620421"/>
                  </a:lnTo>
                  <a:lnTo>
                    <a:pt x="480372" y="620001"/>
                  </a:lnTo>
                  <a:lnTo>
                    <a:pt x="484817" y="622207"/>
                  </a:lnTo>
                  <a:lnTo>
                    <a:pt x="485102" y="622348"/>
                  </a:lnTo>
                  <a:lnTo>
                    <a:pt x="487935" y="629103"/>
                  </a:lnTo>
                  <a:lnTo>
                    <a:pt x="492633" y="632826"/>
                  </a:lnTo>
                  <a:lnTo>
                    <a:pt x="493960" y="633877"/>
                  </a:lnTo>
                  <a:lnTo>
                    <a:pt x="505816" y="636938"/>
                  </a:lnTo>
                  <a:lnTo>
                    <a:pt x="508443" y="637929"/>
                  </a:lnTo>
                  <a:lnTo>
                    <a:pt x="520412" y="642431"/>
                  </a:lnTo>
                  <a:lnTo>
                    <a:pt x="525468" y="647814"/>
                  </a:lnTo>
                  <a:lnTo>
                    <a:pt x="528833" y="659111"/>
                  </a:lnTo>
                  <a:lnTo>
                    <a:pt x="532896" y="663234"/>
                  </a:lnTo>
                  <a:lnTo>
                    <a:pt x="536856" y="667246"/>
                  </a:lnTo>
                  <a:lnTo>
                    <a:pt x="546635" y="670984"/>
                  </a:lnTo>
                  <a:lnTo>
                    <a:pt x="554262" y="678862"/>
                  </a:lnTo>
                  <a:lnTo>
                    <a:pt x="561846" y="683054"/>
                  </a:lnTo>
                  <a:lnTo>
                    <a:pt x="563218" y="683271"/>
                  </a:lnTo>
                  <a:lnTo>
                    <a:pt x="574798" y="685093"/>
                  </a:lnTo>
                  <a:lnTo>
                    <a:pt x="576648" y="687199"/>
                  </a:lnTo>
                  <a:lnTo>
                    <a:pt x="583867" y="695408"/>
                  </a:lnTo>
                  <a:lnTo>
                    <a:pt x="591089" y="703267"/>
                  </a:lnTo>
                  <a:lnTo>
                    <a:pt x="591487" y="703983"/>
                  </a:lnTo>
                  <a:lnTo>
                    <a:pt x="596692" y="713330"/>
                  </a:lnTo>
                  <a:lnTo>
                    <a:pt x="596116" y="719736"/>
                  </a:lnTo>
                  <a:lnTo>
                    <a:pt x="595396" y="727717"/>
                  </a:lnTo>
                  <a:lnTo>
                    <a:pt x="598269" y="736277"/>
                  </a:lnTo>
                  <a:lnTo>
                    <a:pt x="600693" y="740770"/>
                  </a:lnTo>
                  <a:lnTo>
                    <a:pt x="603045" y="749122"/>
                  </a:lnTo>
                  <a:lnTo>
                    <a:pt x="576872" y="751895"/>
                  </a:lnTo>
                  <a:lnTo>
                    <a:pt x="565399" y="753091"/>
                  </a:lnTo>
                  <a:lnTo>
                    <a:pt x="553963" y="754265"/>
                  </a:lnTo>
                  <a:lnTo>
                    <a:pt x="544896" y="755185"/>
                  </a:lnTo>
                  <a:lnTo>
                    <a:pt x="520462" y="757606"/>
                  </a:lnTo>
                  <a:lnTo>
                    <a:pt x="510966" y="758526"/>
                  </a:lnTo>
                  <a:lnTo>
                    <a:pt x="485072" y="761018"/>
                  </a:lnTo>
                  <a:lnTo>
                    <a:pt x="475078" y="761956"/>
                  </a:lnTo>
                  <a:lnTo>
                    <a:pt x="444662" y="764786"/>
                  </a:lnTo>
                  <a:lnTo>
                    <a:pt x="429876" y="766069"/>
                  </a:lnTo>
                  <a:lnTo>
                    <a:pt x="427491" y="766273"/>
                  </a:lnTo>
                  <a:lnTo>
                    <a:pt x="410243" y="767728"/>
                  </a:lnTo>
                  <a:lnTo>
                    <a:pt x="384462" y="769839"/>
                  </a:lnTo>
                  <a:lnTo>
                    <a:pt x="376838" y="770446"/>
                  </a:lnTo>
                  <a:lnTo>
                    <a:pt x="369941" y="770986"/>
                  </a:lnTo>
                  <a:lnTo>
                    <a:pt x="338982" y="773334"/>
                  </a:lnTo>
                  <a:lnTo>
                    <a:pt x="312335" y="775188"/>
                  </a:lnTo>
                  <a:lnTo>
                    <a:pt x="298621" y="776107"/>
                  </a:lnTo>
                  <a:lnTo>
                    <a:pt x="293597" y="776450"/>
                  </a:lnTo>
                  <a:lnTo>
                    <a:pt x="254006" y="779044"/>
                  </a:lnTo>
                  <a:lnTo>
                    <a:pt x="252113" y="779163"/>
                  </a:lnTo>
                  <a:lnTo>
                    <a:pt x="248229" y="779401"/>
                  </a:lnTo>
                  <a:lnTo>
                    <a:pt x="219336" y="781115"/>
                  </a:lnTo>
                  <a:lnTo>
                    <a:pt x="202707" y="782128"/>
                  </a:lnTo>
                  <a:lnTo>
                    <a:pt x="196295" y="782510"/>
                  </a:lnTo>
                  <a:lnTo>
                    <a:pt x="193180" y="782693"/>
                  </a:lnTo>
                  <a:lnTo>
                    <a:pt x="159723" y="784513"/>
                  </a:lnTo>
                  <a:lnTo>
                    <a:pt x="157170" y="784640"/>
                  </a:lnTo>
                  <a:lnTo>
                    <a:pt x="138663" y="785532"/>
                  </a:lnTo>
                  <a:lnTo>
                    <a:pt x="124670" y="786178"/>
                  </a:lnTo>
                  <a:lnTo>
                    <a:pt x="100134" y="787278"/>
                  </a:lnTo>
                  <a:lnTo>
                    <a:pt x="99833" y="780384"/>
                  </a:lnTo>
                  <a:lnTo>
                    <a:pt x="98172" y="740908"/>
                  </a:lnTo>
                  <a:lnTo>
                    <a:pt x="96223" y="694779"/>
                  </a:lnTo>
                  <a:lnTo>
                    <a:pt x="95303" y="673083"/>
                  </a:lnTo>
                  <a:lnTo>
                    <a:pt x="94141" y="648716"/>
                  </a:lnTo>
                  <a:lnTo>
                    <a:pt x="93585" y="637070"/>
                  </a:lnTo>
                  <a:lnTo>
                    <a:pt x="92479" y="613935"/>
                  </a:lnTo>
                  <a:lnTo>
                    <a:pt x="91386" y="591121"/>
                  </a:lnTo>
                  <a:lnTo>
                    <a:pt x="89529" y="552404"/>
                  </a:lnTo>
                  <a:lnTo>
                    <a:pt x="89282" y="547263"/>
                  </a:lnTo>
                  <a:lnTo>
                    <a:pt x="88022" y="544765"/>
                  </a:lnTo>
                  <a:lnTo>
                    <a:pt x="86745" y="542229"/>
                  </a:lnTo>
                  <a:lnTo>
                    <a:pt x="82916" y="538486"/>
                  </a:lnTo>
                  <a:lnTo>
                    <a:pt x="79093" y="537260"/>
                  </a:lnTo>
                  <a:lnTo>
                    <a:pt x="73787" y="534556"/>
                  </a:lnTo>
                  <a:lnTo>
                    <a:pt x="68395" y="534497"/>
                  </a:lnTo>
                  <a:lnTo>
                    <a:pt x="64956" y="531084"/>
                  </a:lnTo>
                  <a:lnTo>
                    <a:pt x="61776" y="525652"/>
                  </a:lnTo>
                  <a:lnTo>
                    <a:pt x="57885" y="518191"/>
                  </a:lnTo>
                  <a:lnTo>
                    <a:pt x="52564" y="511728"/>
                  </a:lnTo>
                  <a:lnTo>
                    <a:pt x="51730" y="510713"/>
                  </a:lnTo>
                  <a:lnTo>
                    <a:pt x="50885" y="507366"/>
                  </a:lnTo>
                  <a:lnTo>
                    <a:pt x="53068" y="502657"/>
                  </a:lnTo>
                  <a:lnTo>
                    <a:pt x="60337" y="496060"/>
                  </a:lnTo>
                  <a:lnTo>
                    <a:pt x="66884" y="491700"/>
                  </a:lnTo>
                  <a:lnTo>
                    <a:pt x="70518" y="485053"/>
                  </a:lnTo>
                  <a:lnTo>
                    <a:pt x="74339" y="480197"/>
                  </a:lnTo>
                  <a:lnTo>
                    <a:pt x="75432" y="472779"/>
                  </a:lnTo>
                  <a:lnTo>
                    <a:pt x="75829" y="464326"/>
                  </a:lnTo>
                  <a:lnTo>
                    <a:pt x="74388" y="453570"/>
                  </a:lnTo>
                  <a:lnTo>
                    <a:pt x="74502" y="452853"/>
                  </a:lnTo>
                  <a:lnTo>
                    <a:pt x="75823" y="444536"/>
                  </a:lnTo>
                  <a:lnTo>
                    <a:pt x="71263" y="426651"/>
                  </a:lnTo>
                  <a:lnTo>
                    <a:pt x="70204" y="413429"/>
                  </a:lnTo>
                  <a:lnTo>
                    <a:pt x="65745" y="408435"/>
                  </a:lnTo>
                  <a:lnTo>
                    <a:pt x="59659" y="398468"/>
                  </a:lnTo>
                  <a:lnTo>
                    <a:pt x="55714" y="381245"/>
                  </a:lnTo>
                  <a:lnTo>
                    <a:pt x="51596" y="372945"/>
                  </a:lnTo>
                  <a:lnTo>
                    <a:pt x="51198" y="372142"/>
                  </a:lnTo>
                  <a:lnTo>
                    <a:pt x="51125" y="371994"/>
                  </a:lnTo>
                  <a:lnTo>
                    <a:pt x="51159" y="364553"/>
                  </a:lnTo>
                  <a:lnTo>
                    <a:pt x="50524" y="353301"/>
                  </a:lnTo>
                  <a:lnTo>
                    <a:pt x="52049" y="335290"/>
                  </a:lnTo>
                  <a:lnTo>
                    <a:pt x="45222" y="322578"/>
                  </a:lnTo>
                  <a:lnTo>
                    <a:pt x="46148" y="313091"/>
                  </a:lnTo>
                  <a:lnTo>
                    <a:pt x="45099" y="303902"/>
                  </a:lnTo>
                  <a:lnTo>
                    <a:pt x="43780" y="292323"/>
                  </a:lnTo>
                  <a:lnTo>
                    <a:pt x="43192" y="287158"/>
                  </a:lnTo>
                  <a:lnTo>
                    <a:pt x="40768" y="265508"/>
                  </a:lnTo>
                  <a:lnTo>
                    <a:pt x="40592" y="257705"/>
                  </a:lnTo>
                  <a:lnTo>
                    <a:pt x="40373" y="248026"/>
                  </a:lnTo>
                  <a:lnTo>
                    <a:pt x="37430" y="237897"/>
                  </a:lnTo>
                  <a:lnTo>
                    <a:pt x="36313" y="234868"/>
                  </a:lnTo>
                  <a:lnTo>
                    <a:pt x="32802" y="225327"/>
                  </a:lnTo>
                  <a:lnTo>
                    <a:pt x="26233" y="212341"/>
                  </a:lnTo>
                  <a:lnTo>
                    <a:pt x="22131" y="200674"/>
                  </a:lnTo>
                  <a:lnTo>
                    <a:pt x="18851" y="188429"/>
                  </a:lnTo>
                  <a:lnTo>
                    <a:pt x="15275" y="179903"/>
                  </a:lnTo>
                  <a:lnTo>
                    <a:pt x="11249" y="169783"/>
                  </a:lnTo>
                  <a:lnTo>
                    <a:pt x="11306" y="169160"/>
                  </a:lnTo>
                  <a:lnTo>
                    <a:pt x="11555" y="166438"/>
                  </a:lnTo>
                  <a:lnTo>
                    <a:pt x="12337" y="157875"/>
                  </a:lnTo>
                  <a:lnTo>
                    <a:pt x="11171" y="146379"/>
                  </a:lnTo>
                  <a:lnTo>
                    <a:pt x="10638" y="134971"/>
                  </a:lnTo>
                  <a:lnTo>
                    <a:pt x="9264" y="121488"/>
                  </a:lnTo>
                  <a:lnTo>
                    <a:pt x="9312" y="120364"/>
                  </a:lnTo>
                  <a:lnTo>
                    <a:pt x="9330" y="119945"/>
                  </a:lnTo>
                  <a:lnTo>
                    <a:pt x="9558" y="114640"/>
                  </a:lnTo>
                  <a:lnTo>
                    <a:pt x="12910" y="103324"/>
                  </a:lnTo>
                  <a:lnTo>
                    <a:pt x="10820" y="97328"/>
                  </a:lnTo>
                  <a:lnTo>
                    <a:pt x="7784" y="89592"/>
                  </a:lnTo>
                  <a:lnTo>
                    <a:pt x="4278" y="77087"/>
                  </a:lnTo>
                  <a:lnTo>
                    <a:pt x="365" y="66820"/>
                  </a:lnTo>
                  <a:close/>
                </a:path>
              </a:pathLst>
            </a:custGeom>
            <a:solidFill>
              <a:srgbClr val="FFFFFF">
                <a:alpha val="100000"/>
              </a:srgbClr>
            </a:solidFill>
            <a:ln w="10840" cap="rnd">
              <a:solidFill>
                <a:srgbClr val="000000">
                  <a:alpha val="100000"/>
                </a:srgbClr>
              </a:solidFill>
              <a:prstDash val="solid"/>
              <a:round/>
            </a:ln>
          </p:spPr>
          <p:txBody>
            <a:bodyPr/>
            <a:lstStyle/>
            <a:p/>
          </p:txBody>
        </p:sp>
        <p:sp>
          <p:nvSpPr>
            <p:cNvPr id="44" name="pg43"/>
            <p:cNvSpPr/>
            <p:nvPr/>
          </p:nvSpPr>
          <p:spPr>
            <a:xfrm>
              <a:off x="4695936" y="4144877"/>
              <a:ext cx="382158" cy="652594"/>
            </a:xfrm>
            <a:custGeom>
              <a:avLst/>
              <a:pathLst>
                <a:path w="382158" h="652594">
                  <a:moveTo>
                    <a:pt x="2244" y="535987"/>
                  </a:moveTo>
                  <a:lnTo>
                    <a:pt x="8817" y="536162"/>
                  </a:lnTo>
                  <a:lnTo>
                    <a:pt x="14772" y="531590"/>
                  </a:lnTo>
                  <a:lnTo>
                    <a:pt x="11151" y="525747"/>
                  </a:lnTo>
                  <a:lnTo>
                    <a:pt x="10988" y="518871"/>
                  </a:lnTo>
                  <a:lnTo>
                    <a:pt x="12933" y="512219"/>
                  </a:lnTo>
                  <a:lnTo>
                    <a:pt x="11488" y="504466"/>
                  </a:lnTo>
                  <a:lnTo>
                    <a:pt x="14201" y="499433"/>
                  </a:lnTo>
                  <a:lnTo>
                    <a:pt x="19961" y="497279"/>
                  </a:lnTo>
                  <a:lnTo>
                    <a:pt x="17231" y="492053"/>
                  </a:lnTo>
                  <a:lnTo>
                    <a:pt x="16142" y="487806"/>
                  </a:lnTo>
                  <a:lnTo>
                    <a:pt x="23581" y="483900"/>
                  </a:lnTo>
                  <a:lnTo>
                    <a:pt x="24323" y="472074"/>
                  </a:lnTo>
                  <a:lnTo>
                    <a:pt x="31136" y="469700"/>
                  </a:lnTo>
                  <a:lnTo>
                    <a:pt x="30894" y="469394"/>
                  </a:lnTo>
                  <a:lnTo>
                    <a:pt x="25879" y="463052"/>
                  </a:lnTo>
                  <a:lnTo>
                    <a:pt x="26932" y="457166"/>
                  </a:lnTo>
                  <a:lnTo>
                    <a:pt x="33317" y="457740"/>
                  </a:lnTo>
                  <a:lnTo>
                    <a:pt x="38101" y="452458"/>
                  </a:lnTo>
                  <a:lnTo>
                    <a:pt x="39046" y="451413"/>
                  </a:lnTo>
                  <a:lnTo>
                    <a:pt x="44605" y="445101"/>
                  </a:lnTo>
                  <a:lnTo>
                    <a:pt x="44390" y="438052"/>
                  </a:lnTo>
                  <a:lnTo>
                    <a:pt x="50989" y="435534"/>
                  </a:lnTo>
                  <a:lnTo>
                    <a:pt x="54677" y="430311"/>
                  </a:lnTo>
                  <a:lnTo>
                    <a:pt x="54545" y="426762"/>
                  </a:lnTo>
                  <a:lnTo>
                    <a:pt x="58930" y="419549"/>
                  </a:lnTo>
                  <a:lnTo>
                    <a:pt x="58310" y="418694"/>
                  </a:lnTo>
                  <a:lnTo>
                    <a:pt x="49334" y="406313"/>
                  </a:lnTo>
                  <a:lnTo>
                    <a:pt x="62439" y="404072"/>
                  </a:lnTo>
                  <a:lnTo>
                    <a:pt x="66471" y="394492"/>
                  </a:lnTo>
                  <a:lnTo>
                    <a:pt x="68744" y="386457"/>
                  </a:lnTo>
                  <a:lnTo>
                    <a:pt x="61275" y="385961"/>
                  </a:lnTo>
                  <a:lnTo>
                    <a:pt x="62699" y="376094"/>
                  </a:lnTo>
                  <a:lnTo>
                    <a:pt x="52789" y="375326"/>
                  </a:lnTo>
                  <a:lnTo>
                    <a:pt x="51036" y="365678"/>
                  </a:lnTo>
                  <a:lnTo>
                    <a:pt x="56499" y="364540"/>
                  </a:lnTo>
                  <a:lnTo>
                    <a:pt x="51544" y="357476"/>
                  </a:lnTo>
                  <a:lnTo>
                    <a:pt x="50810" y="356840"/>
                  </a:lnTo>
                  <a:lnTo>
                    <a:pt x="47836" y="354266"/>
                  </a:lnTo>
                  <a:lnTo>
                    <a:pt x="44654" y="343343"/>
                  </a:lnTo>
                  <a:lnTo>
                    <a:pt x="48829" y="337546"/>
                  </a:lnTo>
                  <a:lnTo>
                    <a:pt x="42326" y="336312"/>
                  </a:lnTo>
                  <a:lnTo>
                    <a:pt x="36979" y="332072"/>
                  </a:lnTo>
                  <a:lnTo>
                    <a:pt x="36085" y="327318"/>
                  </a:lnTo>
                  <a:lnTo>
                    <a:pt x="38296" y="322231"/>
                  </a:lnTo>
                  <a:lnTo>
                    <a:pt x="45317" y="316216"/>
                  </a:lnTo>
                  <a:lnTo>
                    <a:pt x="44551" y="309753"/>
                  </a:lnTo>
                  <a:lnTo>
                    <a:pt x="37085" y="304853"/>
                  </a:lnTo>
                  <a:lnTo>
                    <a:pt x="33273" y="302113"/>
                  </a:lnTo>
                  <a:lnTo>
                    <a:pt x="33907" y="301098"/>
                  </a:lnTo>
                  <a:lnTo>
                    <a:pt x="37746" y="294937"/>
                  </a:lnTo>
                  <a:lnTo>
                    <a:pt x="30487" y="289860"/>
                  </a:lnTo>
                  <a:lnTo>
                    <a:pt x="33135" y="284697"/>
                  </a:lnTo>
                  <a:lnTo>
                    <a:pt x="38591" y="284592"/>
                  </a:lnTo>
                  <a:lnTo>
                    <a:pt x="40204" y="277867"/>
                  </a:lnTo>
                  <a:lnTo>
                    <a:pt x="41303" y="270820"/>
                  </a:lnTo>
                  <a:lnTo>
                    <a:pt x="38867" y="265656"/>
                  </a:lnTo>
                  <a:lnTo>
                    <a:pt x="34414" y="265244"/>
                  </a:lnTo>
                  <a:lnTo>
                    <a:pt x="31723" y="256376"/>
                  </a:lnTo>
                  <a:lnTo>
                    <a:pt x="34336" y="250228"/>
                  </a:lnTo>
                  <a:lnTo>
                    <a:pt x="30163" y="246132"/>
                  </a:lnTo>
                  <a:lnTo>
                    <a:pt x="27060" y="241773"/>
                  </a:lnTo>
                  <a:lnTo>
                    <a:pt x="24740" y="237933"/>
                  </a:lnTo>
                  <a:lnTo>
                    <a:pt x="21387" y="233433"/>
                  </a:lnTo>
                  <a:lnTo>
                    <a:pt x="22282" y="231003"/>
                  </a:lnTo>
                  <a:lnTo>
                    <a:pt x="23773" y="226955"/>
                  </a:lnTo>
                  <a:lnTo>
                    <a:pt x="29763" y="221711"/>
                  </a:lnTo>
                  <a:lnTo>
                    <a:pt x="24032" y="216958"/>
                  </a:lnTo>
                  <a:lnTo>
                    <a:pt x="32457" y="214820"/>
                  </a:lnTo>
                  <a:lnTo>
                    <a:pt x="34615" y="207422"/>
                  </a:lnTo>
                  <a:lnTo>
                    <a:pt x="26719" y="203891"/>
                  </a:lnTo>
                  <a:lnTo>
                    <a:pt x="29887" y="199907"/>
                  </a:lnTo>
                  <a:lnTo>
                    <a:pt x="32730" y="199363"/>
                  </a:lnTo>
                  <a:lnTo>
                    <a:pt x="39365" y="200363"/>
                  </a:lnTo>
                  <a:lnTo>
                    <a:pt x="39014" y="194765"/>
                  </a:lnTo>
                  <a:lnTo>
                    <a:pt x="35740" y="192683"/>
                  </a:lnTo>
                  <a:lnTo>
                    <a:pt x="34148" y="185749"/>
                  </a:lnTo>
                  <a:lnTo>
                    <a:pt x="37606" y="181324"/>
                  </a:lnTo>
                  <a:lnTo>
                    <a:pt x="36104" y="176718"/>
                  </a:lnTo>
                  <a:lnTo>
                    <a:pt x="30083" y="175013"/>
                  </a:lnTo>
                  <a:lnTo>
                    <a:pt x="34223" y="171413"/>
                  </a:lnTo>
                  <a:lnTo>
                    <a:pt x="39096" y="171971"/>
                  </a:lnTo>
                  <a:lnTo>
                    <a:pt x="41558" y="168632"/>
                  </a:lnTo>
                  <a:lnTo>
                    <a:pt x="45430" y="165827"/>
                  </a:lnTo>
                  <a:lnTo>
                    <a:pt x="50840" y="164072"/>
                  </a:lnTo>
                  <a:lnTo>
                    <a:pt x="52228" y="157902"/>
                  </a:lnTo>
                  <a:lnTo>
                    <a:pt x="49021" y="155233"/>
                  </a:lnTo>
                  <a:lnTo>
                    <a:pt x="43872" y="153826"/>
                  </a:lnTo>
                  <a:lnTo>
                    <a:pt x="43948" y="152848"/>
                  </a:lnTo>
                  <a:lnTo>
                    <a:pt x="43983" y="152390"/>
                  </a:lnTo>
                  <a:lnTo>
                    <a:pt x="44280" y="148535"/>
                  </a:lnTo>
                  <a:lnTo>
                    <a:pt x="48917" y="146411"/>
                  </a:lnTo>
                  <a:lnTo>
                    <a:pt x="49900" y="143186"/>
                  </a:lnTo>
                  <a:lnTo>
                    <a:pt x="48089" y="138048"/>
                  </a:lnTo>
                  <a:lnTo>
                    <a:pt x="53921" y="135854"/>
                  </a:lnTo>
                  <a:lnTo>
                    <a:pt x="56338" y="129817"/>
                  </a:lnTo>
                  <a:lnTo>
                    <a:pt x="62798" y="127802"/>
                  </a:lnTo>
                  <a:lnTo>
                    <a:pt x="60736" y="120889"/>
                  </a:lnTo>
                  <a:lnTo>
                    <a:pt x="64401" y="117635"/>
                  </a:lnTo>
                  <a:lnTo>
                    <a:pt x="72292" y="120558"/>
                  </a:lnTo>
                  <a:lnTo>
                    <a:pt x="73739" y="113983"/>
                  </a:lnTo>
                  <a:lnTo>
                    <a:pt x="80548" y="109054"/>
                  </a:lnTo>
                  <a:lnTo>
                    <a:pt x="79054" y="103396"/>
                  </a:lnTo>
                  <a:lnTo>
                    <a:pt x="79747" y="94511"/>
                  </a:lnTo>
                  <a:lnTo>
                    <a:pt x="81366" y="88564"/>
                  </a:lnTo>
                  <a:lnTo>
                    <a:pt x="76591" y="82745"/>
                  </a:lnTo>
                  <a:lnTo>
                    <a:pt x="77872" y="80209"/>
                  </a:lnTo>
                  <a:lnTo>
                    <a:pt x="79996" y="76000"/>
                  </a:lnTo>
                  <a:lnTo>
                    <a:pt x="79927" y="70854"/>
                  </a:lnTo>
                  <a:lnTo>
                    <a:pt x="83505" y="62115"/>
                  </a:lnTo>
                  <a:lnTo>
                    <a:pt x="86656" y="58521"/>
                  </a:lnTo>
                  <a:lnTo>
                    <a:pt x="87093" y="52323"/>
                  </a:lnTo>
                  <a:lnTo>
                    <a:pt x="93153" y="51588"/>
                  </a:lnTo>
                  <a:lnTo>
                    <a:pt x="93843" y="51505"/>
                  </a:lnTo>
                  <a:lnTo>
                    <a:pt x="102923" y="45607"/>
                  </a:lnTo>
                  <a:lnTo>
                    <a:pt x="103130" y="45430"/>
                  </a:lnTo>
                  <a:lnTo>
                    <a:pt x="109313" y="40115"/>
                  </a:lnTo>
                  <a:lnTo>
                    <a:pt x="109505" y="36051"/>
                  </a:lnTo>
                  <a:lnTo>
                    <a:pt x="101674" y="29201"/>
                  </a:lnTo>
                  <a:lnTo>
                    <a:pt x="157410" y="22794"/>
                  </a:lnTo>
                  <a:lnTo>
                    <a:pt x="161264" y="22332"/>
                  </a:lnTo>
                  <a:lnTo>
                    <a:pt x="165088" y="21872"/>
                  </a:lnTo>
                  <a:lnTo>
                    <a:pt x="173757" y="20824"/>
                  </a:lnTo>
                  <a:lnTo>
                    <a:pt x="196428" y="18043"/>
                  </a:lnTo>
                  <a:lnTo>
                    <a:pt x="205330" y="16886"/>
                  </a:lnTo>
                  <a:lnTo>
                    <a:pt x="222032" y="14693"/>
                  </a:lnTo>
                  <a:lnTo>
                    <a:pt x="240606" y="12216"/>
                  </a:lnTo>
                  <a:lnTo>
                    <a:pt x="241624" y="12081"/>
                  </a:lnTo>
                  <a:lnTo>
                    <a:pt x="262610" y="9279"/>
                  </a:lnTo>
                  <a:lnTo>
                    <a:pt x="266549" y="8747"/>
                  </a:lnTo>
                  <a:lnTo>
                    <a:pt x="300772" y="4003"/>
                  </a:lnTo>
                  <a:lnTo>
                    <a:pt x="310433" y="2701"/>
                  </a:lnTo>
                  <a:lnTo>
                    <a:pt x="312266" y="2453"/>
                  </a:lnTo>
                  <a:lnTo>
                    <a:pt x="323658" y="902"/>
                  </a:lnTo>
                  <a:lnTo>
                    <a:pt x="329925" y="0"/>
                  </a:lnTo>
                  <a:lnTo>
                    <a:pt x="336062" y="8949"/>
                  </a:lnTo>
                  <a:lnTo>
                    <a:pt x="342702" y="12055"/>
                  </a:lnTo>
                  <a:lnTo>
                    <a:pt x="343287" y="48092"/>
                  </a:lnTo>
                  <a:lnTo>
                    <a:pt x="343397" y="53564"/>
                  </a:lnTo>
                  <a:lnTo>
                    <a:pt x="343710" y="69417"/>
                  </a:lnTo>
                  <a:lnTo>
                    <a:pt x="344072" y="88385"/>
                  </a:lnTo>
                  <a:lnTo>
                    <a:pt x="344641" y="119710"/>
                  </a:lnTo>
                  <a:lnTo>
                    <a:pt x="344707" y="123476"/>
                  </a:lnTo>
                  <a:lnTo>
                    <a:pt x="345339" y="165344"/>
                  </a:lnTo>
                  <a:lnTo>
                    <a:pt x="345427" y="171506"/>
                  </a:lnTo>
                  <a:lnTo>
                    <a:pt x="345902" y="193490"/>
                  </a:lnTo>
                  <a:lnTo>
                    <a:pt x="346579" y="226264"/>
                  </a:lnTo>
                  <a:lnTo>
                    <a:pt x="346855" y="240163"/>
                  </a:lnTo>
                  <a:lnTo>
                    <a:pt x="347409" y="265877"/>
                  </a:lnTo>
                  <a:lnTo>
                    <a:pt x="347583" y="274174"/>
                  </a:lnTo>
                  <a:lnTo>
                    <a:pt x="348173" y="303130"/>
                  </a:lnTo>
                  <a:lnTo>
                    <a:pt x="348521" y="320952"/>
                  </a:lnTo>
                  <a:lnTo>
                    <a:pt x="349192" y="356862"/>
                  </a:lnTo>
                  <a:lnTo>
                    <a:pt x="349332" y="364663"/>
                  </a:lnTo>
                  <a:lnTo>
                    <a:pt x="349364" y="367665"/>
                  </a:lnTo>
                  <a:lnTo>
                    <a:pt x="349603" y="390951"/>
                  </a:lnTo>
                  <a:lnTo>
                    <a:pt x="349756" y="406938"/>
                  </a:lnTo>
                  <a:lnTo>
                    <a:pt x="350366" y="412105"/>
                  </a:lnTo>
                  <a:lnTo>
                    <a:pt x="351966" y="425658"/>
                  </a:lnTo>
                  <a:lnTo>
                    <a:pt x="353972" y="437772"/>
                  </a:lnTo>
                  <a:lnTo>
                    <a:pt x="355620" y="447733"/>
                  </a:lnTo>
                  <a:lnTo>
                    <a:pt x="359624" y="471991"/>
                  </a:lnTo>
                  <a:lnTo>
                    <a:pt x="359937" y="473891"/>
                  </a:lnTo>
                  <a:lnTo>
                    <a:pt x="366551" y="513956"/>
                  </a:lnTo>
                  <a:lnTo>
                    <a:pt x="369013" y="529099"/>
                  </a:lnTo>
                  <a:lnTo>
                    <a:pt x="374579" y="563381"/>
                  </a:lnTo>
                  <a:lnTo>
                    <a:pt x="374660" y="563880"/>
                  </a:lnTo>
                  <a:lnTo>
                    <a:pt x="378490" y="588484"/>
                  </a:lnTo>
                  <a:lnTo>
                    <a:pt x="382158" y="611175"/>
                  </a:lnTo>
                  <a:lnTo>
                    <a:pt x="380869" y="614989"/>
                  </a:lnTo>
                  <a:lnTo>
                    <a:pt x="376600" y="614814"/>
                  </a:lnTo>
                  <a:lnTo>
                    <a:pt x="374116" y="618845"/>
                  </a:lnTo>
                  <a:lnTo>
                    <a:pt x="368022" y="616988"/>
                  </a:lnTo>
                  <a:lnTo>
                    <a:pt x="361356" y="619081"/>
                  </a:lnTo>
                  <a:lnTo>
                    <a:pt x="357458" y="616548"/>
                  </a:lnTo>
                  <a:lnTo>
                    <a:pt x="351523" y="616250"/>
                  </a:lnTo>
                  <a:lnTo>
                    <a:pt x="347589" y="619222"/>
                  </a:lnTo>
                  <a:lnTo>
                    <a:pt x="342225" y="619404"/>
                  </a:lnTo>
                  <a:lnTo>
                    <a:pt x="335971" y="618938"/>
                  </a:lnTo>
                  <a:lnTo>
                    <a:pt x="333814" y="618776"/>
                  </a:lnTo>
                  <a:lnTo>
                    <a:pt x="324733" y="615587"/>
                  </a:lnTo>
                  <a:lnTo>
                    <a:pt x="315925" y="617070"/>
                  </a:lnTo>
                  <a:lnTo>
                    <a:pt x="303430" y="621691"/>
                  </a:lnTo>
                  <a:lnTo>
                    <a:pt x="292090" y="628038"/>
                  </a:lnTo>
                  <a:lnTo>
                    <a:pt x="280092" y="632683"/>
                  </a:lnTo>
                  <a:lnTo>
                    <a:pt x="278701" y="633335"/>
                  </a:lnTo>
                  <a:lnTo>
                    <a:pt x="274528" y="635291"/>
                  </a:lnTo>
                  <a:lnTo>
                    <a:pt x="266031" y="642701"/>
                  </a:lnTo>
                  <a:lnTo>
                    <a:pt x="263967" y="648315"/>
                  </a:lnTo>
                  <a:lnTo>
                    <a:pt x="260898" y="650492"/>
                  </a:lnTo>
                  <a:lnTo>
                    <a:pt x="255457" y="652594"/>
                  </a:lnTo>
                  <a:lnTo>
                    <a:pt x="245414" y="648980"/>
                  </a:lnTo>
                  <a:lnTo>
                    <a:pt x="241129" y="637375"/>
                  </a:lnTo>
                  <a:lnTo>
                    <a:pt x="234616" y="624095"/>
                  </a:lnTo>
                  <a:lnTo>
                    <a:pt x="231620" y="619131"/>
                  </a:lnTo>
                  <a:lnTo>
                    <a:pt x="229865" y="616220"/>
                  </a:lnTo>
                  <a:lnTo>
                    <a:pt x="219807" y="607577"/>
                  </a:lnTo>
                  <a:lnTo>
                    <a:pt x="215112" y="595833"/>
                  </a:lnTo>
                  <a:lnTo>
                    <a:pt x="214286" y="592632"/>
                  </a:lnTo>
                  <a:lnTo>
                    <a:pt x="212344" y="585099"/>
                  </a:lnTo>
                  <a:lnTo>
                    <a:pt x="216177" y="572247"/>
                  </a:lnTo>
                  <a:lnTo>
                    <a:pt x="219674" y="559517"/>
                  </a:lnTo>
                  <a:lnTo>
                    <a:pt x="220953" y="547453"/>
                  </a:lnTo>
                  <a:lnTo>
                    <a:pt x="208694" y="548960"/>
                  </a:lnTo>
                  <a:lnTo>
                    <a:pt x="201685" y="549814"/>
                  </a:lnTo>
                  <a:lnTo>
                    <a:pt x="160481" y="554752"/>
                  </a:lnTo>
                  <a:lnTo>
                    <a:pt x="150638" y="555906"/>
                  </a:lnTo>
                  <a:lnTo>
                    <a:pt x="150497" y="555922"/>
                  </a:lnTo>
                  <a:lnTo>
                    <a:pt x="127679" y="558515"/>
                  </a:lnTo>
                  <a:lnTo>
                    <a:pt x="125443" y="558766"/>
                  </a:lnTo>
                  <a:lnTo>
                    <a:pt x="103615" y="561191"/>
                  </a:lnTo>
                  <a:lnTo>
                    <a:pt x="95972" y="562019"/>
                  </a:lnTo>
                  <a:lnTo>
                    <a:pt x="69261" y="564866"/>
                  </a:lnTo>
                  <a:lnTo>
                    <a:pt x="56032" y="566249"/>
                  </a:lnTo>
                  <a:lnTo>
                    <a:pt x="50566" y="566815"/>
                  </a:lnTo>
                  <a:lnTo>
                    <a:pt x="3456" y="571487"/>
                  </a:lnTo>
                  <a:lnTo>
                    <a:pt x="4384" y="570642"/>
                  </a:lnTo>
                  <a:lnTo>
                    <a:pt x="11634" y="564039"/>
                  </a:lnTo>
                  <a:lnTo>
                    <a:pt x="7251" y="558904"/>
                  </a:lnTo>
                  <a:lnTo>
                    <a:pt x="3669" y="553226"/>
                  </a:lnTo>
                  <a:lnTo>
                    <a:pt x="6548" y="545628"/>
                  </a:lnTo>
                  <a:lnTo>
                    <a:pt x="6636" y="545394"/>
                  </a:lnTo>
                  <a:lnTo>
                    <a:pt x="0" y="540638"/>
                  </a:lnTo>
                  <a:close/>
                </a:path>
              </a:pathLst>
            </a:custGeom>
            <a:solidFill>
              <a:srgbClr val="FFF5F1">
                <a:alpha val="100000"/>
              </a:srgbClr>
            </a:solidFill>
            <a:ln w="10840" cap="rnd">
              <a:solidFill>
                <a:srgbClr val="000000">
                  <a:alpha val="100000"/>
                </a:srgbClr>
              </a:solidFill>
              <a:prstDash val="solid"/>
              <a:round/>
            </a:ln>
          </p:spPr>
          <p:txBody>
            <a:bodyPr/>
            <a:lstStyle/>
            <a:p/>
          </p:txBody>
        </p:sp>
        <p:sp>
          <p:nvSpPr>
            <p:cNvPr id="45" name="pg44"/>
            <p:cNvSpPr/>
            <p:nvPr/>
          </p:nvSpPr>
          <p:spPr>
            <a:xfrm>
              <a:off x="4168762" y="3447665"/>
              <a:ext cx="729139" cy="595192"/>
            </a:xfrm>
            <a:custGeom>
              <a:avLst/>
              <a:pathLst>
                <a:path w="729139" h="595192">
                  <a:moveTo>
                    <a:pt x="0" y="34608"/>
                  </a:moveTo>
                  <a:lnTo>
                    <a:pt x="23462" y="33764"/>
                  </a:lnTo>
                  <a:lnTo>
                    <a:pt x="39534" y="33133"/>
                  </a:lnTo>
                  <a:lnTo>
                    <a:pt x="43403" y="32977"/>
                  </a:lnTo>
                  <a:lnTo>
                    <a:pt x="56855" y="32404"/>
                  </a:lnTo>
                  <a:lnTo>
                    <a:pt x="70309" y="31809"/>
                  </a:lnTo>
                  <a:lnTo>
                    <a:pt x="85850" y="31126"/>
                  </a:lnTo>
                  <a:lnTo>
                    <a:pt x="95426" y="30691"/>
                  </a:lnTo>
                  <a:lnTo>
                    <a:pt x="114384" y="29738"/>
                  </a:lnTo>
                  <a:lnTo>
                    <a:pt x="124283" y="29224"/>
                  </a:lnTo>
                  <a:lnTo>
                    <a:pt x="130596" y="28773"/>
                  </a:lnTo>
                  <a:lnTo>
                    <a:pt x="146759" y="27598"/>
                  </a:lnTo>
                  <a:lnTo>
                    <a:pt x="154661" y="26983"/>
                  </a:lnTo>
                  <a:lnTo>
                    <a:pt x="168871" y="25859"/>
                  </a:lnTo>
                  <a:lnTo>
                    <a:pt x="176473" y="25153"/>
                  </a:lnTo>
                  <a:lnTo>
                    <a:pt x="194025" y="23498"/>
                  </a:lnTo>
                  <a:lnTo>
                    <a:pt x="200721" y="22896"/>
                  </a:lnTo>
                  <a:lnTo>
                    <a:pt x="218518" y="21269"/>
                  </a:lnTo>
                  <a:lnTo>
                    <a:pt x="222588" y="20930"/>
                  </a:lnTo>
                  <a:lnTo>
                    <a:pt x="240947" y="19375"/>
                  </a:lnTo>
                  <a:lnTo>
                    <a:pt x="243858" y="19124"/>
                  </a:lnTo>
                  <a:lnTo>
                    <a:pt x="264924" y="17082"/>
                  </a:lnTo>
                  <a:lnTo>
                    <a:pt x="268787" y="16630"/>
                  </a:lnTo>
                  <a:lnTo>
                    <a:pt x="284403" y="14783"/>
                  </a:lnTo>
                  <a:lnTo>
                    <a:pt x="307205" y="12549"/>
                  </a:lnTo>
                  <a:lnTo>
                    <a:pt x="310007" y="12271"/>
                  </a:lnTo>
                  <a:lnTo>
                    <a:pt x="314898" y="11681"/>
                  </a:lnTo>
                  <a:lnTo>
                    <a:pt x="333355" y="9430"/>
                  </a:lnTo>
                  <a:lnTo>
                    <a:pt x="343674" y="8214"/>
                  </a:lnTo>
                  <a:lnTo>
                    <a:pt x="360814" y="6164"/>
                  </a:lnTo>
                  <a:lnTo>
                    <a:pt x="384509" y="3137"/>
                  </a:lnTo>
                  <a:lnTo>
                    <a:pt x="384892" y="3087"/>
                  </a:lnTo>
                  <a:lnTo>
                    <a:pt x="405893" y="0"/>
                  </a:lnTo>
                  <a:lnTo>
                    <a:pt x="407269" y="1184"/>
                  </a:lnTo>
                  <a:lnTo>
                    <a:pt x="410727" y="4156"/>
                  </a:lnTo>
                  <a:lnTo>
                    <a:pt x="412530" y="7709"/>
                  </a:lnTo>
                  <a:lnTo>
                    <a:pt x="417905" y="8747"/>
                  </a:lnTo>
                  <a:lnTo>
                    <a:pt x="419480" y="13805"/>
                  </a:lnTo>
                  <a:lnTo>
                    <a:pt x="424461" y="18516"/>
                  </a:lnTo>
                  <a:lnTo>
                    <a:pt x="429324" y="21780"/>
                  </a:lnTo>
                  <a:lnTo>
                    <a:pt x="431845" y="25650"/>
                  </a:lnTo>
                  <a:lnTo>
                    <a:pt x="440074" y="27959"/>
                  </a:lnTo>
                  <a:lnTo>
                    <a:pt x="435750" y="35876"/>
                  </a:lnTo>
                  <a:lnTo>
                    <a:pt x="434095" y="43064"/>
                  </a:lnTo>
                  <a:lnTo>
                    <a:pt x="433962" y="45914"/>
                  </a:lnTo>
                  <a:lnTo>
                    <a:pt x="433660" y="52370"/>
                  </a:lnTo>
                  <a:lnTo>
                    <a:pt x="433469" y="56427"/>
                  </a:lnTo>
                  <a:lnTo>
                    <a:pt x="436114" y="68476"/>
                  </a:lnTo>
                  <a:lnTo>
                    <a:pt x="438258" y="76131"/>
                  </a:lnTo>
                  <a:lnTo>
                    <a:pt x="443968" y="85285"/>
                  </a:lnTo>
                  <a:lnTo>
                    <a:pt x="444008" y="85438"/>
                  </a:lnTo>
                  <a:lnTo>
                    <a:pt x="445299" y="90318"/>
                  </a:lnTo>
                  <a:lnTo>
                    <a:pt x="445394" y="98625"/>
                  </a:lnTo>
                  <a:lnTo>
                    <a:pt x="449590" y="101448"/>
                  </a:lnTo>
                  <a:lnTo>
                    <a:pt x="453715" y="105505"/>
                  </a:lnTo>
                  <a:lnTo>
                    <a:pt x="453786" y="109351"/>
                  </a:lnTo>
                  <a:lnTo>
                    <a:pt x="453858" y="113312"/>
                  </a:lnTo>
                  <a:lnTo>
                    <a:pt x="460726" y="118314"/>
                  </a:lnTo>
                  <a:lnTo>
                    <a:pt x="464010" y="120702"/>
                  </a:lnTo>
                  <a:lnTo>
                    <a:pt x="474403" y="128624"/>
                  </a:lnTo>
                  <a:lnTo>
                    <a:pt x="475367" y="129358"/>
                  </a:lnTo>
                  <a:lnTo>
                    <a:pt x="478632" y="135182"/>
                  </a:lnTo>
                  <a:lnTo>
                    <a:pt x="483615" y="135595"/>
                  </a:lnTo>
                  <a:lnTo>
                    <a:pt x="487881" y="141025"/>
                  </a:lnTo>
                  <a:lnTo>
                    <a:pt x="491164" y="146848"/>
                  </a:lnTo>
                  <a:lnTo>
                    <a:pt x="502107" y="152023"/>
                  </a:lnTo>
                  <a:lnTo>
                    <a:pt x="502336" y="152169"/>
                  </a:lnTo>
                  <a:lnTo>
                    <a:pt x="512878" y="158907"/>
                  </a:lnTo>
                  <a:lnTo>
                    <a:pt x="525315" y="168828"/>
                  </a:lnTo>
                  <a:lnTo>
                    <a:pt x="526444" y="172954"/>
                  </a:lnTo>
                  <a:lnTo>
                    <a:pt x="529047" y="182460"/>
                  </a:lnTo>
                  <a:lnTo>
                    <a:pt x="532501" y="188796"/>
                  </a:lnTo>
                  <a:lnTo>
                    <a:pt x="529819" y="195333"/>
                  </a:lnTo>
                  <a:lnTo>
                    <a:pt x="534620" y="204141"/>
                  </a:lnTo>
                  <a:lnTo>
                    <a:pt x="536836" y="210498"/>
                  </a:lnTo>
                  <a:lnTo>
                    <a:pt x="537484" y="212356"/>
                  </a:lnTo>
                  <a:lnTo>
                    <a:pt x="544484" y="217611"/>
                  </a:lnTo>
                  <a:lnTo>
                    <a:pt x="548622" y="217710"/>
                  </a:lnTo>
                  <a:lnTo>
                    <a:pt x="553769" y="211819"/>
                  </a:lnTo>
                  <a:lnTo>
                    <a:pt x="556352" y="204643"/>
                  </a:lnTo>
                  <a:lnTo>
                    <a:pt x="558084" y="204498"/>
                  </a:lnTo>
                  <a:lnTo>
                    <a:pt x="563765" y="204022"/>
                  </a:lnTo>
                  <a:lnTo>
                    <a:pt x="574267" y="207699"/>
                  </a:lnTo>
                  <a:lnTo>
                    <a:pt x="576598" y="207968"/>
                  </a:lnTo>
                  <a:lnTo>
                    <a:pt x="581472" y="208528"/>
                  </a:lnTo>
                  <a:lnTo>
                    <a:pt x="584018" y="209850"/>
                  </a:lnTo>
                  <a:lnTo>
                    <a:pt x="594402" y="215230"/>
                  </a:lnTo>
                  <a:lnTo>
                    <a:pt x="594600" y="221039"/>
                  </a:lnTo>
                  <a:lnTo>
                    <a:pt x="590065" y="226038"/>
                  </a:lnTo>
                  <a:lnTo>
                    <a:pt x="586291" y="232697"/>
                  </a:lnTo>
                  <a:lnTo>
                    <a:pt x="588371" y="237604"/>
                  </a:lnTo>
                  <a:lnTo>
                    <a:pt x="590236" y="241131"/>
                  </a:lnTo>
                  <a:lnTo>
                    <a:pt x="590592" y="247514"/>
                  </a:lnTo>
                  <a:lnTo>
                    <a:pt x="584926" y="257125"/>
                  </a:lnTo>
                  <a:lnTo>
                    <a:pt x="584470" y="259035"/>
                  </a:lnTo>
                  <a:lnTo>
                    <a:pt x="584063" y="260736"/>
                  </a:lnTo>
                  <a:lnTo>
                    <a:pt x="583323" y="263831"/>
                  </a:lnTo>
                  <a:lnTo>
                    <a:pt x="582352" y="271653"/>
                  </a:lnTo>
                  <a:lnTo>
                    <a:pt x="577775" y="279061"/>
                  </a:lnTo>
                  <a:lnTo>
                    <a:pt x="577537" y="279446"/>
                  </a:lnTo>
                  <a:lnTo>
                    <a:pt x="576929" y="280429"/>
                  </a:lnTo>
                  <a:lnTo>
                    <a:pt x="575352" y="287872"/>
                  </a:lnTo>
                  <a:lnTo>
                    <a:pt x="577493" y="299262"/>
                  </a:lnTo>
                  <a:lnTo>
                    <a:pt x="579058" y="301329"/>
                  </a:lnTo>
                  <a:lnTo>
                    <a:pt x="582594" y="305994"/>
                  </a:lnTo>
                  <a:lnTo>
                    <a:pt x="590630" y="312281"/>
                  </a:lnTo>
                  <a:lnTo>
                    <a:pt x="594622" y="316254"/>
                  </a:lnTo>
                  <a:lnTo>
                    <a:pt x="596060" y="316905"/>
                  </a:lnTo>
                  <a:lnTo>
                    <a:pt x="604896" y="320897"/>
                  </a:lnTo>
                  <a:lnTo>
                    <a:pt x="610097" y="324979"/>
                  </a:lnTo>
                  <a:lnTo>
                    <a:pt x="618319" y="330048"/>
                  </a:lnTo>
                  <a:lnTo>
                    <a:pt x="623933" y="329843"/>
                  </a:lnTo>
                  <a:lnTo>
                    <a:pt x="622629" y="336349"/>
                  </a:lnTo>
                  <a:lnTo>
                    <a:pt x="627495" y="340996"/>
                  </a:lnTo>
                  <a:lnTo>
                    <a:pt x="628669" y="342115"/>
                  </a:lnTo>
                  <a:lnTo>
                    <a:pt x="635682" y="336801"/>
                  </a:lnTo>
                  <a:lnTo>
                    <a:pt x="643608" y="342374"/>
                  </a:lnTo>
                  <a:lnTo>
                    <a:pt x="653135" y="346652"/>
                  </a:lnTo>
                  <a:lnTo>
                    <a:pt x="654382" y="348898"/>
                  </a:lnTo>
                  <a:lnTo>
                    <a:pt x="656951" y="353523"/>
                  </a:lnTo>
                  <a:lnTo>
                    <a:pt x="665504" y="357260"/>
                  </a:lnTo>
                  <a:lnTo>
                    <a:pt x="673158" y="359929"/>
                  </a:lnTo>
                  <a:lnTo>
                    <a:pt x="675872" y="369153"/>
                  </a:lnTo>
                  <a:lnTo>
                    <a:pt x="677876" y="374918"/>
                  </a:lnTo>
                  <a:lnTo>
                    <a:pt x="677647" y="376304"/>
                  </a:lnTo>
                  <a:lnTo>
                    <a:pt x="677396" y="377821"/>
                  </a:lnTo>
                  <a:lnTo>
                    <a:pt x="676737" y="381800"/>
                  </a:lnTo>
                  <a:lnTo>
                    <a:pt x="682030" y="389613"/>
                  </a:lnTo>
                  <a:lnTo>
                    <a:pt x="687687" y="396797"/>
                  </a:lnTo>
                  <a:lnTo>
                    <a:pt x="688250" y="403598"/>
                  </a:lnTo>
                  <a:lnTo>
                    <a:pt x="683810" y="407015"/>
                  </a:lnTo>
                  <a:lnTo>
                    <a:pt x="681712" y="408628"/>
                  </a:lnTo>
                  <a:lnTo>
                    <a:pt x="680078" y="414575"/>
                  </a:lnTo>
                  <a:lnTo>
                    <a:pt x="683986" y="416890"/>
                  </a:lnTo>
                  <a:lnTo>
                    <a:pt x="685402" y="417727"/>
                  </a:lnTo>
                  <a:lnTo>
                    <a:pt x="687926" y="426144"/>
                  </a:lnTo>
                  <a:lnTo>
                    <a:pt x="696807" y="436377"/>
                  </a:lnTo>
                  <a:lnTo>
                    <a:pt x="700353" y="444048"/>
                  </a:lnTo>
                  <a:lnTo>
                    <a:pt x="706047" y="445173"/>
                  </a:lnTo>
                  <a:lnTo>
                    <a:pt x="711502" y="446246"/>
                  </a:lnTo>
                  <a:lnTo>
                    <a:pt x="718498" y="448787"/>
                  </a:lnTo>
                  <a:lnTo>
                    <a:pt x="725164" y="448951"/>
                  </a:lnTo>
                  <a:lnTo>
                    <a:pt x="729139" y="451675"/>
                  </a:lnTo>
                  <a:lnTo>
                    <a:pt x="728895" y="453460"/>
                  </a:lnTo>
                  <a:lnTo>
                    <a:pt x="727909" y="460672"/>
                  </a:lnTo>
                  <a:lnTo>
                    <a:pt x="725749" y="466948"/>
                  </a:lnTo>
                  <a:lnTo>
                    <a:pt x="725800" y="474714"/>
                  </a:lnTo>
                  <a:lnTo>
                    <a:pt x="725835" y="475089"/>
                  </a:lnTo>
                  <a:lnTo>
                    <a:pt x="726208" y="479102"/>
                  </a:lnTo>
                  <a:lnTo>
                    <a:pt x="722017" y="484918"/>
                  </a:lnTo>
                  <a:lnTo>
                    <a:pt x="726786" y="491556"/>
                  </a:lnTo>
                  <a:lnTo>
                    <a:pt x="725886" y="493161"/>
                  </a:lnTo>
                  <a:lnTo>
                    <a:pt x="723804" y="496869"/>
                  </a:lnTo>
                  <a:lnTo>
                    <a:pt x="721702" y="504677"/>
                  </a:lnTo>
                  <a:lnTo>
                    <a:pt x="716103" y="504285"/>
                  </a:lnTo>
                  <a:lnTo>
                    <a:pt x="710539" y="498795"/>
                  </a:lnTo>
                  <a:lnTo>
                    <a:pt x="710258" y="498842"/>
                  </a:lnTo>
                  <a:lnTo>
                    <a:pt x="704843" y="499755"/>
                  </a:lnTo>
                  <a:lnTo>
                    <a:pt x="702673" y="508057"/>
                  </a:lnTo>
                  <a:lnTo>
                    <a:pt x="695040" y="508500"/>
                  </a:lnTo>
                  <a:lnTo>
                    <a:pt x="688014" y="508278"/>
                  </a:lnTo>
                  <a:lnTo>
                    <a:pt x="685698" y="513443"/>
                  </a:lnTo>
                  <a:lnTo>
                    <a:pt x="689729" y="518311"/>
                  </a:lnTo>
                  <a:lnTo>
                    <a:pt x="692209" y="522818"/>
                  </a:lnTo>
                  <a:lnTo>
                    <a:pt x="690581" y="528620"/>
                  </a:lnTo>
                  <a:lnTo>
                    <a:pt x="694611" y="533701"/>
                  </a:lnTo>
                  <a:lnTo>
                    <a:pt x="693811" y="538293"/>
                  </a:lnTo>
                  <a:lnTo>
                    <a:pt x="691444" y="538659"/>
                  </a:lnTo>
                  <a:lnTo>
                    <a:pt x="685559" y="539566"/>
                  </a:lnTo>
                  <a:lnTo>
                    <a:pt x="684870" y="544187"/>
                  </a:lnTo>
                  <a:lnTo>
                    <a:pt x="691465" y="547557"/>
                  </a:lnTo>
                  <a:lnTo>
                    <a:pt x="686943" y="553426"/>
                  </a:lnTo>
                  <a:lnTo>
                    <a:pt x="678731" y="553083"/>
                  </a:lnTo>
                  <a:lnTo>
                    <a:pt x="677525" y="556351"/>
                  </a:lnTo>
                  <a:lnTo>
                    <a:pt x="685041" y="560705"/>
                  </a:lnTo>
                  <a:lnTo>
                    <a:pt x="685485" y="560962"/>
                  </a:lnTo>
                  <a:lnTo>
                    <a:pt x="689578" y="566806"/>
                  </a:lnTo>
                  <a:lnTo>
                    <a:pt x="684626" y="571704"/>
                  </a:lnTo>
                  <a:lnTo>
                    <a:pt x="680991" y="574979"/>
                  </a:lnTo>
                  <a:lnTo>
                    <a:pt x="680588" y="583319"/>
                  </a:lnTo>
                  <a:lnTo>
                    <a:pt x="676539" y="586478"/>
                  </a:lnTo>
                  <a:lnTo>
                    <a:pt x="658589" y="588829"/>
                  </a:lnTo>
                  <a:lnTo>
                    <a:pt x="652372" y="589624"/>
                  </a:lnTo>
                  <a:lnTo>
                    <a:pt x="636936" y="591580"/>
                  </a:lnTo>
                  <a:lnTo>
                    <a:pt x="617159" y="594114"/>
                  </a:lnTo>
                  <a:lnTo>
                    <a:pt x="608633" y="595192"/>
                  </a:lnTo>
                  <a:lnTo>
                    <a:pt x="611062" y="588059"/>
                  </a:lnTo>
                  <a:lnTo>
                    <a:pt x="614936" y="578815"/>
                  </a:lnTo>
                  <a:lnTo>
                    <a:pt x="620854" y="574583"/>
                  </a:lnTo>
                  <a:lnTo>
                    <a:pt x="621832" y="568416"/>
                  </a:lnTo>
                  <a:lnTo>
                    <a:pt x="624970" y="566148"/>
                  </a:lnTo>
                  <a:lnTo>
                    <a:pt x="628297" y="563741"/>
                  </a:lnTo>
                  <a:lnTo>
                    <a:pt x="631934" y="556426"/>
                  </a:lnTo>
                  <a:lnTo>
                    <a:pt x="636824" y="550841"/>
                  </a:lnTo>
                  <a:lnTo>
                    <a:pt x="636097" y="543725"/>
                  </a:lnTo>
                  <a:lnTo>
                    <a:pt x="635396" y="539883"/>
                  </a:lnTo>
                  <a:lnTo>
                    <a:pt x="628079" y="536901"/>
                  </a:lnTo>
                  <a:lnTo>
                    <a:pt x="626336" y="531117"/>
                  </a:lnTo>
                  <a:lnTo>
                    <a:pt x="624503" y="526592"/>
                  </a:lnTo>
                  <a:lnTo>
                    <a:pt x="617389" y="527348"/>
                  </a:lnTo>
                  <a:lnTo>
                    <a:pt x="588254" y="530387"/>
                  </a:lnTo>
                  <a:lnTo>
                    <a:pt x="579579" y="531364"/>
                  </a:lnTo>
                  <a:lnTo>
                    <a:pt x="559429" y="533602"/>
                  </a:lnTo>
                  <a:lnTo>
                    <a:pt x="557454" y="533824"/>
                  </a:lnTo>
                  <a:lnTo>
                    <a:pt x="532597" y="536582"/>
                  </a:lnTo>
                  <a:lnTo>
                    <a:pt x="521050" y="537850"/>
                  </a:lnTo>
                  <a:lnTo>
                    <a:pt x="491430" y="541034"/>
                  </a:lnTo>
                  <a:lnTo>
                    <a:pt x="491193" y="541055"/>
                  </a:lnTo>
                  <a:lnTo>
                    <a:pt x="486625" y="541470"/>
                  </a:lnTo>
                  <a:lnTo>
                    <a:pt x="466097" y="543304"/>
                  </a:lnTo>
                  <a:lnTo>
                    <a:pt x="462930" y="543631"/>
                  </a:lnTo>
                  <a:lnTo>
                    <a:pt x="429550" y="546999"/>
                  </a:lnTo>
                  <a:lnTo>
                    <a:pt x="415208" y="548392"/>
                  </a:lnTo>
                  <a:lnTo>
                    <a:pt x="412025" y="548697"/>
                  </a:lnTo>
                  <a:lnTo>
                    <a:pt x="390716" y="550716"/>
                  </a:lnTo>
                  <a:lnTo>
                    <a:pt x="371643" y="552387"/>
                  </a:lnTo>
                  <a:lnTo>
                    <a:pt x="367900" y="552710"/>
                  </a:lnTo>
                  <a:lnTo>
                    <a:pt x="345710" y="554672"/>
                  </a:lnTo>
                  <a:lnTo>
                    <a:pt x="338613" y="555288"/>
                  </a:lnTo>
                  <a:lnTo>
                    <a:pt x="336995" y="555428"/>
                  </a:lnTo>
                  <a:lnTo>
                    <a:pt x="307987" y="557876"/>
                  </a:lnTo>
                  <a:lnTo>
                    <a:pt x="290111" y="559270"/>
                  </a:lnTo>
                  <a:lnTo>
                    <a:pt x="287775" y="559449"/>
                  </a:lnTo>
                  <a:lnTo>
                    <a:pt x="275855" y="560355"/>
                  </a:lnTo>
                  <a:lnTo>
                    <a:pt x="259061" y="561613"/>
                  </a:lnTo>
                  <a:lnTo>
                    <a:pt x="246686" y="562520"/>
                  </a:lnTo>
                  <a:lnTo>
                    <a:pt x="228900" y="563874"/>
                  </a:lnTo>
                  <a:lnTo>
                    <a:pt x="219030" y="564609"/>
                  </a:lnTo>
                  <a:lnTo>
                    <a:pt x="206435" y="565473"/>
                  </a:lnTo>
                  <a:lnTo>
                    <a:pt x="176078" y="567481"/>
                  </a:lnTo>
                  <a:lnTo>
                    <a:pt x="148648" y="569306"/>
                  </a:lnTo>
                  <a:lnTo>
                    <a:pt x="147773" y="554320"/>
                  </a:lnTo>
                  <a:lnTo>
                    <a:pt x="147321" y="546998"/>
                  </a:lnTo>
                  <a:lnTo>
                    <a:pt x="146513" y="533940"/>
                  </a:lnTo>
                  <a:lnTo>
                    <a:pt x="144722" y="503172"/>
                  </a:lnTo>
                  <a:lnTo>
                    <a:pt x="144251" y="495507"/>
                  </a:lnTo>
                  <a:lnTo>
                    <a:pt x="143408" y="481813"/>
                  </a:lnTo>
                  <a:lnTo>
                    <a:pt x="142062" y="458207"/>
                  </a:lnTo>
                  <a:lnTo>
                    <a:pt x="141867" y="454796"/>
                  </a:lnTo>
                  <a:lnTo>
                    <a:pt x="141513" y="448604"/>
                  </a:lnTo>
                  <a:lnTo>
                    <a:pt x="139550" y="416462"/>
                  </a:lnTo>
                  <a:lnTo>
                    <a:pt x="139392" y="413875"/>
                  </a:lnTo>
                  <a:lnTo>
                    <a:pt x="139318" y="412669"/>
                  </a:lnTo>
                  <a:lnTo>
                    <a:pt x="137237" y="372161"/>
                  </a:lnTo>
                  <a:lnTo>
                    <a:pt x="136881" y="365633"/>
                  </a:lnTo>
                  <a:lnTo>
                    <a:pt x="136714" y="362585"/>
                  </a:lnTo>
                  <a:lnTo>
                    <a:pt x="135425" y="339029"/>
                  </a:lnTo>
                  <a:lnTo>
                    <a:pt x="134194" y="319027"/>
                  </a:lnTo>
                  <a:lnTo>
                    <a:pt x="133468" y="307249"/>
                  </a:lnTo>
                  <a:lnTo>
                    <a:pt x="132997" y="297962"/>
                  </a:lnTo>
                  <a:lnTo>
                    <a:pt x="131712" y="272702"/>
                  </a:lnTo>
                  <a:lnTo>
                    <a:pt x="131695" y="272357"/>
                  </a:lnTo>
                  <a:lnTo>
                    <a:pt x="130882" y="258237"/>
                  </a:lnTo>
                  <a:lnTo>
                    <a:pt x="129854" y="240393"/>
                  </a:lnTo>
                  <a:lnTo>
                    <a:pt x="129395" y="232135"/>
                  </a:lnTo>
                  <a:lnTo>
                    <a:pt x="128883" y="222937"/>
                  </a:lnTo>
                  <a:lnTo>
                    <a:pt x="130131" y="217325"/>
                  </a:lnTo>
                  <a:lnTo>
                    <a:pt x="129097" y="217326"/>
                  </a:lnTo>
                  <a:lnTo>
                    <a:pt x="126824" y="217327"/>
                  </a:lnTo>
                  <a:lnTo>
                    <a:pt x="120796" y="214029"/>
                  </a:lnTo>
                  <a:lnTo>
                    <a:pt x="114569" y="216303"/>
                  </a:lnTo>
                  <a:lnTo>
                    <a:pt x="109172" y="212510"/>
                  </a:lnTo>
                  <a:lnTo>
                    <a:pt x="108346" y="211929"/>
                  </a:lnTo>
                  <a:lnTo>
                    <a:pt x="105391" y="207362"/>
                  </a:lnTo>
                  <a:lnTo>
                    <a:pt x="101912" y="203307"/>
                  </a:lnTo>
                  <a:lnTo>
                    <a:pt x="96286" y="197023"/>
                  </a:lnTo>
                  <a:lnTo>
                    <a:pt x="97714" y="187784"/>
                  </a:lnTo>
                  <a:lnTo>
                    <a:pt x="91739" y="187181"/>
                  </a:lnTo>
                  <a:lnTo>
                    <a:pt x="89613" y="184388"/>
                  </a:lnTo>
                  <a:lnTo>
                    <a:pt x="87787" y="181988"/>
                  </a:lnTo>
                  <a:lnTo>
                    <a:pt x="80440" y="175263"/>
                  </a:lnTo>
                  <a:lnTo>
                    <a:pt x="75890" y="170365"/>
                  </a:lnTo>
                  <a:lnTo>
                    <a:pt x="73469" y="167756"/>
                  </a:lnTo>
                  <a:lnTo>
                    <a:pt x="77073" y="164506"/>
                  </a:lnTo>
                  <a:lnTo>
                    <a:pt x="79956" y="161892"/>
                  </a:lnTo>
                  <a:lnTo>
                    <a:pt x="80135" y="159413"/>
                  </a:lnTo>
                  <a:lnTo>
                    <a:pt x="80512" y="154170"/>
                  </a:lnTo>
                  <a:lnTo>
                    <a:pt x="87016" y="149319"/>
                  </a:lnTo>
                  <a:lnTo>
                    <a:pt x="86759" y="144446"/>
                  </a:lnTo>
                  <a:lnTo>
                    <a:pt x="94079" y="143878"/>
                  </a:lnTo>
                  <a:lnTo>
                    <a:pt x="97856" y="140253"/>
                  </a:lnTo>
                  <a:lnTo>
                    <a:pt x="96573" y="137209"/>
                  </a:lnTo>
                  <a:lnTo>
                    <a:pt x="95521" y="130963"/>
                  </a:lnTo>
                  <a:lnTo>
                    <a:pt x="95386" y="130159"/>
                  </a:lnTo>
                  <a:lnTo>
                    <a:pt x="89924" y="123864"/>
                  </a:lnTo>
                  <a:lnTo>
                    <a:pt x="87387" y="120800"/>
                  </a:lnTo>
                  <a:lnTo>
                    <a:pt x="83142" y="121320"/>
                  </a:lnTo>
                  <a:lnTo>
                    <a:pt x="80567" y="121634"/>
                  </a:lnTo>
                  <a:lnTo>
                    <a:pt x="74440" y="126745"/>
                  </a:lnTo>
                  <a:lnTo>
                    <a:pt x="67982" y="122642"/>
                  </a:lnTo>
                  <a:lnTo>
                    <a:pt x="58598" y="116753"/>
                  </a:lnTo>
                  <a:lnTo>
                    <a:pt x="50338" y="109746"/>
                  </a:lnTo>
                  <a:lnTo>
                    <a:pt x="46011" y="106092"/>
                  </a:lnTo>
                  <a:lnTo>
                    <a:pt x="42551" y="106577"/>
                  </a:lnTo>
                  <a:lnTo>
                    <a:pt x="39020" y="101091"/>
                  </a:lnTo>
                  <a:lnTo>
                    <a:pt x="40833" y="95875"/>
                  </a:lnTo>
                  <a:lnTo>
                    <a:pt x="36750" y="91743"/>
                  </a:lnTo>
                  <a:lnTo>
                    <a:pt x="31461" y="85714"/>
                  </a:lnTo>
                  <a:lnTo>
                    <a:pt x="31990" y="79358"/>
                  </a:lnTo>
                  <a:lnTo>
                    <a:pt x="24269" y="76720"/>
                  </a:lnTo>
                  <a:lnTo>
                    <a:pt x="24172" y="76230"/>
                  </a:lnTo>
                  <a:lnTo>
                    <a:pt x="24129" y="76016"/>
                  </a:lnTo>
                  <a:lnTo>
                    <a:pt x="23429" y="72495"/>
                  </a:lnTo>
                  <a:lnTo>
                    <a:pt x="18707" y="70267"/>
                  </a:lnTo>
                  <a:lnTo>
                    <a:pt x="13045" y="68868"/>
                  </a:lnTo>
                  <a:lnTo>
                    <a:pt x="14037" y="62986"/>
                  </a:lnTo>
                  <a:lnTo>
                    <a:pt x="12989" y="59084"/>
                  </a:lnTo>
                  <a:lnTo>
                    <a:pt x="9008" y="50350"/>
                  </a:lnTo>
                  <a:lnTo>
                    <a:pt x="7760" y="46393"/>
                  </a:lnTo>
                  <a:lnTo>
                    <a:pt x="5788" y="42484"/>
                  </a:lnTo>
                  <a:lnTo>
                    <a:pt x="5562" y="42036"/>
                  </a:lnTo>
                  <a:lnTo>
                    <a:pt x="1248" y="42421"/>
                  </a:lnTo>
                  <a:close/>
                </a:path>
              </a:pathLst>
            </a:custGeom>
            <a:solidFill>
              <a:srgbClr val="FFF5F1">
                <a:alpha val="100000"/>
              </a:srgbClr>
            </a:solidFill>
            <a:ln w="10840" cap="rnd">
              <a:solidFill>
                <a:srgbClr val="000000">
                  <a:alpha val="100000"/>
                </a:srgbClr>
              </a:solidFill>
              <a:prstDash val="solid"/>
              <a:round/>
            </a:ln>
          </p:spPr>
          <p:txBody>
            <a:bodyPr/>
            <a:lstStyle/>
            <a:p/>
          </p:txBody>
        </p:sp>
        <p:sp>
          <p:nvSpPr>
            <p:cNvPr id="46" name="pg45"/>
            <p:cNvSpPr/>
            <p:nvPr/>
          </p:nvSpPr>
          <p:spPr>
            <a:xfrm>
              <a:off x="2325437" y="2234080"/>
              <a:ext cx="1062741" cy="671175"/>
            </a:xfrm>
            <a:custGeom>
              <a:avLst/>
              <a:pathLst>
                <a:path w="1062741" h="671175">
                  <a:moveTo>
                    <a:pt x="27434" y="0"/>
                  </a:moveTo>
                  <a:lnTo>
                    <a:pt x="74075" y="9466"/>
                  </a:lnTo>
                  <a:lnTo>
                    <a:pt x="99012" y="14571"/>
                  </a:lnTo>
                  <a:lnTo>
                    <a:pt x="140070" y="22252"/>
                  </a:lnTo>
                  <a:lnTo>
                    <a:pt x="144242" y="23018"/>
                  </a:lnTo>
                  <a:lnTo>
                    <a:pt x="170077" y="27726"/>
                  </a:lnTo>
                  <a:lnTo>
                    <a:pt x="186771" y="31000"/>
                  </a:lnTo>
                  <a:lnTo>
                    <a:pt x="196344" y="32774"/>
                  </a:lnTo>
                  <a:lnTo>
                    <a:pt x="210080" y="35295"/>
                  </a:lnTo>
                  <a:lnTo>
                    <a:pt x="228414" y="38690"/>
                  </a:lnTo>
                  <a:lnTo>
                    <a:pt x="255598" y="43256"/>
                  </a:lnTo>
                  <a:lnTo>
                    <a:pt x="277850" y="47026"/>
                  </a:lnTo>
                  <a:lnTo>
                    <a:pt x="357110" y="59736"/>
                  </a:lnTo>
                  <a:lnTo>
                    <a:pt x="361378" y="60393"/>
                  </a:lnTo>
                  <a:lnTo>
                    <a:pt x="386276" y="64305"/>
                  </a:lnTo>
                  <a:lnTo>
                    <a:pt x="416662" y="68961"/>
                  </a:lnTo>
                  <a:lnTo>
                    <a:pt x="436560" y="71801"/>
                  </a:lnTo>
                  <a:lnTo>
                    <a:pt x="459486" y="75000"/>
                  </a:lnTo>
                  <a:lnTo>
                    <a:pt x="481989" y="78040"/>
                  </a:lnTo>
                  <a:lnTo>
                    <a:pt x="500239" y="80449"/>
                  </a:lnTo>
                  <a:lnTo>
                    <a:pt x="508320" y="81416"/>
                  </a:lnTo>
                  <a:lnTo>
                    <a:pt x="531334" y="84411"/>
                  </a:lnTo>
                  <a:lnTo>
                    <a:pt x="589327" y="91475"/>
                  </a:lnTo>
                  <a:lnTo>
                    <a:pt x="590294" y="91593"/>
                  </a:lnTo>
                  <a:lnTo>
                    <a:pt x="610944" y="94096"/>
                  </a:lnTo>
                  <a:lnTo>
                    <a:pt x="632566" y="96695"/>
                  </a:lnTo>
                  <a:lnTo>
                    <a:pt x="672184" y="101069"/>
                  </a:lnTo>
                  <a:lnTo>
                    <a:pt x="698769" y="103862"/>
                  </a:lnTo>
                  <a:lnTo>
                    <a:pt x="744873" y="108459"/>
                  </a:lnTo>
                  <a:lnTo>
                    <a:pt x="767743" y="110712"/>
                  </a:lnTo>
                  <a:lnTo>
                    <a:pt x="774471" y="111253"/>
                  </a:lnTo>
                  <a:lnTo>
                    <a:pt x="790420" y="112730"/>
                  </a:lnTo>
                  <a:lnTo>
                    <a:pt x="839245" y="117020"/>
                  </a:lnTo>
                  <a:lnTo>
                    <a:pt x="872572" y="119740"/>
                  </a:lnTo>
                  <a:lnTo>
                    <a:pt x="883169" y="120583"/>
                  </a:lnTo>
                  <a:lnTo>
                    <a:pt x="888517" y="121003"/>
                  </a:lnTo>
                  <a:lnTo>
                    <a:pt x="912410" y="122725"/>
                  </a:lnTo>
                  <a:lnTo>
                    <a:pt x="948934" y="125321"/>
                  </a:lnTo>
                  <a:lnTo>
                    <a:pt x="956827" y="125830"/>
                  </a:lnTo>
                  <a:lnTo>
                    <a:pt x="974886" y="127039"/>
                  </a:lnTo>
                  <a:lnTo>
                    <a:pt x="990736" y="128061"/>
                  </a:lnTo>
                  <a:lnTo>
                    <a:pt x="1019636" y="129700"/>
                  </a:lnTo>
                  <a:lnTo>
                    <a:pt x="1062741" y="131984"/>
                  </a:lnTo>
                  <a:lnTo>
                    <a:pt x="1061663" y="152219"/>
                  </a:lnTo>
                  <a:lnTo>
                    <a:pt x="1060249" y="180539"/>
                  </a:lnTo>
                  <a:lnTo>
                    <a:pt x="1059324" y="199104"/>
                  </a:lnTo>
                  <a:lnTo>
                    <a:pt x="1058665" y="213022"/>
                  </a:lnTo>
                  <a:lnTo>
                    <a:pt x="1057738" y="232655"/>
                  </a:lnTo>
                  <a:lnTo>
                    <a:pt x="1056187" y="265223"/>
                  </a:lnTo>
                  <a:lnTo>
                    <a:pt x="1056032" y="268487"/>
                  </a:lnTo>
                  <a:lnTo>
                    <a:pt x="1055012" y="290828"/>
                  </a:lnTo>
                  <a:lnTo>
                    <a:pt x="1053503" y="317374"/>
                  </a:lnTo>
                  <a:lnTo>
                    <a:pt x="1051995" y="344737"/>
                  </a:lnTo>
                  <a:lnTo>
                    <a:pt x="1051520" y="353380"/>
                  </a:lnTo>
                  <a:lnTo>
                    <a:pt x="1051508" y="353622"/>
                  </a:lnTo>
                  <a:lnTo>
                    <a:pt x="1050171" y="380534"/>
                  </a:lnTo>
                  <a:lnTo>
                    <a:pt x="1048785" y="406226"/>
                  </a:lnTo>
                  <a:lnTo>
                    <a:pt x="1047288" y="435436"/>
                  </a:lnTo>
                  <a:lnTo>
                    <a:pt x="1046814" y="445047"/>
                  </a:lnTo>
                  <a:lnTo>
                    <a:pt x="1046157" y="458401"/>
                  </a:lnTo>
                  <a:lnTo>
                    <a:pt x="1045954" y="462536"/>
                  </a:lnTo>
                  <a:lnTo>
                    <a:pt x="1044663" y="487130"/>
                  </a:lnTo>
                  <a:lnTo>
                    <a:pt x="1044364" y="493020"/>
                  </a:lnTo>
                  <a:lnTo>
                    <a:pt x="1042112" y="537485"/>
                  </a:lnTo>
                  <a:lnTo>
                    <a:pt x="1041808" y="545901"/>
                  </a:lnTo>
                  <a:lnTo>
                    <a:pt x="1041725" y="548196"/>
                  </a:lnTo>
                  <a:lnTo>
                    <a:pt x="1041066" y="563433"/>
                  </a:lnTo>
                  <a:lnTo>
                    <a:pt x="1039843" y="588942"/>
                  </a:lnTo>
                  <a:lnTo>
                    <a:pt x="1039411" y="597857"/>
                  </a:lnTo>
                  <a:lnTo>
                    <a:pt x="1038510" y="618425"/>
                  </a:lnTo>
                  <a:lnTo>
                    <a:pt x="1037712" y="634766"/>
                  </a:lnTo>
                  <a:lnTo>
                    <a:pt x="1037143" y="646440"/>
                  </a:lnTo>
                  <a:lnTo>
                    <a:pt x="1036384" y="663238"/>
                  </a:lnTo>
                  <a:lnTo>
                    <a:pt x="1034635" y="663295"/>
                  </a:lnTo>
                  <a:lnTo>
                    <a:pt x="943896" y="657820"/>
                  </a:lnTo>
                  <a:lnTo>
                    <a:pt x="942678" y="657744"/>
                  </a:lnTo>
                  <a:lnTo>
                    <a:pt x="939083" y="657518"/>
                  </a:lnTo>
                  <a:lnTo>
                    <a:pt x="866784" y="652619"/>
                  </a:lnTo>
                  <a:lnTo>
                    <a:pt x="850194" y="651775"/>
                  </a:lnTo>
                  <a:lnTo>
                    <a:pt x="827788" y="650577"/>
                  </a:lnTo>
                  <a:lnTo>
                    <a:pt x="769301" y="645534"/>
                  </a:lnTo>
                  <a:lnTo>
                    <a:pt x="726090" y="640983"/>
                  </a:lnTo>
                  <a:lnTo>
                    <a:pt x="673746" y="636011"/>
                  </a:lnTo>
                  <a:lnTo>
                    <a:pt x="665728" y="635217"/>
                  </a:lnTo>
                  <a:lnTo>
                    <a:pt x="642258" y="632976"/>
                  </a:lnTo>
                  <a:lnTo>
                    <a:pt x="618704" y="630654"/>
                  </a:lnTo>
                  <a:lnTo>
                    <a:pt x="607429" y="629457"/>
                  </a:lnTo>
                  <a:lnTo>
                    <a:pt x="566310" y="624948"/>
                  </a:lnTo>
                  <a:lnTo>
                    <a:pt x="562564" y="623684"/>
                  </a:lnTo>
                  <a:lnTo>
                    <a:pt x="518629" y="619022"/>
                  </a:lnTo>
                  <a:lnTo>
                    <a:pt x="497755" y="616468"/>
                  </a:lnTo>
                  <a:lnTo>
                    <a:pt x="479458" y="614181"/>
                  </a:lnTo>
                  <a:lnTo>
                    <a:pt x="448738" y="610836"/>
                  </a:lnTo>
                  <a:lnTo>
                    <a:pt x="413202" y="607099"/>
                  </a:lnTo>
                  <a:lnTo>
                    <a:pt x="405977" y="604704"/>
                  </a:lnTo>
                  <a:lnTo>
                    <a:pt x="381846" y="601700"/>
                  </a:lnTo>
                  <a:lnTo>
                    <a:pt x="378250" y="619254"/>
                  </a:lnTo>
                  <a:lnTo>
                    <a:pt x="375826" y="637924"/>
                  </a:lnTo>
                  <a:lnTo>
                    <a:pt x="374778" y="645725"/>
                  </a:lnTo>
                  <a:lnTo>
                    <a:pt x="374044" y="651183"/>
                  </a:lnTo>
                  <a:lnTo>
                    <a:pt x="371913" y="671175"/>
                  </a:lnTo>
                  <a:lnTo>
                    <a:pt x="365361" y="667638"/>
                  </a:lnTo>
                  <a:lnTo>
                    <a:pt x="364165" y="661813"/>
                  </a:lnTo>
                  <a:lnTo>
                    <a:pt x="359473" y="655786"/>
                  </a:lnTo>
                  <a:lnTo>
                    <a:pt x="358222" y="649194"/>
                  </a:lnTo>
                  <a:lnTo>
                    <a:pt x="354879" y="642688"/>
                  </a:lnTo>
                  <a:lnTo>
                    <a:pt x="350788" y="634552"/>
                  </a:lnTo>
                  <a:lnTo>
                    <a:pt x="346297" y="630321"/>
                  </a:lnTo>
                  <a:lnTo>
                    <a:pt x="345636" y="629698"/>
                  </a:lnTo>
                  <a:lnTo>
                    <a:pt x="339977" y="633547"/>
                  </a:lnTo>
                  <a:lnTo>
                    <a:pt x="337818" y="636591"/>
                  </a:lnTo>
                  <a:lnTo>
                    <a:pt x="336404" y="638584"/>
                  </a:lnTo>
                  <a:lnTo>
                    <a:pt x="329900" y="650631"/>
                  </a:lnTo>
                  <a:lnTo>
                    <a:pt x="325295" y="653699"/>
                  </a:lnTo>
                  <a:lnTo>
                    <a:pt x="320255" y="652713"/>
                  </a:lnTo>
                  <a:lnTo>
                    <a:pt x="312169" y="651124"/>
                  </a:lnTo>
                  <a:lnTo>
                    <a:pt x="301546" y="656099"/>
                  </a:lnTo>
                  <a:lnTo>
                    <a:pt x="296703" y="648337"/>
                  </a:lnTo>
                  <a:lnTo>
                    <a:pt x="280902" y="649529"/>
                  </a:lnTo>
                  <a:lnTo>
                    <a:pt x="272221" y="649460"/>
                  </a:lnTo>
                  <a:lnTo>
                    <a:pt x="263495" y="646114"/>
                  </a:lnTo>
                  <a:lnTo>
                    <a:pt x="257972" y="641906"/>
                  </a:lnTo>
                  <a:lnTo>
                    <a:pt x="250387" y="646084"/>
                  </a:lnTo>
                  <a:lnTo>
                    <a:pt x="246101" y="656318"/>
                  </a:lnTo>
                  <a:lnTo>
                    <a:pt x="238725" y="650863"/>
                  </a:lnTo>
                  <a:lnTo>
                    <a:pt x="226931" y="647536"/>
                  </a:lnTo>
                  <a:lnTo>
                    <a:pt x="217285" y="644392"/>
                  </a:lnTo>
                  <a:lnTo>
                    <a:pt x="214660" y="644496"/>
                  </a:lnTo>
                  <a:lnTo>
                    <a:pt x="204788" y="650574"/>
                  </a:lnTo>
                  <a:lnTo>
                    <a:pt x="204646" y="655282"/>
                  </a:lnTo>
                  <a:lnTo>
                    <a:pt x="204138" y="655503"/>
                  </a:lnTo>
                  <a:lnTo>
                    <a:pt x="198482" y="657956"/>
                  </a:lnTo>
                  <a:lnTo>
                    <a:pt x="192761" y="652120"/>
                  </a:lnTo>
                  <a:lnTo>
                    <a:pt x="188720" y="644034"/>
                  </a:lnTo>
                  <a:lnTo>
                    <a:pt x="189710" y="637883"/>
                  </a:lnTo>
                  <a:lnTo>
                    <a:pt x="185904" y="629308"/>
                  </a:lnTo>
                  <a:lnTo>
                    <a:pt x="188101" y="622635"/>
                  </a:lnTo>
                  <a:lnTo>
                    <a:pt x="184972" y="611423"/>
                  </a:lnTo>
                  <a:lnTo>
                    <a:pt x="183365" y="603571"/>
                  </a:lnTo>
                  <a:lnTo>
                    <a:pt x="173879" y="594138"/>
                  </a:lnTo>
                  <a:lnTo>
                    <a:pt x="168321" y="596454"/>
                  </a:lnTo>
                  <a:lnTo>
                    <a:pt x="162091" y="590564"/>
                  </a:lnTo>
                  <a:lnTo>
                    <a:pt x="158071" y="588843"/>
                  </a:lnTo>
                  <a:lnTo>
                    <a:pt x="154739" y="579052"/>
                  </a:lnTo>
                  <a:lnTo>
                    <a:pt x="158047" y="573835"/>
                  </a:lnTo>
                  <a:lnTo>
                    <a:pt x="160260" y="566982"/>
                  </a:lnTo>
                  <a:lnTo>
                    <a:pt x="160096" y="559884"/>
                  </a:lnTo>
                  <a:lnTo>
                    <a:pt x="155566" y="553619"/>
                  </a:lnTo>
                  <a:lnTo>
                    <a:pt x="150315" y="548871"/>
                  </a:lnTo>
                  <a:lnTo>
                    <a:pt x="145750" y="533708"/>
                  </a:lnTo>
                  <a:lnTo>
                    <a:pt x="139930" y="520452"/>
                  </a:lnTo>
                  <a:lnTo>
                    <a:pt x="141574" y="512642"/>
                  </a:lnTo>
                  <a:lnTo>
                    <a:pt x="139701" y="506542"/>
                  </a:lnTo>
                  <a:lnTo>
                    <a:pt x="141211" y="499628"/>
                  </a:lnTo>
                  <a:lnTo>
                    <a:pt x="138254" y="493373"/>
                  </a:lnTo>
                  <a:lnTo>
                    <a:pt x="139696" y="482929"/>
                  </a:lnTo>
                  <a:lnTo>
                    <a:pt x="135197" y="479234"/>
                  </a:lnTo>
                  <a:lnTo>
                    <a:pt x="132248" y="475942"/>
                  </a:lnTo>
                  <a:lnTo>
                    <a:pt x="128623" y="470105"/>
                  </a:lnTo>
                  <a:lnTo>
                    <a:pt x="126922" y="467360"/>
                  </a:lnTo>
                  <a:lnTo>
                    <a:pt x="122804" y="467246"/>
                  </a:lnTo>
                  <a:lnTo>
                    <a:pt x="121889" y="472790"/>
                  </a:lnTo>
                  <a:lnTo>
                    <a:pt x="114514" y="478262"/>
                  </a:lnTo>
                  <a:lnTo>
                    <a:pt x="103723" y="484265"/>
                  </a:lnTo>
                  <a:lnTo>
                    <a:pt x="97575" y="484212"/>
                  </a:lnTo>
                  <a:lnTo>
                    <a:pt x="93730" y="491276"/>
                  </a:lnTo>
                  <a:lnTo>
                    <a:pt x="85857" y="488216"/>
                  </a:lnTo>
                  <a:lnTo>
                    <a:pt x="79020" y="480023"/>
                  </a:lnTo>
                  <a:lnTo>
                    <a:pt x="74861" y="477199"/>
                  </a:lnTo>
                  <a:lnTo>
                    <a:pt x="73897" y="473481"/>
                  </a:lnTo>
                  <a:lnTo>
                    <a:pt x="73104" y="470418"/>
                  </a:lnTo>
                  <a:lnTo>
                    <a:pt x="74368" y="464710"/>
                  </a:lnTo>
                  <a:lnTo>
                    <a:pt x="78098" y="462893"/>
                  </a:lnTo>
                  <a:lnTo>
                    <a:pt x="78894" y="455830"/>
                  </a:lnTo>
                  <a:lnTo>
                    <a:pt x="75043" y="447290"/>
                  </a:lnTo>
                  <a:lnTo>
                    <a:pt x="80509" y="440685"/>
                  </a:lnTo>
                  <a:lnTo>
                    <a:pt x="89517" y="439698"/>
                  </a:lnTo>
                  <a:lnTo>
                    <a:pt x="93309" y="436731"/>
                  </a:lnTo>
                  <a:lnTo>
                    <a:pt x="91744" y="432495"/>
                  </a:lnTo>
                  <a:lnTo>
                    <a:pt x="93925" y="426109"/>
                  </a:lnTo>
                  <a:lnTo>
                    <a:pt x="91045" y="421928"/>
                  </a:lnTo>
                  <a:lnTo>
                    <a:pt x="88516" y="415787"/>
                  </a:lnTo>
                  <a:lnTo>
                    <a:pt x="91943" y="407354"/>
                  </a:lnTo>
                  <a:lnTo>
                    <a:pt x="87091" y="402643"/>
                  </a:lnTo>
                  <a:lnTo>
                    <a:pt x="88709" y="397182"/>
                  </a:lnTo>
                  <a:lnTo>
                    <a:pt x="95061" y="397502"/>
                  </a:lnTo>
                  <a:lnTo>
                    <a:pt x="96227" y="389144"/>
                  </a:lnTo>
                  <a:lnTo>
                    <a:pt x="97872" y="384468"/>
                  </a:lnTo>
                  <a:lnTo>
                    <a:pt x="99625" y="379777"/>
                  </a:lnTo>
                  <a:lnTo>
                    <a:pt x="102290" y="369906"/>
                  </a:lnTo>
                  <a:lnTo>
                    <a:pt x="106269" y="367282"/>
                  </a:lnTo>
                  <a:lnTo>
                    <a:pt x="106715" y="355579"/>
                  </a:lnTo>
                  <a:lnTo>
                    <a:pt x="111547" y="355176"/>
                  </a:lnTo>
                  <a:lnTo>
                    <a:pt x="115034" y="346362"/>
                  </a:lnTo>
                  <a:lnTo>
                    <a:pt x="117645" y="337454"/>
                  </a:lnTo>
                  <a:lnTo>
                    <a:pt x="116497" y="336119"/>
                  </a:lnTo>
                  <a:lnTo>
                    <a:pt x="114593" y="333904"/>
                  </a:lnTo>
                  <a:lnTo>
                    <a:pt x="105845" y="334994"/>
                  </a:lnTo>
                  <a:lnTo>
                    <a:pt x="97319" y="334079"/>
                  </a:lnTo>
                  <a:lnTo>
                    <a:pt x="93601" y="332299"/>
                  </a:lnTo>
                  <a:lnTo>
                    <a:pt x="91024" y="331063"/>
                  </a:lnTo>
                  <a:lnTo>
                    <a:pt x="91897" y="323795"/>
                  </a:lnTo>
                  <a:lnTo>
                    <a:pt x="87888" y="320479"/>
                  </a:lnTo>
                  <a:lnTo>
                    <a:pt x="86115" y="319011"/>
                  </a:lnTo>
                  <a:lnTo>
                    <a:pt x="80001" y="318060"/>
                  </a:lnTo>
                  <a:lnTo>
                    <a:pt x="78950" y="312446"/>
                  </a:lnTo>
                  <a:lnTo>
                    <a:pt x="71706" y="306594"/>
                  </a:lnTo>
                  <a:lnTo>
                    <a:pt x="67532" y="298174"/>
                  </a:lnTo>
                  <a:lnTo>
                    <a:pt x="70097" y="292382"/>
                  </a:lnTo>
                  <a:lnTo>
                    <a:pt x="67546" y="289357"/>
                  </a:lnTo>
                  <a:lnTo>
                    <a:pt x="62285" y="283104"/>
                  </a:lnTo>
                  <a:lnTo>
                    <a:pt x="60049" y="275810"/>
                  </a:lnTo>
                  <a:lnTo>
                    <a:pt x="56642" y="269835"/>
                  </a:lnTo>
                  <a:lnTo>
                    <a:pt x="52355" y="259523"/>
                  </a:lnTo>
                  <a:lnTo>
                    <a:pt x="47611" y="252665"/>
                  </a:lnTo>
                  <a:lnTo>
                    <a:pt x="45307" y="247439"/>
                  </a:lnTo>
                  <a:lnTo>
                    <a:pt x="43424" y="240810"/>
                  </a:lnTo>
                  <a:lnTo>
                    <a:pt x="39705" y="238819"/>
                  </a:lnTo>
                  <a:lnTo>
                    <a:pt x="31481" y="234532"/>
                  </a:lnTo>
                  <a:lnTo>
                    <a:pt x="26872" y="229643"/>
                  </a:lnTo>
                  <a:lnTo>
                    <a:pt x="24155" y="221907"/>
                  </a:lnTo>
                  <a:lnTo>
                    <a:pt x="13923" y="212956"/>
                  </a:lnTo>
                  <a:lnTo>
                    <a:pt x="16495" y="208098"/>
                  </a:lnTo>
                  <a:lnTo>
                    <a:pt x="22252" y="205907"/>
                  </a:lnTo>
                  <a:lnTo>
                    <a:pt x="16383" y="197800"/>
                  </a:lnTo>
                  <a:lnTo>
                    <a:pt x="17174" y="192018"/>
                  </a:lnTo>
                  <a:lnTo>
                    <a:pt x="20781" y="186321"/>
                  </a:lnTo>
                  <a:lnTo>
                    <a:pt x="17942" y="181490"/>
                  </a:lnTo>
                  <a:lnTo>
                    <a:pt x="20149" y="176225"/>
                  </a:lnTo>
                  <a:lnTo>
                    <a:pt x="12129" y="165855"/>
                  </a:lnTo>
                  <a:lnTo>
                    <a:pt x="12697" y="158612"/>
                  </a:lnTo>
                  <a:lnTo>
                    <a:pt x="8625" y="153959"/>
                  </a:lnTo>
                  <a:lnTo>
                    <a:pt x="4980" y="145712"/>
                  </a:lnTo>
                  <a:lnTo>
                    <a:pt x="872" y="134622"/>
                  </a:lnTo>
                  <a:lnTo>
                    <a:pt x="501" y="133007"/>
                  </a:lnTo>
                  <a:lnTo>
                    <a:pt x="0" y="130820"/>
                  </a:lnTo>
                  <a:lnTo>
                    <a:pt x="3429" y="114482"/>
                  </a:lnTo>
                  <a:lnTo>
                    <a:pt x="5917" y="102560"/>
                  </a:lnTo>
                  <a:lnTo>
                    <a:pt x="8477" y="90310"/>
                  </a:lnTo>
                  <a:lnTo>
                    <a:pt x="13152" y="67904"/>
                  </a:lnTo>
                  <a:lnTo>
                    <a:pt x="13721" y="65186"/>
                  </a:lnTo>
                  <a:close/>
                </a:path>
              </a:pathLst>
            </a:custGeom>
            <a:solidFill>
              <a:srgbClr val="FFF8F6">
                <a:alpha val="100000"/>
              </a:srgbClr>
            </a:solidFill>
            <a:ln w="10840" cap="rnd">
              <a:solidFill>
                <a:srgbClr val="000000">
                  <a:alpha val="100000"/>
                </a:srgbClr>
              </a:solidFill>
              <a:prstDash val="solid"/>
              <a:round/>
            </a:ln>
          </p:spPr>
          <p:txBody>
            <a:bodyPr/>
            <a:lstStyle/>
            <a:p/>
          </p:txBody>
        </p:sp>
        <p:sp>
          <p:nvSpPr>
            <p:cNvPr id="47" name="pg46"/>
            <p:cNvSpPr/>
            <p:nvPr/>
          </p:nvSpPr>
          <p:spPr>
            <a:xfrm>
              <a:off x="3334627" y="3162554"/>
              <a:ext cx="884473" cy="408188"/>
            </a:xfrm>
            <a:custGeom>
              <a:avLst/>
              <a:pathLst>
                <a:path w="884473" h="408188">
                  <a:moveTo>
                    <a:pt x="723" y="250395"/>
                  </a:moveTo>
                  <a:lnTo>
                    <a:pt x="1825" y="228664"/>
                  </a:lnTo>
                  <a:lnTo>
                    <a:pt x="2569" y="213386"/>
                  </a:lnTo>
                  <a:lnTo>
                    <a:pt x="3618" y="190690"/>
                  </a:lnTo>
                  <a:lnTo>
                    <a:pt x="3922" y="184132"/>
                  </a:lnTo>
                  <a:lnTo>
                    <a:pt x="4448" y="172944"/>
                  </a:lnTo>
                  <a:lnTo>
                    <a:pt x="5622" y="148051"/>
                  </a:lnTo>
                  <a:lnTo>
                    <a:pt x="6390" y="132619"/>
                  </a:lnTo>
                  <a:lnTo>
                    <a:pt x="6486" y="130681"/>
                  </a:lnTo>
                  <a:lnTo>
                    <a:pt x="7974" y="99662"/>
                  </a:lnTo>
                  <a:lnTo>
                    <a:pt x="9547" y="66469"/>
                  </a:lnTo>
                  <a:lnTo>
                    <a:pt x="10310" y="51627"/>
                  </a:lnTo>
                  <a:lnTo>
                    <a:pt x="10441" y="49085"/>
                  </a:lnTo>
                  <a:lnTo>
                    <a:pt x="12775" y="0"/>
                  </a:lnTo>
                  <a:lnTo>
                    <a:pt x="65985" y="2439"/>
                  </a:lnTo>
                  <a:lnTo>
                    <a:pt x="68798" y="2558"/>
                  </a:lnTo>
                  <a:lnTo>
                    <a:pt x="114982" y="4457"/>
                  </a:lnTo>
                  <a:lnTo>
                    <a:pt x="135236" y="5205"/>
                  </a:lnTo>
                  <a:lnTo>
                    <a:pt x="172493" y="6445"/>
                  </a:lnTo>
                  <a:lnTo>
                    <a:pt x="204186" y="7381"/>
                  </a:lnTo>
                  <a:lnTo>
                    <a:pt x="287238" y="9232"/>
                  </a:lnTo>
                  <a:lnTo>
                    <a:pt x="309362" y="9579"/>
                  </a:lnTo>
                  <a:lnTo>
                    <a:pt x="387337" y="10091"/>
                  </a:lnTo>
                  <a:lnTo>
                    <a:pt x="421208" y="10076"/>
                  </a:lnTo>
                  <a:lnTo>
                    <a:pt x="451929" y="9956"/>
                  </a:lnTo>
                  <a:lnTo>
                    <a:pt x="479113" y="9752"/>
                  </a:lnTo>
                  <a:lnTo>
                    <a:pt x="518628" y="9288"/>
                  </a:lnTo>
                  <a:lnTo>
                    <a:pt x="552597" y="8697"/>
                  </a:lnTo>
                  <a:lnTo>
                    <a:pt x="554590" y="13315"/>
                  </a:lnTo>
                  <a:lnTo>
                    <a:pt x="558996" y="17792"/>
                  </a:lnTo>
                  <a:lnTo>
                    <a:pt x="563700" y="19139"/>
                  </a:lnTo>
                  <a:lnTo>
                    <a:pt x="571403" y="23226"/>
                  </a:lnTo>
                  <a:lnTo>
                    <a:pt x="574179" y="24696"/>
                  </a:lnTo>
                  <a:lnTo>
                    <a:pt x="578901" y="26437"/>
                  </a:lnTo>
                  <a:lnTo>
                    <a:pt x="586688" y="28922"/>
                  </a:lnTo>
                  <a:lnTo>
                    <a:pt x="587133" y="29064"/>
                  </a:lnTo>
                  <a:lnTo>
                    <a:pt x="591453" y="33157"/>
                  </a:lnTo>
                  <a:lnTo>
                    <a:pt x="598384" y="38879"/>
                  </a:lnTo>
                  <a:lnTo>
                    <a:pt x="606648" y="37956"/>
                  </a:lnTo>
                  <a:lnTo>
                    <a:pt x="610954" y="33958"/>
                  </a:lnTo>
                  <a:lnTo>
                    <a:pt x="613514" y="26741"/>
                  </a:lnTo>
                  <a:lnTo>
                    <a:pt x="615315" y="25041"/>
                  </a:lnTo>
                  <a:lnTo>
                    <a:pt x="620854" y="25837"/>
                  </a:lnTo>
                  <a:lnTo>
                    <a:pt x="630677" y="27455"/>
                  </a:lnTo>
                  <a:lnTo>
                    <a:pt x="637037" y="26209"/>
                  </a:lnTo>
                  <a:lnTo>
                    <a:pt x="640544" y="25519"/>
                  </a:lnTo>
                  <a:lnTo>
                    <a:pt x="648668" y="25605"/>
                  </a:lnTo>
                  <a:lnTo>
                    <a:pt x="651706" y="26011"/>
                  </a:lnTo>
                  <a:lnTo>
                    <a:pt x="654911" y="26438"/>
                  </a:lnTo>
                  <a:lnTo>
                    <a:pt x="658249" y="23691"/>
                  </a:lnTo>
                  <a:lnTo>
                    <a:pt x="665681" y="24787"/>
                  </a:lnTo>
                  <a:lnTo>
                    <a:pt x="669448" y="23363"/>
                  </a:lnTo>
                  <a:lnTo>
                    <a:pt x="675755" y="24818"/>
                  </a:lnTo>
                  <a:lnTo>
                    <a:pt x="678230" y="29122"/>
                  </a:lnTo>
                  <a:lnTo>
                    <a:pt x="683122" y="32747"/>
                  </a:lnTo>
                  <a:lnTo>
                    <a:pt x="686501" y="35248"/>
                  </a:lnTo>
                  <a:lnTo>
                    <a:pt x="696929" y="36139"/>
                  </a:lnTo>
                  <a:lnTo>
                    <a:pt x="697856" y="36890"/>
                  </a:lnTo>
                  <a:lnTo>
                    <a:pt x="702882" y="40960"/>
                  </a:lnTo>
                  <a:lnTo>
                    <a:pt x="708582" y="39514"/>
                  </a:lnTo>
                  <a:lnTo>
                    <a:pt x="718450" y="43540"/>
                  </a:lnTo>
                  <a:lnTo>
                    <a:pt x="719018" y="43771"/>
                  </a:lnTo>
                  <a:lnTo>
                    <a:pt x="721492" y="48434"/>
                  </a:lnTo>
                  <a:lnTo>
                    <a:pt x="729378" y="48631"/>
                  </a:lnTo>
                  <a:lnTo>
                    <a:pt x="728529" y="56034"/>
                  </a:lnTo>
                  <a:lnTo>
                    <a:pt x="733668" y="60791"/>
                  </a:lnTo>
                  <a:lnTo>
                    <a:pt x="736892" y="65890"/>
                  </a:lnTo>
                  <a:lnTo>
                    <a:pt x="738616" y="68614"/>
                  </a:lnTo>
                  <a:lnTo>
                    <a:pt x="747046" y="67709"/>
                  </a:lnTo>
                  <a:lnTo>
                    <a:pt x="749531" y="71259"/>
                  </a:lnTo>
                  <a:lnTo>
                    <a:pt x="754952" y="69977"/>
                  </a:lnTo>
                  <a:lnTo>
                    <a:pt x="761405" y="73544"/>
                  </a:lnTo>
                  <a:lnTo>
                    <a:pt x="758706" y="80422"/>
                  </a:lnTo>
                  <a:lnTo>
                    <a:pt x="759497" y="90163"/>
                  </a:lnTo>
                  <a:lnTo>
                    <a:pt x="765324" y="97424"/>
                  </a:lnTo>
                  <a:lnTo>
                    <a:pt x="766985" y="99491"/>
                  </a:lnTo>
                  <a:lnTo>
                    <a:pt x="767219" y="105585"/>
                  </a:lnTo>
                  <a:lnTo>
                    <a:pt x="767155" y="106129"/>
                  </a:lnTo>
                  <a:lnTo>
                    <a:pt x="766396" y="112555"/>
                  </a:lnTo>
                  <a:lnTo>
                    <a:pt x="774470" y="119271"/>
                  </a:lnTo>
                  <a:lnTo>
                    <a:pt x="774468" y="128099"/>
                  </a:lnTo>
                  <a:lnTo>
                    <a:pt x="779472" y="131141"/>
                  </a:lnTo>
                  <a:lnTo>
                    <a:pt x="788748" y="137099"/>
                  </a:lnTo>
                  <a:lnTo>
                    <a:pt x="786517" y="145794"/>
                  </a:lnTo>
                  <a:lnTo>
                    <a:pt x="789974" y="151481"/>
                  </a:lnTo>
                  <a:lnTo>
                    <a:pt x="792002" y="154812"/>
                  </a:lnTo>
                  <a:lnTo>
                    <a:pt x="796585" y="160892"/>
                  </a:lnTo>
                  <a:lnTo>
                    <a:pt x="794737" y="170403"/>
                  </a:lnTo>
                  <a:lnTo>
                    <a:pt x="793000" y="176562"/>
                  </a:lnTo>
                  <a:lnTo>
                    <a:pt x="792697" y="177635"/>
                  </a:lnTo>
                  <a:lnTo>
                    <a:pt x="792375" y="184975"/>
                  </a:lnTo>
                  <a:lnTo>
                    <a:pt x="795305" y="191809"/>
                  </a:lnTo>
                  <a:lnTo>
                    <a:pt x="796632" y="196121"/>
                  </a:lnTo>
                  <a:lnTo>
                    <a:pt x="804030" y="193662"/>
                  </a:lnTo>
                  <a:lnTo>
                    <a:pt x="805362" y="198535"/>
                  </a:lnTo>
                  <a:lnTo>
                    <a:pt x="806695" y="203408"/>
                  </a:lnTo>
                  <a:lnTo>
                    <a:pt x="812797" y="204972"/>
                  </a:lnTo>
                  <a:lnTo>
                    <a:pt x="812737" y="213726"/>
                  </a:lnTo>
                  <a:lnTo>
                    <a:pt x="812718" y="216374"/>
                  </a:lnTo>
                  <a:lnTo>
                    <a:pt x="813332" y="222717"/>
                  </a:lnTo>
                  <a:lnTo>
                    <a:pt x="817157" y="228366"/>
                  </a:lnTo>
                  <a:lnTo>
                    <a:pt x="815295" y="233822"/>
                  </a:lnTo>
                  <a:lnTo>
                    <a:pt x="815740" y="240015"/>
                  </a:lnTo>
                  <a:lnTo>
                    <a:pt x="815806" y="240928"/>
                  </a:lnTo>
                  <a:lnTo>
                    <a:pt x="821075" y="240305"/>
                  </a:lnTo>
                  <a:lnTo>
                    <a:pt x="820737" y="243887"/>
                  </a:lnTo>
                  <a:lnTo>
                    <a:pt x="820287" y="248647"/>
                  </a:lnTo>
                  <a:lnTo>
                    <a:pt x="821037" y="254089"/>
                  </a:lnTo>
                  <a:lnTo>
                    <a:pt x="821140" y="258164"/>
                  </a:lnTo>
                  <a:lnTo>
                    <a:pt x="821258" y="262873"/>
                  </a:lnTo>
                  <a:lnTo>
                    <a:pt x="825312" y="268659"/>
                  </a:lnTo>
                  <a:lnTo>
                    <a:pt x="824673" y="275033"/>
                  </a:lnTo>
                  <a:lnTo>
                    <a:pt x="826757" y="278488"/>
                  </a:lnTo>
                  <a:lnTo>
                    <a:pt x="827635" y="279943"/>
                  </a:lnTo>
                  <a:lnTo>
                    <a:pt x="824828" y="285550"/>
                  </a:lnTo>
                  <a:lnTo>
                    <a:pt x="825951" y="293819"/>
                  </a:lnTo>
                  <a:lnTo>
                    <a:pt x="820764" y="300296"/>
                  </a:lnTo>
                  <a:lnTo>
                    <a:pt x="825402" y="307205"/>
                  </a:lnTo>
                  <a:lnTo>
                    <a:pt x="832051" y="310770"/>
                  </a:lnTo>
                  <a:lnTo>
                    <a:pt x="835732" y="317222"/>
                  </a:lnTo>
                  <a:lnTo>
                    <a:pt x="834135" y="319718"/>
                  </a:lnTo>
                  <a:lnTo>
                    <a:pt x="835383" y="327532"/>
                  </a:lnTo>
                  <a:lnTo>
                    <a:pt x="839697" y="327147"/>
                  </a:lnTo>
                  <a:lnTo>
                    <a:pt x="839923" y="327595"/>
                  </a:lnTo>
                  <a:lnTo>
                    <a:pt x="841895" y="331503"/>
                  </a:lnTo>
                  <a:lnTo>
                    <a:pt x="843143" y="335461"/>
                  </a:lnTo>
                  <a:lnTo>
                    <a:pt x="847124" y="344194"/>
                  </a:lnTo>
                  <a:lnTo>
                    <a:pt x="848172" y="348097"/>
                  </a:lnTo>
                  <a:lnTo>
                    <a:pt x="847180" y="353978"/>
                  </a:lnTo>
                  <a:lnTo>
                    <a:pt x="852842" y="355377"/>
                  </a:lnTo>
                  <a:lnTo>
                    <a:pt x="857564" y="357606"/>
                  </a:lnTo>
                  <a:lnTo>
                    <a:pt x="858264" y="361126"/>
                  </a:lnTo>
                  <a:lnTo>
                    <a:pt x="858307" y="361341"/>
                  </a:lnTo>
                  <a:lnTo>
                    <a:pt x="858404" y="361830"/>
                  </a:lnTo>
                  <a:lnTo>
                    <a:pt x="866125" y="364469"/>
                  </a:lnTo>
                  <a:lnTo>
                    <a:pt x="865596" y="370825"/>
                  </a:lnTo>
                  <a:lnTo>
                    <a:pt x="870885" y="376854"/>
                  </a:lnTo>
                  <a:lnTo>
                    <a:pt x="874968" y="380986"/>
                  </a:lnTo>
                  <a:lnTo>
                    <a:pt x="873155" y="386201"/>
                  </a:lnTo>
                  <a:lnTo>
                    <a:pt x="876686" y="391687"/>
                  </a:lnTo>
                  <a:lnTo>
                    <a:pt x="880146" y="391202"/>
                  </a:lnTo>
                  <a:lnTo>
                    <a:pt x="884473" y="394856"/>
                  </a:lnTo>
                  <a:lnTo>
                    <a:pt x="881258" y="395034"/>
                  </a:lnTo>
                  <a:lnTo>
                    <a:pt x="836016" y="397404"/>
                  </a:lnTo>
                  <a:lnTo>
                    <a:pt x="835656" y="397422"/>
                  </a:lnTo>
                  <a:lnTo>
                    <a:pt x="813006" y="398513"/>
                  </a:lnTo>
                  <a:lnTo>
                    <a:pt x="811641" y="398577"/>
                  </a:lnTo>
                  <a:lnTo>
                    <a:pt x="798383" y="399233"/>
                  </a:lnTo>
                  <a:lnTo>
                    <a:pt x="789747" y="399604"/>
                  </a:lnTo>
                  <a:lnTo>
                    <a:pt x="766892" y="400576"/>
                  </a:lnTo>
                  <a:lnTo>
                    <a:pt x="766258" y="400602"/>
                  </a:lnTo>
                  <a:lnTo>
                    <a:pt x="732065" y="401938"/>
                  </a:lnTo>
                  <a:lnTo>
                    <a:pt x="725137" y="402191"/>
                  </a:lnTo>
                  <a:lnTo>
                    <a:pt x="720799" y="402354"/>
                  </a:lnTo>
                  <a:lnTo>
                    <a:pt x="711354" y="402699"/>
                  </a:lnTo>
                  <a:lnTo>
                    <a:pt x="674686" y="403881"/>
                  </a:lnTo>
                  <a:lnTo>
                    <a:pt x="669936" y="404022"/>
                  </a:lnTo>
                  <a:lnTo>
                    <a:pt x="633131" y="405068"/>
                  </a:lnTo>
                  <a:lnTo>
                    <a:pt x="628613" y="405186"/>
                  </a:lnTo>
                  <a:lnTo>
                    <a:pt x="617374" y="405467"/>
                  </a:lnTo>
                  <a:lnTo>
                    <a:pt x="602683" y="405813"/>
                  </a:lnTo>
                  <a:lnTo>
                    <a:pt x="582512" y="406253"/>
                  </a:lnTo>
                  <a:lnTo>
                    <a:pt x="559032" y="406704"/>
                  </a:lnTo>
                  <a:lnTo>
                    <a:pt x="547895" y="406895"/>
                  </a:lnTo>
                  <a:lnTo>
                    <a:pt x="536420" y="407088"/>
                  </a:lnTo>
                  <a:lnTo>
                    <a:pt x="501708" y="407575"/>
                  </a:lnTo>
                  <a:lnTo>
                    <a:pt x="499815" y="407598"/>
                  </a:lnTo>
                  <a:lnTo>
                    <a:pt x="490283" y="407701"/>
                  </a:lnTo>
                  <a:lnTo>
                    <a:pt x="457401" y="407974"/>
                  </a:lnTo>
                  <a:lnTo>
                    <a:pt x="444812" y="408073"/>
                  </a:lnTo>
                  <a:lnTo>
                    <a:pt x="444514" y="408075"/>
                  </a:lnTo>
                  <a:lnTo>
                    <a:pt x="425645" y="408188"/>
                  </a:lnTo>
                  <a:lnTo>
                    <a:pt x="388508" y="408168"/>
                  </a:lnTo>
                  <a:lnTo>
                    <a:pt x="386897" y="408164"/>
                  </a:lnTo>
                  <a:lnTo>
                    <a:pt x="358013" y="408023"/>
                  </a:lnTo>
                  <a:lnTo>
                    <a:pt x="331333" y="407759"/>
                  </a:lnTo>
                  <a:lnTo>
                    <a:pt x="329295" y="407736"/>
                  </a:lnTo>
                  <a:lnTo>
                    <a:pt x="298571" y="407398"/>
                  </a:lnTo>
                  <a:lnTo>
                    <a:pt x="274761" y="407026"/>
                  </a:lnTo>
                  <a:lnTo>
                    <a:pt x="271549" y="406974"/>
                  </a:lnTo>
                  <a:lnTo>
                    <a:pt x="262835" y="406828"/>
                  </a:lnTo>
                  <a:lnTo>
                    <a:pt x="249462" y="406586"/>
                  </a:lnTo>
                  <a:lnTo>
                    <a:pt x="219928" y="405941"/>
                  </a:lnTo>
                  <a:lnTo>
                    <a:pt x="197558" y="405397"/>
                  </a:lnTo>
                  <a:lnTo>
                    <a:pt x="198658" y="360880"/>
                  </a:lnTo>
                  <a:lnTo>
                    <a:pt x="198692" y="359441"/>
                  </a:lnTo>
                  <a:lnTo>
                    <a:pt x="198979" y="347386"/>
                  </a:lnTo>
                  <a:lnTo>
                    <a:pt x="199796" y="313188"/>
                  </a:lnTo>
                  <a:lnTo>
                    <a:pt x="199961" y="306277"/>
                  </a:lnTo>
                  <a:lnTo>
                    <a:pt x="200723" y="272705"/>
                  </a:lnTo>
                  <a:lnTo>
                    <a:pt x="150053" y="271310"/>
                  </a:lnTo>
                  <a:lnTo>
                    <a:pt x="143608" y="271107"/>
                  </a:lnTo>
                  <a:lnTo>
                    <a:pt x="140355" y="271003"/>
                  </a:lnTo>
                  <a:lnTo>
                    <a:pt x="97923" y="269524"/>
                  </a:lnTo>
                  <a:lnTo>
                    <a:pt x="67242" y="268365"/>
                  </a:lnTo>
                  <a:lnTo>
                    <a:pt x="47988" y="267579"/>
                  </a:lnTo>
                  <a:lnTo>
                    <a:pt x="0" y="265399"/>
                  </a:lnTo>
                  <a:close/>
                </a:path>
              </a:pathLst>
            </a:custGeom>
            <a:solidFill>
              <a:srgbClr val="FFFEFE">
                <a:alpha val="100000"/>
              </a:srgbClr>
            </a:solidFill>
            <a:ln w="10840" cap="rnd">
              <a:solidFill>
                <a:srgbClr val="000000">
                  <a:alpha val="100000"/>
                </a:srgbClr>
              </a:solidFill>
              <a:prstDash val="solid"/>
              <a:round/>
            </a:ln>
          </p:spPr>
          <p:txBody>
            <a:bodyPr/>
            <a:lstStyle/>
            <a:p/>
          </p:txBody>
        </p:sp>
        <p:sp>
          <p:nvSpPr>
            <p:cNvPr id="48" name="pg47"/>
            <p:cNvSpPr/>
            <p:nvPr/>
          </p:nvSpPr>
          <p:spPr>
            <a:xfrm>
              <a:off x="1697112" y="3065854"/>
              <a:ext cx="664968" cy="1029962"/>
            </a:xfrm>
            <a:custGeom>
              <a:avLst/>
              <a:pathLst>
                <a:path w="664968" h="1029962">
                  <a:moveTo>
                    <a:pt x="9180" y="348388"/>
                  </a:moveTo>
                  <a:lnTo>
                    <a:pt x="13245" y="331692"/>
                  </a:lnTo>
                  <a:lnTo>
                    <a:pt x="16215" y="319512"/>
                  </a:lnTo>
                  <a:lnTo>
                    <a:pt x="21966" y="295661"/>
                  </a:lnTo>
                  <a:lnTo>
                    <a:pt x="29319" y="265243"/>
                  </a:lnTo>
                  <a:lnTo>
                    <a:pt x="34555" y="243145"/>
                  </a:lnTo>
                  <a:lnTo>
                    <a:pt x="40615" y="217802"/>
                  </a:lnTo>
                  <a:lnTo>
                    <a:pt x="52768" y="165742"/>
                  </a:lnTo>
                  <a:lnTo>
                    <a:pt x="57074" y="146842"/>
                  </a:lnTo>
                  <a:lnTo>
                    <a:pt x="66859" y="105437"/>
                  </a:lnTo>
                  <a:lnTo>
                    <a:pt x="80541" y="48905"/>
                  </a:lnTo>
                  <a:lnTo>
                    <a:pt x="88453" y="15561"/>
                  </a:lnTo>
                  <a:lnTo>
                    <a:pt x="92214" y="0"/>
                  </a:lnTo>
                  <a:lnTo>
                    <a:pt x="118302" y="6279"/>
                  </a:lnTo>
                  <a:lnTo>
                    <a:pt x="153086" y="15128"/>
                  </a:lnTo>
                  <a:lnTo>
                    <a:pt x="156508" y="15990"/>
                  </a:lnTo>
                  <a:lnTo>
                    <a:pt x="167547" y="18757"/>
                  </a:lnTo>
                  <a:lnTo>
                    <a:pt x="187355" y="23423"/>
                  </a:lnTo>
                  <a:lnTo>
                    <a:pt x="208838" y="28665"/>
                  </a:lnTo>
                  <a:lnTo>
                    <a:pt x="235208" y="34448"/>
                  </a:lnTo>
                  <a:lnTo>
                    <a:pt x="264339" y="40930"/>
                  </a:lnTo>
                  <a:lnTo>
                    <a:pt x="295403" y="47756"/>
                  </a:lnTo>
                  <a:lnTo>
                    <a:pt x="319364" y="53054"/>
                  </a:lnTo>
                  <a:lnTo>
                    <a:pt x="340520" y="57570"/>
                  </a:lnTo>
                  <a:lnTo>
                    <a:pt x="360323" y="61699"/>
                  </a:lnTo>
                  <a:lnTo>
                    <a:pt x="376807" y="65285"/>
                  </a:lnTo>
                  <a:lnTo>
                    <a:pt x="377574" y="65455"/>
                  </a:lnTo>
                  <a:lnTo>
                    <a:pt x="415255" y="73694"/>
                  </a:lnTo>
                  <a:lnTo>
                    <a:pt x="443495" y="79503"/>
                  </a:lnTo>
                  <a:lnTo>
                    <a:pt x="488097" y="88509"/>
                  </a:lnTo>
                  <a:lnTo>
                    <a:pt x="511696" y="93041"/>
                  </a:lnTo>
                  <a:lnTo>
                    <a:pt x="541816" y="99007"/>
                  </a:lnTo>
                  <a:lnTo>
                    <a:pt x="568546" y="103699"/>
                  </a:lnTo>
                  <a:lnTo>
                    <a:pt x="582017" y="106028"/>
                  </a:lnTo>
                  <a:lnTo>
                    <a:pt x="611031" y="112066"/>
                  </a:lnTo>
                  <a:lnTo>
                    <a:pt x="641695" y="117592"/>
                  </a:lnTo>
                  <a:lnTo>
                    <a:pt x="664968" y="121740"/>
                  </a:lnTo>
                  <a:lnTo>
                    <a:pt x="659858" y="153323"/>
                  </a:lnTo>
                  <a:lnTo>
                    <a:pt x="654071" y="187783"/>
                  </a:lnTo>
                  <a:lnTo>
                    <a:pt x="647741" y="225101"/>
                  </a:lnTo>
                  <a:lnTo>
                    <a:pt x="643140" y="252424"/>
                  </a:lnTo>
                  <a:lnTo>
                    <a:pt x="637060" y="288381"/>
                  </a:lnTo>
                  <a:lnTo>
                    <a:pt x="631863" y="318656"/>
                  </a:lnTo>
                  <a:lnTo>
                    <a:pt x="629696" y="331466"/>
                  </a:lnTo>
                  <a:lnTo>
                    <a:pt x="623613" y="368465"/>
                  </a:lnTo>
                  <a:lnTo>
                    <a:pt x="623202" y="370969"/>
                  </a:lnTo>
                  <a:lnTo>
                    <a:pt x="618995" y="396175"/>
                  </a:lnTo>
                  <a:lnTo>
                    <a:pt x="616545" y="410887"/>
                  </a:lnTo>
                  <a:lnTo>
                    <a:pt x="611232" y="443958"/>
                  </a:lnTo>
                  <a:lnTo>
                    <a:pt x="610330" y="449588"/>
                  </a:lnTo>
                  <a:lnTo>
                    <a:pt x="599620" y="514568"/>
                  </a:lnTo>
                  <a:lnTo>
                    <a:pt x="597045" y="531261"/>
                  </a:lnTo>
                  <a:lnTo>
                    <a:pt x="592656" y="557709"/>
                  </a:lnTo>
                  <a:lnTo>
                    <a:pt x="590384" y="571429"/>
                  </a:lnTo>
                  <a:lnTo>
                    <a:pt x="586849" y="593568"/>
                  </a:lnTo>
                  <a:lnTo>
                    <a:pt x="583607" y="613891"/>
                  </a:lnTo>
                  <a:lnTo>
                    <a:pt x="581511" y="627221"/>
                  </a:lnTo>
                  <a:lnTo>
                    <a:pt x="575960" y="662357"/>
                  </a:lnTo>
                  <a:lnTo>
                    <a:pt x="572930" y="680117"/>
                  </a:lnTo>
                  <a:lnTo>
                    <a:pt x="569921" y="698668"/>
                  </a:lnTo>
                  <a:lnTo>
                    <a:pt x="567561" y="713487"/>
                  </a:lnTo>
                  <a:lnTo>
                    <a:pt x="563346" y="740775"/>
                  </a:lnTo>
                  <a:lnTo>
                    <a:pt x="559329" y="766552"/>
                  </a:lnTo>
                  <a:lnTo>
                    <a:pt x="557639" y="778144"/>
                  </a:lnTo>
                  <a:lnTo>
                    <a:pt x="554457" y="798819"/>
                  </a:lnTo>
                  <a:lnTo>
                    <a:pt x="549635" y="830252"/>
                  </a:lnTo>
                  <a:lnTo>
                    <a:pt x="544161" y="866882"/>
                  </a:lnTo>
                  <a:lnTo>
                    <a:pt x="542941" y="874322"/>
                  </a:lnTo>
                  <a:lnTo>
                    <a:pt x="541569" y="884176"/>
                  </a:lnTo>
                  <a:lnTo>
                    <a:pt x="534488" y="892739"/>
                  </a:lnTo>
                  <a:lnTo>
                    <a:pt x="529035" y="901048"/>
                  </a:lnTo>
                  <a:lnTo>
                    <a:pt x="527019" y="904561"/>
                  </a:lnTo>
                  <a:lnTo>
                    <a:pt x="520271" y="904614"/>
                  </a:lnTo>
                  <a:lnTo>
                    <a:pt x="514650" y="900938"/>
                  </a:lnTo>
                  <a:lnTo>
                    <a:pt x="510401" y="896511"/>
                  </a:lnTo>
                  <a:lnTo>
                    <a:pt x="509089" y="890225"/>
                  </a:lnTo>
                  <a:lnTo>
                    <a:pt x="506132" y="884978"/>
                  </a:lnTo>
                  <a:lnTo>
                    <a:pt x="501446" y="883807"/>
                  </a:lnTo>
                  <a:lnTo>
                    <a:pt x="497692" y="885765"/>
                  </a:lnTo>
                  <a:lnTo>
                    <a:pt x="493696" y="884665"/>
                  </a:lnTo>
                  <a:lnTo>
                    <a:pt x="491538" y="881377"/>
                  </a:lnTo>
                  <a:lnTo>
                    <a:pt x="485179" y="880173"/>
                  </a:lnTo>
                  <a:lnTo>
                    <a:pt x="479057" y="880525"/>
                  </a:lnTo>
                  <a:lnTo>
                    <a:pt x="474470" y="882911"/>
                  </a:lnTo>
                  <a:lnTo>
                    <a:pt x="466836" y="883309"/>
                  </a:lnTo>
                  <a:lnTo>
                    <a:pt x="465358" y="887615"/>
                  </a:lnTo>
                  <a:lnTo>
                    <a:pt x="465265" y="888220"/>
                  </a:lnTo>
                  <a:lnTo>
                    <a:pt x="464131" y="895578"/>
                  </a:lnTo>
                  <a:lnTo>
                    <a:pt x="463960" y="904467"/>
                  </a:lnTo>
                  <a:lnTo>
                    <a:pt x="466341" y="910580"/>
                  </a:lnTo>
                  <a:lnTo>
                    <a:pt x="468809" y="915971"/>
                  </a:lnTo>
                  <a:lnTo>
                    <a:pt x="464134" y="921961"/>
                  </a:lnTo>
                  <a:lnTo>
                    <a:pt x="463107" y="932701"/>
                  </a:lnTo>
                  <a:lnTo>
                    <a:pt x="462215" y="943650"/>
                  </a:lnTo>
                  <a:lnTo>
                    <a:pt x="465191" y="949659"/>
                  </a:lnTo>
                  <a:lnTo>
                    <a:pt x="462349" y="960806"/>
                  </a:lnTo>
                  <a:lnTo>
                    <a:pt x="460629" y="970624"/>
                  </a:lnTo>
                  <a:lnTo>
                    <a:pt x="463779" y="976575"/>
                  </a:lnTo>
                  <a:lnTo>
                    <a:pt x="464990" y="996639"/>
                  </a:lnTo>
                  <a:lnTo>
                    <a:pt x="463965" y="1013140"/>
                  </a:lnTo>
                  <a:lnTo>
                    <a:pt x="460774" y="1014965"/>
                  </a:lnTo>
                  <a:lnTo>
                    <a:pt x="458560" y="1014498"/>
                  </a:lnTo>
                  <a:lnTo>
                    <a:pt x="456903" y="1021377"/>
                  </a:lnTo>
                  <a:lnTo>
                    <a:pt x="454618" y="1029962"/>
                  </a:lnTo>
                  <a:lnTo>
                    <a:pt x="439198" y="1008639"/>
                  </a:lnTo>
                  <a:lnTo>
                    <a:pt x="417679" y="978810"/>
                  </a:lnTo>
                  <a:lnTo>
                    <a:pt x="407268" y="964472"/>
                  </a:lnTo>
                  <a:lnTo>
                    <a:pt x="394458" y="946702"/>
                  </a:lnTo>
                  <a:lnTo>
                    <a:pt x="385491" y="934306"/>
                  </a:lnTo>
                  <a:lnTo>
                    <a:pt x="363950" y="904288"/>
                  </a:lnTo>
                  <a:lnTo>
                    <a:pt x="346495" y="880124"/>
                  </a:lnTo>
                  <a:lnTo>
                    <a:pt x="342381" y="874401"/>
                  </a:lnTo>
                  <a:lnTo>
                    <a:pt x="324837" y="849885"/>
                  </a:lnTo>
                  <a:lnTo>
                    <a:pt x="300280" y="815651"/>
                  </a:lnTo>
                  <a:lnTo>
                    <a:pt x="290572" y="801969"/>
                  </a:lnTo>
                  <a:lnTo>
                    <a:pt x="246564" y="740199"/>
                  </a:lnTo>
                  <a:lnTo>
                    <a:pt x="232503" y="720466"/>
                  </a:lnTo>
                  <a:lnTo>
                    <a:pt x="225809" y="711024"/>
                  </a:lnTo>
                  <a:lnTo>
                    <a:pt x="189080" y="659156"/>
                  </a:lnTo>
                  <a:lnTo>
                    <a:pt x="176264" y="641155"/>
                  </a:lnTo>
                  <a:lnTo>
                    <a:pt x="160535" y="618910"/>
                  </a:lnTo>
                  <a:lnTo>
                    <a:pt x="126964" y="571269"/>
                  </a:lnTo>
                  <a:lnTo>
                    <a:pt x="120975" y="562687"/>
                  </a:lnTo>
                  <a:lnTo>
                    <a:pt x="84325" y="510425"/>
                  </a:lnTo>
                  <a:lnTo>
                    <a:pt x="67482" y="486520"/>
                  </a:lnTo>
                  <a:lnTo>
                    <a:pt x="57632" y="472446"/>
                  </a:lnTo>
                  <a:lnTo>
                    <a:pt x="53646" y="466768"/>
                  </a:lnTo>
                  <a:lnTo>
                    <a:pt x="33057" y="437252"/>
                  </a:lnTo>
                  <a:lnTo>
                    <a:pt x="32875" y="436990"/>
                  </a:lnTo>
                  <a:lnTo>
                    <a:pt x="7662" y="400757"/>
                  </a:lnTo>
                  <a:lnTo>
                    <a:pt x="0" y="389740"/>
                  </a:lnTo>
                  <a:lnTo>
                    <a:pt x="1948" y="380873"/>
                  </a:lnTo>
                  <a:lnTo>
                    <a:pt x="3246" y="374973"/>
                  </a:lnTo>
                  <a:lnTo>
                    <a:pt x="4767" y="368062"/>
                  </a:lnTo>
                  <a:lnTo>
                    <a:pt x="8383" y="351662"/>
                  </a:lnTo>
                  <a:close/>
                </a:path>
              </a:pathLst>
            </a:custGeom>
            <a:solidFill>
              <a:srgbClr val="FFF0EA">
                <a:alpha val="100000"/>
              </a:srgbClr>
            </a:solidFill>
            <a:ln w="10840" cap="rnd">
              <a:solidFill>
                <a:srgbClr val="000000">
                  <a:alpha val="100000"/>
                </a:srgbClr>
              </a:solidFill>
              <a:prstDash val="solid"/>
              <a:round/>
            </a:ln>
          </p:spPr>
          <p:txBody>
            <a:bodyPr/>
            <a:lstStyle/>
            <a:p/>
          </p:txBody>
        </p:sp>
        <p:sp>
          <p:nvSpPr>
            <p:cNvPr id="49" name="pg48"/>
            <p:cNvSpPr/>
            <p:nvPr/>
          </p:nvSpPr>
          <p:spPr>
            <a:xfrm>
              <a:off x="6335137" y="2385664"/>
              <a:ext cx="175353" cy="372461"/>
            </a:xfrm>
            <a:custGeom>
              <a:avLst/>
              <a:pathLst>
                <a:path w="175353" h="372461">
                  <a:moveTo>
                    <a:pt x="17446" y="357865"/>
                  </a:moveTo>
                  <a:lnTo>
                    <a:pt x="18301" y="353026"/>
                  </a:lnTo>
                  <a:lnTo>
                    <a:pt x="15760" y="345786"/>
                  </a:lnTo>
                  <a:lnTo>
                    <a:pt x="18786" y="342884"/>
                  </a:lnTo>
                  <a:lnTo>
                    <a:pt x="21486" y="336654"/>
                  </a:lnTo>
                  <a:lnTo>
                    <a:pt x="20154" y="334833"/>
                  </a:lnTo>
                  <a:lnTo>
                    <a:pt x="18191" y="332145"/>
                  </a:lnTo>
                  <a:lnTo>
                    <a:pt x="18780" y="325865"/>
                  </a:lnTo>
                  <a:lnTo>
                    <a:pt x="14361" y="317887"/>
                  </a:lnTo>
                  <a:lnTo>
                    <a:pt x="14150" y="316857"/>
                  </a:lnTo>
                  <a:lnTo>
                    <a:pt x="12672" y="309656"/>
                  </a:lnTo>
                  <a:lnTo>
                    <a:pt x="12525" y="307183"/>
                  </a:lnTo>
                  <a:lnTo>
                    <a:pt x="12269" y="302904"/>
                  </a:lnTo>
                  <a:lnTo>
                    <a:pt x="11484" y="295036"/>
                  </a:lnTo>
                  <a:lnTo>
                    <a:pt x="10343" y="293005"/>
                  </a:lnTo>
                  <a:lnTo>
                    <a:pt x="8652" y="289994"/>
                  </a:lnTo>
                  <a:lnTo>
                    <a:pt x="7219" y="281018"/>
                  </a:lnTo>
                  <a:lnTo>
                    <a:pt x="5822" y="272309"/>
                  </a:lnTo>
                  <a:lnTo>
                    <a:pt x="2400" y="261993"/>
                  </a:lnTo>
                  <a:lnTo>
                    <a:pt x="5106" y="256499"/>
                  </a:lnTo>
                  <a:lnTo>
                    <a:pt x="5346" y="256011"/>
                  </a:lnTo>
                  <a:lnTo>
                    <a:pt x="4384" y="240317"/>
                  </a:lnTo>
                  <a:lnTo>
                    <a:pt x="8220" y="233264"/>
                  </a:lnTo>
                  <a:lnTo>
                    <a:pt x="8575" y="231244"/>
                  </a:lnTo>
                  <a:lnTo>
                    <a:pt x="9517" y="225859"/>
                  </a:lnTo>
                  <a:lnTo>
                    <a:pt x="7817" y="217123"/>
                  </a:lnTo>
                  <a:lnTo>
                    <a:pt x="10098" y="205394"/>
                  </a:lnTo>
                  <a:lnTo>
                    <a:pt x="7234" y="200333"/>
                  </a:lnTo>
                  <a:lnTo>
                    <a:pt x="8798" y="194264"/>
                  </a:lnTo>
                  <a:lnTo>
                    <a:pt x="8975" y="193573"/>
                  </a:lnTo>
                  <a:lnTo>
                    <a:pt x="9317" y="183615"/>
                  </a:lnTo>
                  <a:lnTo>
                    <a:pt x="5275" y="176961"/>
                  </a:lnTo>
                  <a:lnTo>
                    <a:pt x="3484" y="174011"/>
                  </a:lnTo>
                  <a:lnTo>
                    <a:pt x="1348" y="165900"/>
                  </a:lnTo>
                  <a:lnTo>
                    <a:pt x="0" y="159927"/>
                  </a:lnTo>
                  <a:lnTo>
                    <a:pt x="2391" y="154324"/>
                  </a:lnTo>
                  <a:lnTo>
                    <a:pt x="6839" y="150834"/>
                  </a:lnTo>
                  <a:lnTo>
                    <a:pt x="12949" y="148627"/>
                  </a:lnTo>
                  <a:lnTo>
                    <a:pt x="15825" y="146066"/>
                  </a:lnTo>
                  <a:lnTo>
                    <a:pt x="17256" y="144791"/>
                  </a:lnTo>
                  <a:lnTo>
                    <a:pt x="18660" y="137531"/>
                  </a:lnTo>
                  <a:lnTo>
                    <a:pt x="19842" y="136549"/>
                  </a:lnTo>
                  <a:lnTo>
                    <a:pt x="25377" y="131944"/>
                  </a:lnTo>
                  <a:lnTo>
                    <a:pt x="27090" y="124449"/>
                  </a:lnTo>
                  <a:lnTo>
                    <a:pt x="31413" y="118092"/>
                  </a:lnTo>
                  <a:lnTo>
                    <a:pt x="28592" y="112516"/>
                  </a:lnTo>
                  <a:lnTo>
                    <a:pt x="30921" y="107115"/>
                  </a:lnTo>
                  <a:lnTo>
                    <a:pt x="28107" y="101214"/>
                  </a:lnTo>
                  <a:lnTo>
                    <a:pt x="23506" y="97505"/>
                  </a:lnTo>
                  <a:lnTo>
                    <a:pt x="16055" y="88511"/>
                  </a:lnTo>
                  <a:lnTo>
                    <a:pt x="18307" y="79305"/>
                  </a:lnTo>
                  <a:lnTo>
                    <a:pt x="19000" y="68163"/>
                  </a:lnTo>
                  <a:lnTo>
                    <a:pt x="19999" y="63316"/>
                  </a:lnTo>
                  <a:lnTo>
                    <a:pt x="13805" y="56401"/>
                  </a:lnTo>
                  <a:lnTo>
                    <a:pt x="14724" y="50672"/>
                  </a:lnTo>
                  <a:lnTo>
                    <a:pt x="12354" y="43459"/>
                  </a:lnTo>
                  <a:lnTo>
                    <a:pt x="14831" y="36847"/>
                  </a:lnTo>
                  <a:lnTo>
                    <a:pt x="14535" y="28093"/>
                  </a:lnTo>
                  <a:lnTo>
                    <a:pt x="14409" y="24153"/>
                  </a:lnTo>
                  <a:lnTo>
                    <a:pt x="9668" y="20056"/>
                  </a:lnTo>
                  <a:lnTo>
                    <a:pt x="14948" y="13606"/>
                  </a:lnTo>
                  <a:lnTo>
                    <a:pt x="20077" y="7016"/>
                  </a:lnTo>
                  <a:lnTo>
                    <a:pt x="25035" y="10010"/>
                  </a:lnTo>
                  <a:lnTo>
                    <a:pt x="31635" y="11396"/>
                  </a:lnTo>
                  <a:lnTo>
                    <a:pt x="35263" y="9734"/>
                  </a:lnTo>
                  <a:lnTo>
                    <a:pt x="36007" y="3776"/>
                  </a:lnTo>
                  <a:lnTo>
                    <a:pt x="37100" y="0"/>
                  </a:lnTo>
                  <a:lnTo>
                    <a:pt x="53708" y="37754"/>
                  </a:lnTo>
                  <a:lnTo>
                    <a:pt x="67900" y="70387"/>
                  </a:lnTo>
                  <a:lnTo>
                    <a:pt x="80153" y="99846"/>
                  </a:lnTo>
                  <a:lnTo>
                    <a:pt x="83248" y="107282"/>
                  </a:lnTo>
                  <a:lnTo>
                    <a:pt x="88407" y="119681"/>
                  </a:lnTo>
                  <a:lnTo>
                    <a:pt x="90427" y="124539"/>
                  </a:lnTo>
                  <a:lnTo>
                    <a:pt x="91305" y="126652"/>
                  </a:lnTo>
                  <a:lnTo>
                    <a:pt x="92654" y="129899"/>
                  </a:lnTo>
                  <a:lnTo>
                    <a:pt x="101023" y="150653"/>
                  </a:lnTo>
                  <a:lnTo>
                    <a:pt x="113813" y="182392"/>
                  </a:lnTo>
                  <a:lnTo>
                    <a:pt x="116194" y="188161"/>
                  </a:lnTo>
                  <a:lnTo>
                    <a:pt x="120926" y="199636"/>
                  </a:lnTo>
                  <a:lnTo>
                    <a:pt x="127792" y="215880"/>
                  </a:lnTo>
                  <a:lnTo>
                    <a:pt x="129972" y="219382"/>
                  </a:lnTo>
                  <a:lnTo>
                    <a:pt x="132181" y="222929"/>
                  </a:lnTo>
                  <a:lnTo>
                    <a:pt x="133296" y="227658"/>
                  </a:lnTo>
                  <a:lnTo>
                    <a:pt x="134693" y="233593"/>
                  </a:lnTo>
                  <a:lnTo>
                    <a:pt x="135725" y="240871"/>
                  </a:lnTo>
                  <a:lnTo>
                    <a:pt x="143469" y="245324"/>
                  </a:lnTo>
                  <a:lnTo>
                    <a:pt x="150565" y="250490"/>
                  </a:lnTo>
                  <a:lnTo>
                    <a:pt x="158310" y="255157"/>
                  </a:lnTo>
                  <a:lnTo>
                    <a:pt x="159006" y="260316"/>
                  </a:lnTo>
                  <a:lnTo>
                    <a:pt x="161051" y="266840"/>
                  </a:lnTo>
                  <a:lnTo>
                    <a:pt x="162085" y="267288"/>
                  </a:lnTo>
                  <a:lnTo>
                    <a:pt x="169723" y="270597"/>
                  </a:lnTo>
                  <a:lnTo>
                    <a:pt x="175353" y="271341"/>
                  </a:lnTo>
                  <a:lnTo>
                    <a:pt x="174730" y="278464"/>
                  </a:lnTo>
                  <a:lnTo>
                    <a:pt x="173774" y="284157"/>
                  </a:lnTo>
                  <a:lnTo>
                    <a:pt x="173141" y="291777"/>
                  </a:lnTo>
                  <a:lnTo>
                    <a:pt x="173639" y="296738"/>
                  </a:lnTo>
                  <a:lnTo>
                    <a:pt x="173866" y="299009"/>
                  </a:lnTo>
                  <a:lnTo>
                    <a:pt x="169705" y="300898"/>
                  </a:lnTo>
                  <a:lnTo>
                    <a:pt x="163122" y="301348"/>
                  </a:lnTo>
                  <a:lnTo>
                    <a:pt x="160635" y="304548"/>
                  </a:lnTo>
                  <a:lnTo>
                    <a:pt x="155281" y="308017"/>
                  </a:lnTo>
                  <a:lnTo>
                    <a:pt x="154989" y="312170"/>
                  </a:lnTo>
                  <a:lnTo>
                    <a:pt x="154729" y="315841"/>
                  </a:lnTo>
                  <a:lnTo>
                    <a:pt x="149782" y="316910"/>
                  </a:lnTo>
                  <a:lnTo>
                    <a:pt x="146623" y="317590"/>
                  </a:lnTo>
                  <a:lnTo>
                    <a:pt x="144477" y="321976"/>
                  </a:lnTo>
                  <a:lnTo>
                    <a:pt x="147277" y="328568"/>
                  </a:lnTo>
                  <a:lnTo>
                    <a:pt x="141597" y="330862"/>
                  </a:lnTo>
                  <a:lnTo>
                    <a:pt x="140683" y="331230"/>
                  </a:lnTo>
                  <a:lnTo>
                    <a:pt x="138988" y="337543"/>
                  </a:lnTo>
                  <a:lnTo>
                    <a:pt x="133734" y="339350"/>
                  </a:lnTo>
                  <a:lnTo>
                    <a:pt x="107763" y="348077"/>
                  </a:lnTo>
                  <a:lnTo>
                    <a:pt x="97751" y="351440"/>
                  </a:lnTo>
                  <a:lnTo>
                    <a:pt x="92292" y="353221"/>
                  </a:lnTo>
                  <a:lnTo>
                    <a:pt x="83733" y="356004"/>
                  </a:lnTo>
                  <a:lnTo>
                    <a:pt x="80959" y="356904"/>
                  </a:lnTo>
                  <a:lnTo>
                    <a:pt x="66986" y="361417"/>
                  </a:lnTo>
                  <a:lnTo>
                    <a:pt x="63025" y="362691"/>
                  </a:lnTo>
                  <a:lnTo>
                    <a:pt x="55764" y="365016"/>
                  </a:lnTo>
                  <a:lnTo>
                    <a:pt x="48470" y="367344"/>
                  </a:lnTo>
                  <a:lnTo>
                    <a:pt x="36617" y="371109"/>
                  </a:lnTo>
                  <a:lnTo>
                    <a:pt x="33017" y="372248"/>
                  </a:lnTo>
                  <a:lnTo>
                    <a:pt x="32344" y="372461"/>
                  </a:lnTo>
                  <a:lnTo>
                    <a:pt x="29118" y="368699"/>
                  </a:lnTo>
                  <a:lnTo>
                    <a:pt x="21606" y="365158"/>
                  </a:lnTo>
                  <a:lnTo>
                    <a:pt x="18003" y="358841"/>
                  </a:lnTo>
                  <a:close/>
                </a:path>
              </a:pathLst>
            </a:custGeom>
            <a:solidFill>
              <a:srgbClr val="FFF6F2">
                <a:alpha val="100000"/>
              </a:srgbClr>
            </a:solidFill>
            <a:ln w="10840" cap="rnd">
              <a:solidFill>
                <a:srgbClr val="000000">
                  <a:alpha val="100000"/>
                </a:srgbClr>
              </a:solidFill>
              <a:prstDash val="solid"/>
              <a:round/>
            </a:ln>
          </p:spPr>
          <p:txBody>
            <a:bodyPr/>
            <a:lstStyle/>
            <a:p/>
          </p:txBody>
        </p:sp>
        <p:sp>
          <p:nvSpPr>
            <p:cNvPr id="50" name="pg49"/>
            <p:cNvSpPr/>
            <p:nvPr/>
          </p:nvSpPr>
          <p:spPr>
            <a:xfrm>
              <a:off x="6190899" y="3003859"/>
              <a:ext cx="145948" cy="320107"/>
            </a:xfrm>
            <a:custGeom>
              <a:avLst/>
              <a:pathLst>
                <a:path w="145948" h="320107">
                  <a:moveTo>
                    <a:pt x="10056" y="248444"/>
                  </a:moveTo>
                  <a:lnTo>
                    <a:pt x="11766" y="245472"/>
                  </a:lnTo>
                  <a:lnTo>
                    <a:pt x="12784" y="239695"/>
                  </a:lnTo>
                  <a:lnTo>
                    <a:pt x="14818" y="235006"/>
                  </a:lnTo>
                  <a:lnTo>
                    <a:pt x="14687" y="227913"/>
                  </a:lnTo>
                  <a:lnTo>
                    <a:pt x="17630" y="221925"/>
                  </a:lnTo>
                  <a:lnTo>
                    <a:pt x="17969" y="221432"/>
                  </a:lnTo>
                  <a:lnTo>
                    <a:pt x="19464" y="219258"/>
                  </a:lnTo>
                  <a:lnTo>
                    <a:pt x="22326" y="215090"/>
                  </a:lnTo>
                  <a:lnTo>
                    <a:pt x="23057" y="214025"/>
                  </a:lnTo>
                  <a:lnTo>
                    <a:pt x="27625" y="212214"/>
                  </a:lnTo>
                  <a:lnTo>
                    <a:pt x="30739" y="210409"/>
                  </a:lnTo>
                  <a:lnTo>
                    <a:pt x="34141" y="208434"/>
                  </a:lnTo>
                  <a:lnTo>
                    <a:pt x="34886" y="207440"/>
                  </a:lnTo>
                  <a:lnTo>
                    <a:pt x="37018" y="204590"/>
                  </a:lnTo>
                  <a:lnTo>
                    <a:pt x="40576" y="201792"/>
                  </a:lnTo>
                  <a:lnTo>
                    <a:pt x="41262" y="201253"/>
                  </a:lnTo>
                  <a:lnTo>
                    <a:pt x="39115" y="194771"/>
                  </a:lnTo>
                  <a:lnTo>
                    <a:pt x="40011" y="191913"/>
                  </a:lnTo>
                  <a:lnTo>
                    <a:pt x="44775" y="186591"/>
                  </a:lnTo>
                  <a:lnTo>
                    <a:pt x="49713" y="178717"/>
                  </a:lnTo>
                  <a:lnTo>
                    <a:pt x="51001" y="177012"/>
                  </a:lnTo>
                  <a:lnTo>
                    <a:pt x="54068" y="172950"/>
                  </a:lnTo>
                  <a:lnTo>
                    <a:pt x="60105" y="169078"/>
                  </a:lnTo>
                  <a:lnTo>
                    <a:pt x="62140" y="162550"/>
                  </a:lnTo>
                  <a:lnTo>
                    <a:pt x="67347" y="160142"/>
                  </a:lnTo>
                  <a:lnTo>
                    <a:pt x="70849" y="155667"/>
                  </a:lnTo>
                  <a:lnTo>
                    <a:pt x="70984" y="155494"/>
                  </a:lnTo>
                  <a:lnTo>
                    <a:pt x="67210" y="152325"/>
                  </a:lnTo>
                  <a:lnTo>
                    <a:pt x="65511" y="150897"/>
                  </a:lnTo>
                  <a:lnTo>
                    <a:pt x="57813" y="147365"/>
                  </a:lnTo>
                  <a:lnTo>
                    <a:pt x="53314" y="143749"/>
                  </a:lnTo>
                  <a:lnTo>
                    <a:pt x="47372" y="140268"/>
                  </a:lnTo>
                  <a:lnTo>
                    <a:pt x="44071" y="137910"/>
                  </a:lnTo>
                  <a:lnTo>
                    <a:pt x="41691" y="136209"/>
                  </a:lnTo>
                  <a:lnTo>
                    <a:pt x="37809" y="131466"/>
                  </a:lnTo>
                  <a:lnTo>
                    <a:pt x="32397" y="132671"/>
                  </a:lnTo>
                  <a:lnTo>
                    <a:pt x="28923" y="132000"/>
                  </a:lnTo>
                  <a:lnTo>
                    <a:pt x="26048" y="127408"/>
                  </a:lnTo>
                  <a:lnTo>
                    <a:pt x="25842" y="123781"/>
                  </a:lnTo>
                  <a:lnTo>
                    <a:pt x="21731" y="115666"/>
                  </a:lnTo>
                  <a:lnTo>
                    <a:pt x="15131" y="113898"/>
                  </a:lnTo>
                  <a:lnTo>
                    <a:pt x="10606" y="116220"/>
                  </a:lnTo>
                  <a:lnTo>
                    <a:pt x="9582" y="113278"/>
                  </a:lnTo>
                  <a:lnTo>
                    <a:pt x="8857" y="111193"/>
                  </a:lnTo>
                  <a:lnTo>
                    <a:pt x="7581" y="107527"/>
                  </a:lnTo>
                  <a:lnTo>
                    <a:pt x="6010" y="102497"/>
                  </a:lnTo>
                  <a:lnTo>
                    <a:pt x="4463" y="97549"/>
                  </a:lnTo>
                  <a:lnTo>
                    <a:pt x="4056" y="90872"/>
                  </a:lnTo>
                  <a:lnTo>
                    <a:pt x="9354" y="85566"/>
                  </a:lnTo>
                  <a:lnTo>
                    <a:pt x="9582" y="85337"/>
                  </a:lnTo>
                  <a:lnTo>
                    <a:pt x="9020" y="77335"/>
                  </a:lnTo>
                  <a:lnTo>
                    <a:pt x="10040" y="71870"/>
                  </a:lnTo>
                  <a:lnTo>
                    <a:pt x="5404" y="67571"/>
                  </a:lnTo>
                  <a:lnTo>
                    <a:pt x="1502" y="63371"/>
                  </a:lnTo>
                  <a:lnTo>
                    <a:pt x="0" y="61754"/>
                  </a:lnTo>
                  <a:lnTo>
                    <a:pt x="4444" y="54926"/>
                  </a:lnTo>
                  <a:lnTo>
                    <a:pt x="8028" y="47782"/>
                  </a:lnTo>
                  <a:lnTo>
                    <a:pt x="8962" y="43000"/>
                  </a:lnTo>
                  <a:lnTo>
                    <a:pt x="9342" y="41048"/>
                  </a:lnTo>
                  <a:lnTo>
                    <a:pt x="9471" y="40386"/>
                  </a:lnTo>
                  <a:lnTo>
                    <a:pt x="14761" y="32312"/>
                  </a:lnTo>
                  <a:lnTo>
                    <a:pt x="15526" y="21898"/>
                  </a:lnTo>
                  <a:lnTo>
                    <a:pt x="17729" y="11543"/>
                  </a:lnTo>
                  <a:lnTo>
                    <a:pt x="21210" y="4186"/>
                  </a:lnTo>
                  <a:lnTo>
                    <a:pt x="26685" y="0"/>
                  </a:lnTo>
                  <a:lnTo>
                    <a:pt x="53287" y="6754"/>
                  </a:lnTo>
                  <a:lnTo>
                    <a:pt x="63541" y="9611"/>
                  </a:lnTo>
                  <a:lnTo>
                    <a:pt x="70912" y="11655"/>
                  </a:lnTo>
                  <a:lnTo>
                    <a:pt x="78456" y="13375"/>
                  </a:lnTo>
                  <a:lnTo>
                    <a:pt x="80988" y="13932"/>
                  </a:lnTo>
                  <a:lnTo>
                    <a:pt x="99985" y="18083"/>
                  </a:lnTo>
                  <a:lnTo>
                    <a:pt x="116309" y="21394"/>
                  </a:lnTo>
                  <a:lnTo>
                    <a:pt x="116897" y="27673"/>
                  </a:lnTo>
                  <a:lnTo>
                    <a:pt x="116977" y="32306"/>
                  </a:lnTo>
                  <a:lnTo>
                    <a:pt x="116986" y="32854"/>
                  </a:lnTo>
                  <a:lnTo>
                    <a:pt x="117062" y="37371"/>
                  </a:lnTo>
                  <a:lnTo>
                    <a:pt x="117080" y="38491"/>
                  </a:lnTo>
                  <a:lnTo>
                    <a:pt x="116873" y="40958"/>
                  </a:lnTo>
                  <a:lnTo>
                    <a:pt x="116465" y="45772"/>
                  </a:lnTo>
                  <a:lnTo>
                    <a:pt x="116415" y="46362"/>
                  </a:lnTo>
                  <a:lnTo>
                    <a:pt x="116296" y="47022"/>
                  </a:lnTo>
                  <a:lnTo>
                    <a:pt x="115784" y="49852"/>
                  </a:lnTo>
                  <a:lnTo>
                    <a:pt x="114663" y="56022"/>
                  </a:lnTo>
                  <a:lnTo>
                    <a:pt x="114510" y="58784"/>
                  </a:lnTo>
                  <a:lnTo>
                    <a:pt x="114477" y="59394"/>
                  </a:lnTo>
                  <a:lnTo>
                    <a:pt x="114393" y="60900"/>
                  </a:lnTo>
                  <a:lnTo>
                    <a:pt x="114230" y="63810"/>
                  </a:lnTo>
                  <a:lnTo>
                    <a:pt x="114132" y="65561"/>
                  </a:lnTo>
                  <a:lnTo>
                    <a:pt x="113001" y="68780"/>
                  </a:lnTo>
                  <a:lnTo>
                    <a:pt x="112822" y="69289"/>
                  </a:lnTo>
                  <a:lnTo>
                    <a:pt x="111941" y="71790"/>
                  </a:lnTo>
                  <a:lnTo>
                    <a:pt x="105213" y="74801"/>
                  </a:lnTo>
                  <a:lnTo>
                    <a:pt x="104252" y="75230"/>
                  </a:lnTo>
                  <a:lnTo>
                    <a:pt x="101987" y="77877"/>
                  </a:lnTo>
                  <a:lnTo>
                    <a:pt x="101824" y="78067"/>
                  </a:lnTo>
                  <a:lnTo>
                    <a:pt x="103200" y="83017"/>
                  </a:lnTo>
                  <a:lnTo>
                    <a:pt x="103300" y="87802"/>
                  </a:lnTo>
                  <a:lnTo>
                    <a:pt x="100763" y="90555"/>
                  </a:lnTo>
                  <a:lnTo>
                    <a:pt x="101362" y="96384"/>
                  </a:lnTo>
                  <a:lnTo>
                    <a:pt x="102729" y="101268"/>
                  </a:lnTo>
                  <a:lnTo>
                    <a:pt x="106903" y="102161"/>
                  </a:lnTo>
                  <a:lnTo>
                    <a:pt x="108973" y="102604"/>
                  </a:lnTo>
                  <a:lnTo>
                    <a:pt x="113369" y="100181"/>
                  </a:lnTo>
                  <a:lnTo>
                    <a:pt x="118157" y="99132"/>
                  </a:lnTo>
                  <a:lnTo>
                    <a:pt x="124886" y="100420"/>
                  </a:lnTo>
                  <a:lnTo>
                    <a:pt x="125517" y="92804"/>
                  </a:lnTo>
                  <a:lnTo>
                    <a:pt x="127332" y="91432"/>
                  </a:lnTo>
                  <a:lnTo>
                    <a:pt x="132038" y="99514"/>
                  </a:lnTo>
                  <a:lnTo>
                    <a:pt x="134980" y="107098"/>
                  </a:lnTo>
                  <a:lnTo>
                    <a:pt x="136728" y="116225"/>
                  </a:lnTo>
                  <a:lnTo>
                    <a:pt x="137365" y="124850"/>
                  </a:lnTo>
                  <a:lnTo>
                    <a:pt x="138315" y="137857"/>
                  </a:lnTo>
                  <a:lnTo>
                    <a:pt x="138659" y="140605"/>
                  </a:lnTo>
                  <a:lnTo>
                    <a:pt x="140747" y="157371"/>
                  </a:lnTo>
                  <a:lnTo>
                    <a:pt x="142179" y="166537"/>
                  </a:lnTo>
                  <a:lnTo>
                    <a:pt x="145235" y="181224"/>
                  </a:lnTo>
                  <a:lnTo>
                    <a:pt x="145825" y="186146"/>
                  </a:lnTo>
                  <a:lnTo>
                    <a:pt x="145948" y="187181"/>
                  </a:lnTo>
                  <a:lnTo>
                    <a:pt x="142471" y="206849"/>
                  </a:lnTo>
                  <a:lnTo>
                    <a:pt x="137345" y="225113"/>
                  </a:lnTo>
                  <a:lnTo>
                    <a:pt x="137522" y="230175"/>
                  </a:lnTo>
                  <a:lnTo>
                    <a:pt x="134157" y="241074"/>
                  </a:lnTo>
                  <a:lnTo>
                    <a:pt x="131326" y="247809"/>
                  </a:lnTo>
                  <a:lnTo>
                    <a:pt x="122567" y="257280"/>
                  </a:lnTo>
                  <a:lnTo>
                    <a:pt x="121255" y="259649"/>
                  </a:lnTo>
                  <a:lnTo>
                    <a:pt x="118474" y="264665"/>
                  </a:lnTo>
                  <a:lnTo>
                    <a:pt x="114355" y="274281"/>
                  </a:lnTo>
                  <a:lnTo>
                    <a:pt x="113170" y="279199"/>
                  </a:lnTo>
                  <a:lnTo>
                    <a:pt x="111281" y="288257"/>
                  </a:lnTo>
                  <a:lnTo>
                    <a:pt x="112746" y="290163"/>
                  </a:lnTo>
                  <a:lnTo>
                    <a:pt x="108675" y="302713"/>
                  </a:lnTo>
                  <a:lnTo>
                    <a:pt x="107238" y="308398"/>
                  </a:lnTo>
                  <a:lnTo>
                    <a:pt x="103439" y="316017"/>
                  </a:lnTo>
                  <a:lnTo>
                    <a:pt x="97136" y="319693"/>
                  </a:lnTo>
                  <a:lnTo>
                    <a:pt x="93659" y="320107"/>
                  </a:lnTo>
                  <a:lnTo>
                    <a:pt x="92273" y="311003"/>
                  </a:lnTo>
                  <a:lnTo>
                    <a:pt x="94070" y="298308"/>
                  </a:lnTo>
                  <a:lnTo>
                    <a:pt x="93677" y="290526"/>
                  </a:lnTo>
                  <a:lnTo>
                    <a:pt x="90619" y="287092"/>
                  </a:lnTo>
                  <a:lnTo>
                    <a:pt x="89582" y="287175"/>
                  </a:lnTo>
                  <a:lnTo>
                    <a:pt x="80970" y="287860"/>
                  </a:lnTo>
                  <a:lnTo>
                    <a:pt x="75154" y="286328"/>
                  </a:lnTo>
                  <a:lnTo>
                    <a:pt x="71202" y="288198"/>
                  </a:lnTo>
                  <a:lnTo>
                    <a:pt x="67818" y="293330"/>
                  </a:lnTo>
                  <a:lnTo>
                    <a:pt x="63374" y="289008"/>
                  </a:lnTo>
                  <a:lnTo>
                    <a:pt x="57409" y="285235"/>
                  </a:lnTo>
                  <a:lnTo>
                    <a:pt x="53453" y="283251"/>
                  </a:lnTo>
                  <a:lnTo>
                    <a:pt x="49222" y="283661"/>
                  </a:lnTo>
                  <a:lnTo>
                    <a:pt x="43692" y="279734"/>
                  </a:lnTo>
                  <a:lnTo>
                    <a:pt x="40319" y="278631"/>
                  </a:lnTo>
                  <a:lnTo>
                    <a:pt x="34888" y="275877"/>
                  </a:lnTo>
                  <a:lnTo>
                    <a:pt x="32807" y="275202"/>
                  </a:lnTo>
                  <a:lnTo>
                    <a:pt x="29852" y="274242"/>
                  </a:lnTo>
                  <a:lnTo>
                    <a:pt x="26275" y="270209"/>
                  </a:lnTo>
                  <a:lnTo>
                    <a:pt x="18553" y="269568"/>
                  </a:lnTo>
                  <a:lnTo>
                    <a:pt x="17974" y="264476"/>
                  </a:lnTo>
                  <a:lnTo>
                    <a:pt x="16638" y="259674"/>
                  </a:lnTo>
                  <a:lnTo>
                    <a:pt x="16505" y="253718"/>
                  </a:lnTo>
                  <a:lnTo>
                    <a:pt x="12809" y="252337"/>
                  </a:lnTo>
                  <a:close/>
                </a:path>
              </a:pathLst>
            </a:custGeom>
            <a:solidFill>
              <a:srgbClr val="FF0000">
                <a:alpha val="100000"/>
              </a:srgbClr>
            </a:solidFill>
            <a:ln w="10840" cap="rnd">
              <a:solidFill>
                <a:srgbClr val="000000">
                  <a:alpha val="100000"/>
                </a:srgbClr>
              </a:solidFill>
              <a:prstDash val="solid"/>
              <a:round/>
            </a:ln>
          </p:spPr>
          <p:txBody>
            <a:bodyPr/>
            <a:lstStyle/>
            <a:p/>
          </p:txBody>
        </p:sp>
        <p:sp>
          <p:nvSpPr>
            <p:cNvPr id="51" name="pg50"/>
            <p:cNvSpPr/>
            <p:nvPr/>
          </p:nvSpPr>
          <p:spPr>
            <a:xfrm>
              <a:off x="2708763" y="3917339"/>
              <a:ext cx="713111" cy="756761"/>
            </a:xfrm>
            <a:custGeom>
              <a:avLst/>
              <a:pathLst>
                <a:path w="713111" h="756761">
                  <a:moveTo>
                    <a:pt x="5722" y="686182"/>
                  </a:moveTo>
                  <a:lnTo>
                    <a:pt x="9331" y="648334"/>
                  </a:lnTo>
                  <a:lnTo>
                    <a:pt x="13607" y="603263"/>
                  </a:lnTo>
                  <a:lnTo>
                    <a:pt x="17998" y="556975"/>
                  </a:lnTo>
                  <a:lnTo>
                    <a:pt x="23339" y="500154"/>
                  </a:lnTo>
                  <a:lnTo>
                    <a:pt x="25840" y="473683"/>
                  </a:lnTo>
                  <a:lnTo>
                    <a:pt x="30537" y="425117"/>
                  </a:lnTo>
                  <a:lnTo>
                    <a:pt x="31776" y="412351"/>
                  </a:lnTo>
                  <a:lnTo>
                    <a:pt x="40003" y="326972"/>
                  </a:lnTo>
                  <a:lnTo>
                    <a:pt x="40733" y="319466"/>
                  </a:lnTo>
                  <a:lnTo>
                    <a:pt x="45629" y="269260"/>
                  </a:lnTo>
                  <a:lnTo>
                    <a:pt x="48345" y="240789"/>
                  </a:lnTo>
                  <a:lnTo>
                    <a:pt x="50722" y="215957"/>
                  </a:lnTo>
                  <a:lnTo>
                    <a:pt x="54017" y="182876"/>
                  </a:lnTo>
                  <a:lnTo>
                    <a:pt x="57495" y="147820"/>
                  </a:lnTo>
                  <a:lnTo>
                    <a:pt x="59112" y="131594"/>
                  </a:lnTo>
                  <a:lnTo>
                    <a:pt x="60619" y="116499"/>
                  </a:lnTo>
                  <a:lnTo>
                    <a:pt x="70603" y="16444"/>
                  </a:lnTo>
                  <a:lnTo>
                    <a:pt x="72272" y="0"/>
                  </a:lnTo>
                  <a:lnTo>
                    <a:pt x="117181" y="4726"/>
                  </a:lnTo>
                  <a:lnTo>
                    <a:pt x="142668" y="7284"/>
                  </a:lnTo>
                  <a:lnTo>
                    <a:pt x="182732" y="11155"/>
                  </a:lnTo>
                  <a:lnTo>
                    <a:pt x="237657" y="16242"/>
                  </a:lnTo>
                  <a:lnTo>
                    <a:pt x="244098" y="16816"/>
                  </a:lnTo>
                  <a:lnTo>
                    <a:pt x="301688" y="21722"/>
                  </a:lnTo>
                  <a:lnTo>
                    <a:pt x="302404" y="22808"/>
                  </a:lnTo>
                  <a:lnTo>
                    <a:pt x="344137" y="25956"/>
                  </a:lnTo>
                  <a:lnTo>
                    <a:pt x="358255" y="26977"/>
                  </a:lnTo>
                  <a:lnTo>
                    <a:pt x="393989" y="29459"/>
                  </a:lnTo>
                  <a:lnTo>
                    <a:pt x="394928" y="29522"/>
                  </a:lnTo>
                  <a:lnTo>
                    <a:pt x="424533" y="31536"/>
                  </a:lnTo>
                  <a:lnTo>
                    <a:pt x="424745" y="31550"/>
                  </a:lnTo>
                  <a:lnTo>
                    <a:pt x="444118" y="32848"/>
                  </a:lnTo>
                  <a:lnTo>
                    <a:pt x="456282" y="33646"/>
                  </a:lnTo>
                  <a:lnTo>
                    <a:pt x="474115" y="34815"/>
                  </a:lnTo>
                  <a:lnTo>
                    <a:pt x="477384" y="35025"/>
                  </a:lnTo>
                  <a:lnTo>
                    <a:pt x="484333" y="35467"/>
                  </a:lnTo>
                  <a:lnTo>
                    <a:pt x="487968" y="35696"/>
                  </a:lnTo>
                  <a:lnTo>
                    <a:pt x="529238" y="38385"/>
                  </a:lnTo>
                  <a:lnTo>
                    <a:pt x="571007" y="40633"/>
                  </a:lnTo>
                  <a:lnTo>
                    <a:pt x="606191" y="42059"/>
                  </a:lnTo>
                  <a:lnTo>
                    <a:pt x="635386" y="43137"/>
                  </a:lnTo>
                  <a:lnTo>
                    <a:pt x="704189" y="45688"/>
                  </a:lnTo>
                  <a:lnTo>
                    <a:pt x="713111" y="45980"/>
                  </a:lnTo>
                  <a:lnTo>
                    <a:pt x="712739" y="57979"/>
                  </a:lnTo>
                  <a:lnTo>
                    <a:pt x="711652" y="89039"/>
                  </a:lnTo>
                  <a:lnTo>
                    <a:pt x="711371" y="98643"/>
                  </a:lnTo>
                  <a:lnTo>
                    <a:pt x="710898" y="112200"/>
                  </a:lnTo>
                  <a:lnTo>
                    <a:pt x="706670" y="112042"/>
                  </a:lnTo>
                  <a:lnTo>
                    <a:pt x="704828" y="171027"/>
                  </a:lnTo>
                  <a:lnTo>
                    <a:pt x="703388" y="212850"/>
                  </a:lnTo>
                  <a:lnTo>
                    <a:pt x="702856" y="228336"/>
                  </a:lnTo>
                  <a:lnTo>
                    <a:pt x="700832" y="286499"/>
                  </a:lnTo>
                  <a:lnTo>
                    <a:pt x="700655" y="291585"/>
                  </a:lnTo>
                  <a:lnTo>
                    <a:pt x="699829" y="316812"/>
                  </a:lnTo>
                  <a:lnTo>
                    <a:pt x="698935" y="344179"/>
                  </a:lnTo>
                  <a:lnTo>
                    <a:pt x="698353" y="361060"/>
                  </a:lnTo>
                  <a:lnTo>
                    <a:pt x="697228" y="392841"/>
                  </a:lnTo>
                  <a:lnTo>
                    <a:pt x="696953" y="401679"/>
                  </a:lnTo>
                  <a:lnTo>
                    <a:pt x="696912" y="403015"/>
                  </a:lnTo>
                  <a:lnTo>
                    <a:pt x="696132" y="428124"/>
                  </a:lnTo>
                  <a:lnTo>
                    <a:pt x="695995" y="432549"/>
                  </a:lnTo>
                  <a:lnTo>
                    <a:pt x="694489" y="466219"/>
                  </a:lnTo>
                  <a:lnTo>
                    <a:pt x="692828" y="499796"/>
                  </a:lnTo>
                  <a:lnTo>
                    <a:pt x="691625" y="523861"/>
                  </a:lnTo>
                  <a:lnTo>
                    <a:pt x="690508" y="546210"/>
                  </a:lnTo>
                  <a:lnTo>
                    <a:pt x="689037" y="580571"/>
                  </a:lnTo>
                  <a:lnTo>
                    <a:pt x="688416" y="595067"/>
                  </a:lnTo>
                  <a:lnTo>
                    <a:pt x="687336" y="629597"/>
                  </a:lnTo>
                  <a:lnTo>
                    <a:pt x="687068" y="638287"/>
                  </a:lnTo>
                  <a:lnTo>
                    <a:pt x="685530" y="688099"/>
                  </a:lnTo>
                  <a:lnTo>
                    <a:pt x="685290" y="695751"/>
                  </a:lnTo>
                  <a:lnTo>
                    <a:pt x="684931" y="707175"/>
                  </a:lnTo>
                  <a:lnTo>
                    <a:pt x="655224" y="706089"/>
                  </a:lnTo>
                  <a:lnTo>
                    <a:pt x="610301" y="704272"/>
                  </a:lnTo>
                  <a:lnTo>
                    <a:pt x="581142" y="702981"/>
                  </a:lnTo>
                  <a:lnTo>
                    <a:pt x="576122" y="702749"/>
                  </a:lnTo>
                  <a:lnTo>
                    <a:pt x="506009" y="699150"/>
                  </a:lnTo>
                  <a:lnTo>
                    <a:pt x="482885" y="697868"/>
                  </a:lnTo>
                  <a:lnTo>
                    <a:pt x="474890" y="697412"/>
                  </a:lnTo>
                  <a:lnTo>
                    <a:pt x="448214" y="695842"/>
                  </a:lnTo>
                  <a:lnTo>
                    <a:pt x="380719" y="691323"/>
                  </a:lnTo>
                  <a:lnTo>
                    <a:pt x="352726" y="689435"/>
                  </a:lnTo>
                  <a:lnTo>
                    <a:pt x="329797" y="687828"/>
                  </a:lnTo>
                  <a:lnTo>
                    <a:pt x="309838" y="686435"/>
                  </a:lnTo>
                  <a:lnTo>
                    <a:pt x="282551" y="684463"/>
                  </a:lnTo>
                  <a:lnTo>
                    <a:pt x="280975" y="688216"/>
                  </a:lnTo>
                  <a:lnTo>
                    <a:pt x="281218" y="695819"/>
                  </a:lnTo>
                  <a:lnTo>
                    <a:pt x="279430" y="701316"/>
                  </a:lnTo>
                  <a:lnTo>
                    <a:pt x="285094" y="709387"/>
                  </a:lnTo>
                  <a:lnTo>
                    <a:pt x="290840" y="713902"/>
                  </a:lnTo>
                  <a:lnTo>
                    <a:pt x="290451" y="713772"/>
                  </a:lnTo>
                  <a:lnTo>
                    <a:pt x="238122" y="709672"/>
                  </a:lnTo>
                  <a:lnTo>
                    <a:pt x="203776" y="706816"/>
                  </a:lnTo>
                  <a:lnTo>
                    <a:pt x="189570" y="705599"/>
                  </a:lnTo>
                  <a:lnTo>
                    <a:pt x="100607" y="697477"/>
                  </a:lnTo>
                  <a:lnTo>
                    <a:pt x="97461" y="734858"/>
                  </a:lnTo>
                  <a:lnTo>
                    <a:pt x="95636" y="756761"/>
                  </a:lnTo>
                  <a:lnTo>
                    <a:pt x="38903" y="751190"/>
                  </a:lnTo>
                  <a:lnTo>
                    <a:pt x="21467" y="749519"/>
                  </a:lnTo>
                  <a:lnTo>
                    <a:pt x="0" y="747250"/>
                  </a:lnTo>
                  <a:close/>
                </a:path>
              </a:pathLst>
            </a:custGeom>
            <a:solidFill>
              <a:srgbClr val="FFFBFA">
                <a:alpha val="100000"/>
              </a:srgbClr>
            </a:solidFill>
            <a:ln w="10840" cap="rnd">
              <a:solidFill>
                <a:srgbClr val="000000">
                  <a:alpha val="100000"/>
                </a:srgbClr>
              </a:solidFill>
              <a:prstDash val="solid"/>
              <a:round/>
            </a:ln>
          </p:spPr>
          <p:txBody>
            <a:bodyPr/>
            <a:lstStyle/>
            <a:p/>
          </p:txBody>
        </p:sp>
        <p:sp>
          <p:nvSpPr>
            <p:cNvPr id="52" name="pg51"/>
            <p:cNvSpPr/>
            <p:nvPr/>
          </p:nvSpPr>
          <p:spPr>
            <a:xfrm>
              <a:off x="5707151" y="2494985"/>
              <a:ext cx="787591" cy="605258"/>
            </a:xfrm>
            <a:custGeom>
              <a:avLst/>
              <a:pathLst>
                <a:path w="787591" h="605258">
                  <a:moveTo>
                    <a:pt x="0" y="529319"/>
                  </a:moveTo>
                  <a:lnTo>
                    <a:pt x="10964" y="518933"/>
                  </a:lnTo>
                  <a:lnTo>
                    <a:pt x="24598" y="503454"/>
                  </a:lnTo>
                  <a:lnTo>
                    <a:pt x="29548" y="494512"/>
                  </a:lnTo>
                  <a:lnTo>
                    <a:pt x="37369" y="486276"/>
                  </a:lnTo>
                  <a:lnTo>
                    <a:pt x="44709" y="479550"/>
                  </a:lnTo>
                  <a:lnTo>
                    <a:pt x="49234" y="475784"/>
                  </a:lnTo>
                  <a:lnTo>
                    <a:pt x="49326" y="475106"/>
                  </a:lnTo>
                  <a:lnTo>
                    <a:pt x="50176" y="468762"/>
                  </a:lnTo>
                  <a:lnTo>
                    <a:pt x="53604" y="463504"/>
                  </a:lnTo>
                  <a:lnTo>
                    <a:pt x="53530" y="457372"/>
                  </a:lnTo>
                  <a:lnTo>
                    <a:pt x="59804" y="451984"/>
                  </a:lnTo>
                  <a:lnTo>
                    <a:pt x="65121" y="446388"/>
                  </a:lnTo>
                  <a:lnTo>
                    <a:pt x="68596" y="439128"/>
                  </a:lnTo>
                  <a:lnTo>
                    <a:pt x="67626" y="437512"/>
                  </a:lnTo>
                  <a:lnTo>
                    <a:pt x="66087" y="434948"/>
                  </a:lnTo>
                  <a:lnTo>
                    <a:pt x="63152" y="430118"/>
                  </a:lnTo>
                  <a:lnTo>
                    <a:pt x="59714" y="428363"/>
                  </a:lnTo>
                  <a:lnTo>
                    <a:pt x="58458" y="422224"/>
                  </a:lnTo>
                  <a:lnTo>
                    <a:pt x="56047" y="420142"/>
                  </a:lnTo>
                  <a:lnTo>
                    <a:pt x="52733" y="420358"/>
                  </a:lnTo>
                  <a:lnTo>
                    <a:pt x="46071" y="417006"/>
                  </a:lnTo>
                  <a:lnTo>
                    <a:pt x="45339" y="408541"/>
                  </a:lnTo>
                  <a:lnTo>
                    <a:pt x="43854" y="407719"/>
                  </a:lnTo>
                  <a:lnTo>
                    <a:pt x="43720" y="407716"/>
                  </a:lnTo>
                  <a:lnTo>
                    <a:pt x="38224" y="407576"/>
                  </a:lnTo>
                  <a:lnTo>
                    <a:pt x="37988" y="401133"/>
                  </a:lnTo>
                  <a:lnTo>
                    <a:pt x="38148" y="399842"/>
                  </a:lnTo>
                  <a:lnTo>
                    <a:pt x="38493" y="397055"/>
                  </a:lnTo>
                  <a:lnTo>
                    <a:pt x="35425" y="388336"/>
                  </a:lnTo>
                  <a:lnTo>
                    <a:pt x="32442" y="383530"/>
                  </a:lnTo>
                  <a:lnTo>
                    <a:pt x="52516" y="370518"/>
                  </a:lnTo>
                  <a:lnTo>
                    <a:pt x="77280" y="356585"/>
                  </a:lnTo>
                  <a:lnTo>
                    <a:pt x="84799" y="354338"/>
                  </a:lnTo>
                  <a:lnTo>
                    <a:pt x="97303" y="350583"/>
                  </a:lnTo>
                  <a:lnTo>
                    <a:pt x="114225" y="345558"/>
                  </a:lnTo>
                  <a:lnTo>
                    <a:pt x="128457" y="343003"/>
                  </a:lnTo>
                  <a:lnTo>
                    <a:pt x="145666" y="341171"/>
                  </a:lnTo>
                  <a:lnTo>
                    <a:pt x="146441" y="341001"/>
                  </a:lnTo>
                  <a:lnTo>
                    <a:pt x="150942" y="340009"/>
                  </a:lnTo>
                  <a:lnTo>
                    <a:pt x="162219" y="344906"/>
                  </a:lnTo>
                  <a:lnTo>
                    <a:pt x="173991" y="348126"/>
                  </a:lnTo>
                  <a:lnTo>
                    <a:pt x="178090" y="344912"/>
                  </a:lnTo>
                  <a:lnTo>
                    <a:pt x="188749" y="338534"/>
                  </a:lnTo>
                  <a:lnTo>
                    <a:pt x="191731" y="336745"/>
                  </a:lnTo>
                  <a:lnTo>
                    <a:pt x="198934" y="335115"/>
                  </a:lnTo>
                  <a:lnTo>
                    <a:pt x="210944" y="330454"/>
                  </a:lnTo>
                  <a:lnTo>
                    <a:pt x="223490" y="328752"/>
                  </a:lnTo>
                  <a:lnTo>
                    <a:pt x="227889" y="327562"/>
                  </a:lnTo>
                  <a:lnTo>
                    <a:pt x="236767" y="320078"/>
                  </a:lnTo>
                  <a:lnTo>
                    <a:pt x="242957" y="316410"/>
                  </a:lnTo>
                  <a:lnTo>
                    <a:pt x="246564" y="312656"/>
                  </a:lnTo>
                  <a:lnTo>
                    <a:pt x="249410" y="309690"/>
                  </a:lnTo>
                  <a:lnTo>
                    <a:pt x="252109" y="300384"/>
                  </a:lnTo>
                  <a:lnTo>
                    <a:pt x="253096" y="299132"/>
                  </a:lnTo>
                  <a:lnTo>
                    <a:pt x="260464" y="289774"/>
                  </a:lnTo>
                  <a:lnTo>
                    <a:pt x="267564" y="280596"/>
                  </a:lnTo>
                  <a:lnTo>
                    <a:pt x="271660" y="278744"/>
                  </a:lnTo>
                  <a:lnTo>
                    <a:pt x="271844" y="278661"/>
                  </a:lnTo>
                  <a:lnTo>
                    <a:pt x="276844" y="279041"/>
                  </a:lnTo>
                  <a:lnTo>
                    <a:pt x="283856" y="274519"/>
                  </a:lnTo>
                  <a:lnTo>
                    <a:pt x="285069" y="267729"/>
                  </a:lnTo>
                  <a:lnTo>
                    <a:pt x="282849" y="257910"/>
                  </a:lnTo>
                  <a:lnTo>
                    <a:pt x="281241" y="254116"/>
                  </a:lnTo>
                  <a:lnTo>
                    <a:pt x="277385" y="245016"/>
                  </a:lnTo>
                  <a:lnTo>
                    <a:pt x="273996" y="238947"/>
                  </a:lnTo>
                  <a:lnTo>
                    <a:pt x="265852" y="234004"/>
                  </a:lnTo>
                  <a:lnTo>
                    <a:pt x="259429" y="233786"/>
                  </a:lnTo>
                  <a:lnTo>
                    <a:pt x="251704" y="234691"/>
                  </a:lnTo>
                  <a:lnTo>
                    <a:pt x="252780" y="228359"/>
                  </a:lnTo>
                  <a:lnTo>
                    <a:pt x="263040" y="218667"/>
                  </a:lnTo>
                  <a:lnTo>
                    <a:pt x="258460" y="212652"/>
                  </a:lnTo>
                  <a:lnTo>
                    <a:pt x="252077" y="213720"/>
                  </a:lnTo>
                  <a:lnTo>
                    <a:pt x="251753" y="208039"/>
                  </a:lnTo>
                  <a:lnTo>
                    <a:pt x="249895" y="204707"/>
                  </a:lnTo>
                  <a:lnTo>
                    <a:pt x="250006" y="200076"/>
                  </a:lnTo>
                  <a:lnTo>
                    <a:pt x="250704" y="195416"/>
                  </a:lnTo>
                  <a:lnTo>
                    <a:pt x="253557" y="189093"/>
                  </a:lnTo>
                  <a:lnTo>
                    <a:pt x="260338" y="185503"/>
                  </a:lnTo>
                  <a:lnTo>
                    <a:pt x="263207" y="181101"/>
                  </a:lnTo>
                  <a:lnTo>
                    <a:pt x="261843" y="175736"/>
                  </a:lnTo>
                  <a:lnTo>
                    <a:pt x="266924" y="171533"/>
                  </a:lnTo>
                  <a:lnTo>
                    <a:pt x="273732" y="162681"/>
                  </a:lnTo>
                  <a:lnTo>
                    <a:pt x="278293" y="161040"/>
                  </a:lnTo>
                  <a:lnTo>
                    <a:pt x="284035" y="151365"/>
                  </a:lnTo>
                  <a:lnTo>
                    <a:pt x="285796" y="148389"/>
                  </a:lnTo>
                  <a:lnTo>
                    <a:pt x="286234" y="141326"/>
                  </a:lnTo>
                  <a:lnTo>
                    <a:pt x="288222" y="134480"/>
                  </a:lnTo>
                  <a:lnTo>
                    <a:pt x="300353" y="110534"/>
                  </a:lnTo>
                  <a:lnTo>
                    <a:pt x="309251" y="93942"/>
                  </a:lnTo>
                  <a:lnTo>
                    <a:pt x="315269" y="84958"/>
                  </a:lnTo>
                  <a:lnTo>
                    <a:pt x="320157" y="76153"/>
                  </a:lnTo>
                  <a:lnTo>
                    <a:pt x="328419" y="67475"/>
                  </a:lnTo>
                  <a:lnTo>
                    <a:pt x="334001" y="61438"/>
                  </a:lnTo>
                  <a:lnTo>
                    <a:pt x="338260" y="56065"/>
                  </a:lnTo>
                  <a:lnTo>
                    <a:pt x="338582" y="53268"/>
                  </a:lnTo>
                  <a:lnTo>
                    <a:pt x="345836" y="50066"/>
                  </a:lnTo>
                  <a:lnTo>
                    <a:pt x="351027" y="43936"/>
                  </a:lnTo>
                  <a:lnTo>
                    <a:pt x="359963" y="44412"/>
                  </a:lnTo>
                  <a:lnTo>
                    <a:pt x="361574" y="43709"/>
                  </a:lnTo>
                  <a:lnTo>
                    <a:pt x="368513" y="40678"/>
                  </a:lnTo>
                  <a:lnTo>
                    <a:pt x="371394" y="39416"/>
                  </a:lnTo>
                  <a:lnTo>
                    <a:pt x="386869" y="34702"/>
                  </a:lnTo>
                  <a:lnTo>
                    <a:pt x="404899" y="29231"/>
                  </a:lnTo>
                  <a:lnTo>
                    <a:pt x="422865" y="22416"/>
                  </a:lnTo>
                  <a:lnTo>
                    <a:pt x="436134" y="17346"/>
                  </a:lnTo>
                  <a:lnTo>
                    <a:pt x="456658" y="9975"/>
                  </a:lnTo>
                  <a:lnTo>
                    <a:pt x="482339" y="0"/>
                  </a:lnTo>
                  <a:lnTo>
                    <a:pt x="483946" y="5195"/>
                  </a:lnTo>
                  <a:lnTo>
                    <a:pt x="486736" y="11747"/>
                  </a:lnTo>
                  <a:lnTo>
                    <a:pt x="485773" y="20730"/>
                  </a:lnTo>
                  <a:lnTo>
                    <a:pt x="488337" y="24196"/>
                  </a:lnTo>
                  <a:lnTo>
                    <a:pt x="491211" y="25813"/>
                  </a:lnTo>
                  <a:lnTo>
                    <a:pt x="492132" y="26330"/>
                  </a:lnTo>
                  <a:lnTo>
                    <a:pt x="492298" y="33568"/>
                  </a:lnTo>
                  <a:lnTo>
                    <a:pt x="493791" y="40278"/>
                  </a:lnTo>
                  <a:lnTo>
                    <a:pt x="495116" y="51317"/>
                  </a:lnTo>
                  <a:lnTo>
                    <a:pt x="499360" y="57260"/>
                  </a:lnTo>
                  <a:lnTo>
                    <a:pt x="499984" y="57768"/>
                  </a:lnTo>
                  <a:lnTo>
                    <a:pt x="501984" y="59393"/>
                  </a:lnTo>
                  <a:lnTo>
                    <a:pt x="506763" y="63273"/>
                  </a:lnTo>
                  <a:lnTo>
                    <a:pt x="511339" y="71182"/>
                  </a:lnTo>
                  <a:lnTo>
                    <a:pt x="511412" y="79411"/>
                  </a:lnTo>
                  <a:lnTo>
                    <a:pt x="511309" y="83123"/>
                  </a:lnTo>
                  <a:lnTo>
                    <a:pt x="514245" y="88778"/>
                  </a:lnTo>
                  <a:lnTo>
                    <a:pt x="516844" y="94500"/>
                  </a:lnTo>
                  <a:lnTo>
                    <a:pt x="517166" y="95208"/>
                  </a:lnTo>
                  <a:lnTo>
                    <a:pt x="515388" y="99735"/>
                  </a:lnTo>
                  <a:lnTo>
                    <a:pt x="514061" y="109238"/>
                  </a:lnTo>
                  <a:lnTo>
                    <a:pt x="514281" y="111216"/>
                  </a:lnTo>
                  <a:lnTo>
                    <a:pt x="515084" y="118497"/>
                  </a:lnTo>
                  <a:lnTo>
                    <a:pt x="515678" y="126388"/>
                  </a:lnTo>
                  <a:lnTo>
                    <a:pt x="519761" y="129400"/>
                  </a:lnTo>
                  <a:lnTo>
                    <a:pt x="520822" y="134144"/>
                  </a:lnTo>
                  <a:lnTo>
                    <a:pt x="523084" y="139870"/>
                  </a:lnTo>
                  <a:lnTo>
                    <a:pt x="528412" y="145759"/>
                  </a:lnTo>
                  <a:lnTo>
                    <a:pt x="529439" y="153692"/>
                  </a:lnTo>
                  <a:lnTo>
                    <a:pt x="530527" y="154626"/>
                  </a:lnTo>
                  <a:lnTo>
                    <a:pt x="534982" y="158449"/>
                  </a:lnTo>
                  <a:lnTo>
                    <a:pt x="534785" y="160972"/>
                  </a:lnTo>
                  <a:lnTo>
                    <a:pt x="534162" y="168884"/>
                  </a:lnTo>
                  <a:lnTo>
                    <a:pt x="534036" y="174766"/>
                  </a:lnTo>
                  <a:lnTo>
                    <a:pt x="535623" y="182680"/>
                  </a:lnTo>
                  <a:lnTo>
                    <a:pt x="539550" y="185689"/>
                  </a:lnTo>
                  <a:lnTo>
                    <a:pt x="543205" y="176184"/>
                  </a:lnTo>
                  <a:lnTo>
                    <a:pt x="548165" y="180357"/>
                  </a:lnTo>
                  <a:lnTo>
                    <a:pt x="554778" y="185119"/>
                  </a:lnTo>
                  <a:lnTo>
                    <a:pt x="561114" y="207341"/>
                  </a:lnTo>
                  <a:lnTo>
                    <a:pt x="562962" y="213648"/>
                  </a:lnTo>
                  <a:lnTo>
                    <a:pt x="573492" y="249702"/>
                  </a:lnTo>
                  <a:lnTo>
                    <a:pt x="573692" y="250374"/>
                  </a:lnTo>
                  <a:lnTo>
                    <a:pt x="577031" y="261617"/>
                  </a:lnTo>
                  <a:lnTo>
                    <a:pt x="581250" y="275849"/>
                  </a:lnTo>
                  <a:lnTo>
                    <a:pt x="581462" y="280260"/>
                  </a:lnTo>
                  <a:lnTo>
                    <a:pt x="586191" y="286590"/>
                  </a:lnTo>
                  <a:lnTo>
                    <a:pt x="587131" y="302395"/>
                  </a:lnTo>
                  <a:lnTo>
                    <a:pt x="588122" y="319509"/>
                  </a:lnTo>
                  <a:lnTo>
                    <a:pt x="588819" y="331272"/>
                  </a:lnTo>
                  <a:lnTo>
                    <a:pt x="589419" y="341578"/>
                  </a:lnTo>
                  <a:lnTo>
                    <a:pt x="591496" y="378614"/>
                  </a:lnTo>
                  <a:lnTo>
                    <a:pt x="594546" y="382183"/>
                  </a:lnTo>
                  <a:lnTo>
                    <a:pt x="594937" y="382640"/>
                  </a:lnTo>
                  <a:lnTo>
                    <a:pt x="602652" y="412099"/>
                  </a:lnTo>
                  <a:lnTo>
                    <a:pt x="607936" y="432607"/>
                  </a:lnTo>
                  <a:lnTo>
                    <a:pt x="608793" y="435940"/>
                  </a:lnTo>
                  <a:lnTo>
                    <a:pt x="612589" y="450844"/>
                  </a:lnTo>
                  <a:lnTo>
                    <a:pt x="615446" y="462093"/>
                  </a:lnTo>
                  <a:lnTo>
                    <a:pt x="617522" y="470573"/>
                  </a:lnTo>
                  <a:lnTo>
                    <a:pt x="617563" y="470742"/>
                  </a:lnTo>
                  <a:lnTo>
                    <a:pt x="617845" y="471895"/>
                  </a:lnTo>
                  <a:lnTo>
                    <a:pt x="620114" y="481189"/>
                  </a:lnTo>
                  <a:lnTo>
                    <a:pt x="629886" y="489595"/>
                  </a:lnTo>
                  <a:lnTo>
                    <a:pt x="613889" y="508873"/>
                  </a:lnTo>
                  <a:lnTo>
                    <a:pt x="611492" y="511748"/>
                  </a:lnTo>
                  <a:lnTo>
                    <a:pt x="621265" y="520194"/>
                  </a:lnTo>
                  <a:lnTo>
                    <a:pt x="621843" y="521959"/>
                  </a:lnTo>
                  <a:lnTo>
                    <a:pt x="622800" y="524312"/>
                  </a:lnTo>
                  <a:lnTo>
                    <a:pt x="620828" y="531443"/>
                  </a:lnTo>
                  <a:lnTo>
                    <a:pt x="616386" y="536771"/>
                  </a:lnTo>
                  <a:lnTo>
                    <a:pt x="616765" y="541110"/>
                  </a:lnTo>
                  <a:lnTo>
                    <a:pt x="619339" y="540986"/>
                  </a:lnTo>
                  <a:lnTo>
                    <a:pt x="622165" y="540848"/>
                  </a:lnTo>
                  <a:lnTo>
                    <a:pt x="627422" y="537922"/>
                  </a:lnTo>
                  <a:lnTo>
                    <a:pt x="630087" y="534225"/>
                  </a:lnTo>
                  <a:lnTo>
                    <a:pt x="640326" y="527868"/>
                  </a:lnTo>
                  <a:lnTo>
                    <a:pt x="640365" y="527143"/>
                  </a:lnTo>
                  <a:lnTo>
                    <a:pt x="640543" y="523786"/>
                  </a:lnTo>
                  <a:lnTo>
                    <a:pt x="645590" y="523696"/>
                  </a:lnTo>
                  <a:lnTo>
                    <a:pt x="648869" y="519677"/>
                  </a:lnTo>
                  <a:lnTo>
                    <a:pt x="655701" y="520987"/>
                  </a:lnTo>
                  <a:lnTo>
                    <a:pt x="665616" y="520833"/>
                  </a:lnTo>
                  <a:lnTo>
                    <a:pt x="666295" y="520822"/>
                  </a:lnTo>
                  <a:lnTo>
                    <a:pt x="672850" y="515177"/>
                  </a:lnTo>
                  <a:lnTo>
                    <a:pt x="672141" y="511590"/>
                  </a:lnTo>
                  <a:lnTo>
                    <a:pt x="674691" y="508417"/>
                  </a:lnTo>
                  <a:lnTo>
                    <a:pt x="681554" y="507095"/>
                  </a:lnTo>
                  <a:lnTo>
                    <a:pt x="698408" y="500990"/>
                  </a:lnTo>
                  <a:lnTo>
                    <a:pt x="712118" y="494498"/>
                  </a:lnTo>
                  <a:lnTo>
                    <a:pt x="722761" y="487923"/>
                  </a:lnTo>
                  <a:lnTo>
                    <a:pt x="728391" y="479397"/>
                  </a:lnTo>
                  <a:lnTo>
                    <a:pt x="732084" y="471973"/>
                  </a:lnTo>
                  <a:lnTo>
                    <a:pt x="736306" y="467298"/>
                  </a:lnTo>
                  <a:lnTo>
                    <a:pt x="738280" y="462070"/>
                  </a:lnTo>
                  <a:lnTo>
                    <a:pt x="743465" y="457937"/>
                  </a:lnTo>
                  <a:lnTo>
                    <a:pt x="751331" y="449722"/>
                  </a:lnTo>
                  <a:lnTo>
                    <a:pt x="752647" y="451423"/>
                  </a:lnTo>
                  <a:lnTo>
                    <a:pt x="748782" y="462465"/>
                  </a:lnTo>
                  <a:lnTo>
                    <a:pt x="747977" y="468897"/>
                  </a:lnTo>
                  <a:lnTo>
                    <a:pt x="755259" y="470179"/>
                  </a:lnTo>
                  <a:lnTo>
                    <a:pt x="759804" y="466744"/>
                  </a:lnTo>
                  <a:lnTo>
                    <a:pt x="760511" y="457627"/>
                  </a:lnTo>
                  <a:lnTo>
                    <a:pt x="765050" y="457934"/>
                  </a:lnTo>
                  <a:lnTo>
                    <a:pt x="766025" y="464379"/>
                  </a:lnTo>
                  <a:lnTo>
                    <a:pt x="771546" y="467178"/>
                  </a:lnTo>
                  <a:lnTo>
                    <a:pt x="777950" y="457592"/>
                  </a:lnTo>
                  <a:lnTo>
                    <a:pt x="781288" y="455049"/>
                  </a:lnTo>
                  <a:lnTo>
                    <a:pt x="787591" y="454172"/>
                  </a:lnTo>
                  <a:lnTo>
                    <a:pt x="782871" y="465125"/>
                  </a:lnTo>
                  <a:lnTo>
                    <a:pt x="769963" y="476568"/>
                  </a:lnTo>
                  <a:lnTo>
                    <a:pt x="753552" y="490440"/>
                  </a:lnTo>
                  <a:lnTo>
                    <a:pt x="746024" y="498343"/>
                  </a:lnTo>
                  <a:lnTo>
                    <a:pt x="716475" y="523397"/>
                  </a:lnTo>
                  <a:lnTo>
                    <a:pt x="703005" y="535389"/>
                  </a:lnTo>
                  <a:lnTo>
                    <a:pt x="695995" y="542617"/>
                  </a:lnTo>
                  <a:lnTo>
                    <a:pt x="684789" y="551228"/>
                  </a:lnTo>
                  <a:lnTo>
                    <a:pt x="679548" y="555243"/>
                  </a:lnTo>
                  <a:lnTo>
                    <a:pt x="670722" y="559716"/>
                  </a:lnTo>
                  <a:lnTo>
                    <a:pt x="666069" y="559927"/>
                  </a:lnTo>
                  <a:lnTo>
                    <a:pt x="659927" y="564477"/>
                  </a:lnTo>
                  <a:lnTo>
                    <a:pt x="654765" y="568294"/>
                  </a:lnTo>
                  <a:lnTo>
                    <a:pt x="652859" y="569701"/>
                  </a:lnTo>
                  <a:lnTo>
                    <a:pt x="640657" y="575342"/>
                  </a:lnTo>
                  <a:lnTo>
                    <a:pt x="630013" y="578012"/>
                  </a:lnTo>
                  <a:lnTo>
                    <a:pt x="627654" y="578601"/>
                  </a:lnTo>
                  <a:lnTo>
                    <a:pt x="623454" y="582082"/>
                  </a:lnTo>
                  <a:lnTo>
                    <a:pt x="613879" y="589997"/>
                  </a:lnTo>
                  <a:lnTo>
                    <a:pt x="610015" y="588743"/>
                  </a:lnTo>
                  <a:lnTo>
                    <a:pt x="607972" y="588080"/>
                  </a:lnTo>
                  <a:lnTo>
                    <a:pt x="602943" y="587115"/>
                  </a:lnTo>
                  <a:lnTo>
                    <a:pt x="602786" y="587085"/>
                  </a:lnTo>
                  <a:lnTo>
                    <a:pt x="600635" y="586671"/>
                  </a:lnTo>
                  <a:lnTo>
                    <a:pt x="597379" y="594818"/>
                  </a:lnTo>
                  <a:lnTo>
                    <a:pt x="590509" y="602165"/>
                  </a:lnTo>
                  <a:lnTo>
                    <a:pt x="585110" y="605258"/>
                  </a:lnTo>
                  <a:lnTo>
                    <a:pt x="584511" y="599429"/>
                  </a:lnTo>
                  <a:lnTo>
                    <a:pt x="587048" y="596676"/>
                  </a:lnTo>
                  <a:lnTo>
                    <a:pt x="586948" y="591891"/>
                  </a:lnTo>
                  <a:lnTo>
                    <a:pt x="585572" y="586941"/>
                  </a:lnTo>
                  <a:lnTo>
                    <a:pt x="585735" y="586751"/>
                  </a:lnTo>
                  <a:lnTo>
                    <a:pt x="588000" y="584104"/>
                  </a:lnTo>
                  <a:lnTo>
                    <a:pt x="588960" y="583675"/>
                  </a:lnTo>
                  <a:lnTo>
                    <a:pt x="595689" y="580664"/>
                  </a:lnTo>
                  <a:lnTo>
                    <a:pt x="596570" y="578162"/>
                  </a:lnTo>
                  <a:lnTo>
                    <a:pt x="596749" y="577654"/>
                  </a:lnTo>
                  <a:lnTo>
                    <a:pt x="597885" y="574337"/>
                  </a:lnTo>
                  <a:lnTo>
                    <a:pt x="597978" y="572684"/>
                  </a:lnTo>
                  <a:lnTo>
                    <a:pt x="598141" y="569773"/>
                  </a:lnTo>
                  <a:lnTo>
                    <a:pt x="598224" y="568268"/>
                  </a:lnTo>
                  <a:lnTo>
                    <a:pt x="598258" y="567658"/>
                  </a:lnTo>
                  <a:lnTo>
                    <a:pt x="598411" y="564896"/>
                  </a:lnTo>
                  <a:lnTo>
                    <a:pt x="599532" y="558726"/>
                  </a:lnTo>
                  <a:lnTo>
                    <a:pt x="600044" y="555896"/>
                  </a:lnTo>
                  <a:lnTo>
                    <a:pt x="600163" y="555236"/>
                  </a:lnTo>
                  <a:lnTo>
                    <a:pt x="600213" y="554646"/>
                  </a:lnTo>
                  <a:lnTo>
                    <a:pt x="600621" y="549832"/>
                  </a:lnTo>
                  <a:lnTo>
                    <a:pt x="600828" y="547365"/>
                  </a:lnTo>
                  <a:lnTo>
                    <a:pt x="600810" y="546245"/>
                  </a:lnTo>
                  <a:lnTo>
                    <a:pt x="600734" y="541728"/>
                  </a:lnTo>
                  <a:lnTo>
                    <a:pt x="600725" y="541180"/>
                  </a:lnTo>
                  <a:lnTo>
                    <a:pt x="600645" y="536547"/>
                  </a:lnTo>
                  <a:lnTo>
                    <a:pt x="600057" y="530268"/>
                  </a:lnTo>
                  <a:lnTo>
                    <a:pt x="583733" y="526957"/>
                  </a:lnTo>
                  <a:lnTo>
                    <a:pt x="564735" y="522805"/>
                  </a:lnTo>
                  <a:lnTo>
                    <a:pt x="562192" y="522246"/>
                  </a:lnTo>
                  <a:lnTo>
                    <a:pt x="554660" y="520529"/>
                  </a:lnTo>
                  <a:lnTo>
                    <a:pt x="547289" y="518485"/>
                  </a:lnTo>
                  <a:lnTo>
                    <a:pt x="537035" y="515628"/>
                  </a:lnTo>
                  <a:lnTo>
                    <a:pt x="510433" y="508873"/>
                  </a:lnTo>
                  <a:lnTo>
                    <a:pt x="503996" y="501304"/>
                  </a:lnTo>
                  <a:lnTo>
                    <a:pt x="501919" y="501722"/>
                  </a:lnTo>
                  <a:lnTo>
                    <a:pt x="497714" y="502564"/>
                  </a:lnTo>
                  <a:lnTo>
                    <a:pt x="488250" y="502223"/>
                  </a:lnTo>
                  <a:lnTo>
                    <a:pt x="478003" y="499711"/>
                  </a:lnTo>
                  <a:lnTo>
                    <a:pt x="469187" y="491448"/>
                  </a:lnTo>
                  <a:lnTo>
                    <a:pt x="467856" y="487832"/>
                  </a:lnTo>
                  <a:lnTo>
                    <a:pt x="466087" y="483027"/>
                  </a:lnTo>
                  <a:lnTo>
                    <a:pt x="461396" y="468926"/>
                  </a:lnTo>
                  <a:lnTo>
                    <a:pt x="457503" y="463170"/>
                  </a:lnTo>
                  <a:lnTo>
                    <a:pt x="452367" y="459383"/>
                  </a:lnTo>
                  <a:lnTo>
                    <a:pt x="448892" y="459162"/>
                  </a:lnTo>
                  <a:lnTo>
                    <a:pt x="444348" y="458871"/>
                  </a:lnTo>
                  <a:lnTo>
                    <a:pt x="436673" y="458117"/>
                  </a:lnTo>
                  <a:lnTo>
                    <a:pt x="431593" y="450997"/>
                  </a:lnTo>
                  <a:lnTo>
                    <a:pt x="425225" y="446579"/>
                  </a:lnTo>
                  <a:lnTo>
                    <a:pt x="423442" y="447014"/>
                  </a:lnTo>
                  <a:lnTo>
                    <a:pt x="412282" y="449724"/>
                  </a:lnTo>
                  <a:lnTo>
                    <a:pt x="411722" y="449901"/>
                  </a:lnTo>
                  <a:lnTo>
                    <a:pt x="405197" y="451962"/>
                  </a:lnTo>
                  <a:lnTo>
                    <a:pt x="375551" y="461243"/>
                  </a:lnTo>
                  <a:lnTo>
                    <a:pt x="353555" y="467991"/>
                  </a:lnTo>
                  <a:lnTo>
                    <a:pt x="349841" y="469122"/>
                  </a:lnTo>
                  <a:lnTo>
                    <a:pt x="320179" y="478086"/>
                  </a:lnTo>
                  <a:lnTo>
                    <a:pt x="319155" y="478375"/>
                  </a:lnTo>
                  <a:lnTo>
                    <a:pt x="311137" y="480625"/>
                  </a:lnTo>
                  <a:lnTo>
                    <a:pt x="276509" y="490809"/>
                  </a:lnTo>
                  <a:lnTo>
                    <a:pt x="272854" y="491874"/>
                  </a:lnTo>
                  <a:lnTo>
                    <a:pt x="268914" y="493019"/>
                  </a:lnTo>
                  <a:lnTo>
                    <a:pt x="212292" y="509594"/>
                  </a:lnTo>
                  <a:lnTo>
                    <a:pt x="199119" y="513382"/>
                  </a:lnTo>
                  <a:lnTo>
                    <a:pt x="191385" y="515594"/>
                  </a:lnTo>
                  <a:lnTo>
                    <a:pt x="172564" y="520739"/>
                  </a:lnTo>
                  <a:lnTo>
                    <a:pt x="156009" y="525376"/>
                  </a:lnTo>
                  <a:lnTo>
                    <a:pt x="149910" y="527075"/>
                  </a:lnTo>
                  <a:lnTo>
                    <a:pt x="146417" y="528021"/>
                  </a:lnTo>
                  <a:lnTo>
                    <a:pt x="119107" y="535359"/>
                  </a:lnTo>
                  <a:lnTo>
                    <a:pt x="88625" y="543655"/>
                  </a:lnTo>
                  <a:lnTo>
                    <a:pt x="82546" y="545294"/>
                  </a:lnTo>
                  <a:lnTo>
                    <a:pt x="75137" y="547273"/>
                  </a:lnTo>
                  <a:lnTo>
                    <a:pt x="36141" y="557560"/>
                  </a:lnTo>
                  <a:lnTo>
                    <a:pt x="22990" y="560916"/>
                  </a:lnTo>
                  <a:lnTo>
                    <a:pt x="8680" y="564540"/>
                  </a:lnTo>
                  <a:lnTo>
                    <a:pt x="4395" y="547342"/>
                  </a:lnTo>
                  <a:close/>
                </a:path>
              </a:pathLst>
            </a:custGeom>
            <a:solidFill>
              <a:srgbClr val="FF5636">
                <a:alpha val="100000"/>
              </a:srgbClr>
            </a:solidFill>
            <a:ln w="10840" cap="rnd">
              <a:solidFill>
                <a:srgbClr val="000000">
                  <a:alpha val="100000"/>
                </a:srgbClr>
              </a:solidFill>
              <a:prstDash val="solid"/>
              <a:round/>
            </a:ln>
          </p:spPr>
          <p:txBody>
            <a:bodyPr/>
            <a:lstStyle/>
            <a:p/>
          </p:txBody>
        </p:sp>
        <p:sp>
          <p:nvSpPr>
            <p:cNvPr id="53" name="pg52"/>
            <p:cNvSpPr/>
            <p:nvPr/>
          </p:nvSpPr>
          <p:spPr>
            <a:xfrm>
              <a:off x="5441819" y="3658932"/>
              <a:ext cx="919771" cy="427881"/>
            </a:xfrm>
            <a:custGeom>
              <a:avLst/>
              <a:pathLst>
                <a:path w="919771" h="427881">
                  <a:moveTo>
                    <a:pt x="104" y="389060"/>
                  </a:moveTo>
                  <a:lnTo>
                    <a:pt x="0" y="386263"/>
                  </a:lnTo>
                  <a:lnTo>
                    <a:pt x="5391" y="379489"/>
                  </a:lnTo>
                  <a:lnTo>
                    <a:pt x="10848" y="382293"/>
                  </a:lnTo>
                  <a:lnTo>
                    <a:pt x="19331" y="379764"/>
                  </a:lnTo>
                  <a:lnTo>
                    <a:pt x="25603" y="372501"/>
                  </a:lnTo>
                  <a:lnTo>
                    <a:pt x="26115" y="371907"/>
                  </a:lnTo>
                  <a:lnTo>
                    <a:pt x="23368" y="365315"/>
                  </a:lnTo>
                  <a:lnTo>
                    <a:pt x="26082" y="361637"/>
                  </a:lnTo>
                  <a:lnTo>
                    <a:pt x="23757" y="357243"/>
                  </a:lnTo>
                  <a:lnTo>
                    <a:pt x="27892" y="350327"/>
                  </a:lnTo>
                  <a:lnTo>
                    <a:pt x="29285" y="349337"/>
                  </a:lnTo>
                  <a:lnTo>
                    <a:pt x="29840" y="348942"/>
                  </a:lnTo>
                  <a:lnTo>
                    <a:pt x="33398" y="346411"/>
                  </a:lnTo>
                  <a:lnTo>
                    <a:pt x="39597" y="339020"/>
                  </a:lnTo>
                  <a:lnTo>
                    <a:pt x="46748" y="331812"/>
                  </a:lnTo>
                  <a:lnTo>
                    <a:pt x="58151" y="328798"/>
                  </a:lnTo>
                  <a:lnTo>
                    <a:pt x="59173" y="328527"/>
                  </a:lnTo>
                  <a:lnTo>
                    <a:pt x="66128" y="327333"/>
                  </a:lnTo>
                  <a:lnTo>
                    <a:pt x="75703" y="325968"/>
                  </a:lnTo>
                  <a:lnTo>
                    <a:pt x="79621" y="319767"/>
                  </a:lnTo>
                  <a:lnTo>
                    <a:pt x="82691" y="318030"/>
                  </a:lnTo>
                  <a:lnTo>
                    <a:pt x="89381" y="309996"/>
                  </a:lnTo>
                  <a:lnTo>
                    <a:pt x="94745" y="309283"/>
                  </a:lnTo>
                  <a:lnTo>
                    <a:pt x="97085" y="302654"/>
                  </a:lnTo>
                  <a:lnTo>
                    <a:pt x="97705" y="300894"/>
                  </a:lnTo>
                  <a:lnTo>
                    <a:pt x="97762" y="300733"/>
                  </a:lnTo>
                  <a:lnTo>
                    <a:pt x="103569" y="298295"/>
                  </a:lnTo>
                  <a:lnTo>
                    <a:pt x="106534" y="292548"/>
                  </a:lnTo>
                  <a:lnTo>
                    <a:pt x="113017" y="289498"/>
                  </a:lnTo>
                  <a:lnTo>
                    <a:pt x="117868" y="286921"/>
                  </a:lnTo>
                  <a:lnTo>
                    <a:pt x="125387" y="286066"/>
                  </a:lnTo>
                  <a:lnTo>
                    <a:pt x="126314" y="284130"/>
                  </a:lnTo>
                  <a:lnTo>
                    <a:pt x="128613" y="279323"/>
                  </a:lnTo>
                  <a:lnTo>
                    <a:pt x="131427" y="272313"/>
                  </a:lnTo>
                  <a:lnTo>
                    <a:pt x="128995" y="265704"/>
                  </a:lnTo>
                  <a:lnTo>
                    <a:pt x="130599" y="264429"/>
                  </a:lnTo>
                  <a:lnTo>
                    <a:pt x="133739" y="261931"/>
                  </a:lnTo>
                  <a:lnTo>
                    <a:pt x="139009" y="264022"/>
                  </a:lnTo>
                  <a:lnTo>
                    <a:pt x="141327" y="259706"/>
                  </a:lnTo>
                  <a:lnTo>
                    <a:pt x="141176" y="254250"/>
                  </a:lnTo>
                  <a:lnTo>
                    <a:pt x="146247" y="249694"/>
                  </a:lnTo>
                  <a:lnTo>
                    <a:pt x="155304" y="241815"/>
                  </a:lnTo>
                  <a:lnTo>
                    <a:pt x="158307" y="244570"/>
                  </a:lnTo>
                  <a:lnTo>
                    <a:pt x="159655" y="245807"/>
                  </a:lnTo>
                  <a:lnTo>
                    <a:pt x="159333" y="252893"/>
                  </a:lnTo>
                  <a:lnTo>
                    <a:pt x="165418" y="254402"/>
                  </a:lnTo>
                  <a:lnTo>
                    <a:pt x="169950" y="249614"/>
                  </a:lnTo>
                  <a:lnTo>
                    <a:pt x="173895" y="245440"/>
                  </a:lnTo>
                  <a:lnTo>
                    <a:pt x="177211" y="235683"/>
                  </a:lnTo>
                  <a:lnTo>
                    <a:pt x="177731" y="234150"/>
                  </a:lnTo>
                  <a:lnTo>
                    <a:pt x="183484" y="228586"/>
                  </a:lnTo>
                  <a:lnTo>
                    <a:pt x="188172" y="225086"/>
                  </a:lnTo>
                  <a:lnTo>
                    <a:pt x="191671" y="225135"/>
                  </a:lnTo>
                  <a:lnTo>
                    <a:pt x="195757" y="220681"/>
                  </a:lnTo>
                  <a:lnTo>
                    <a:pt x="196566" y="219799"/>
                  </a:lnTo>
                  <a:lnTo>
                    <a:pt x="204522" y="221180"/>
                  </a:lnTo>
                  <a:lnTo>
                    <a:pt x="206775" y="225024"/>
                  </a:lnTo>
                  <a:lnTo>
                    <a:pt x="211664" y="223782"/>
                  </a:lnTo>
                  <a:lnTo>
                    <a:pt x="216563" y="220175"/>
                  </a:lnTo>
                  <a:lnTo>
                    <a:pt x="221044" y="205037"/>
                  </a:lnTo>
                  <a:lnTo>
                    <a:pt x="222778" y="199665"/>
                  </a:lnTo>
                  <a:lnTo>
                    <a:pt x="223849" y="196340"/>
                  </a:lnTo>
                  <a:lnTo>
                    <a:pt x="224542" y="194189"/>
                  </a:lnTo>
                  <a:lnTo>
                    <a:pt x="231170" y="186539"/>
                  </a:lnTo>
                  <a:lnTo>
                    <a:pt x="238033" y="185876"/>
                  </a:lnTo>
                  <a:lnTo>
                    <a:pt x="244669" y="184745"/>
                  </a:lnTo>
                  <a:lnTo>
                    <a:pt x="241291" y="178503"/>
                  </a:lnTo>
                  <a:lnTo>
                    <a:pt x="239735" y="175627"/>
                  </a:lnTo>
                  <a:lnTo>
                    <a:pt x="242350" y="167594"/>
                  </a:lnTo>
                  <a:lnTo>
                    <a:pt x="240037" y="158700"/>
                  </a:lnTo>
                  <a:lnTo>
                    <a:pt x="241004" y="151480"/>
                  </a:lnTo>
                  <a:lnTo>
                    <a:pt x="259680" y="148413"/>
                  </a:lnTo>
                  <a:lnTo>
                    <a:pt x="274995" y="145426"/>
                  </a:lnTo>
                  <a:lnTo>
                    <a:pt x="293425" y="141794"/>
                  </a:lnTo>
                  <a:lnTo>
                    <a:pt x="305469" y="139684"/>
                  </a:lnTo>
                  <a:lnTo>
                    <a:pt x="322222" y="136506"/>
                  </a:lnTo>
                  <a:lnTo>
                    <a:pt x="328584" y="134992"/>
                  </a:lnTo>
                  <a:lnTo>
                    <a:pt x="342598" y="131639"/>
                  </a:lnTo>
                  <a:lnTo>
                    <a:pt x="352306" y="129901"/>
                  </a:lnTo>
                  <a:lnTo>
                    <a:pt x="370335" y="126643"/>
                  </a:lnTo>
                  <a:lnTo>
                    <a:pt x="371225" y="126481"/>
                  </a:lnTo>
                  <a:lnTo>
                    <a:pt x="385511" y="123899"/>
                  </a:lnTo>
                  <a:lnTo>
                    <a:pt x="410550" y="117992"/>
                  </a:lnTo>
                  <a:lnTo>
                    <a:pt x="413260" y="117348"/>
                  </a:lnTo>
                  <a:lnTo>
                    <a:pt x="427284" y="113961"/>
                  </a:lnTo>
                  <a:lnTo>
                    <a:pt x="445560" y="109510"/>
                  </a:lnTo>
                  <a:lnTo>
                    <a:pt x="466342" y="104397"/>
                  </a:lnTo>
                  <a:lnTo>
                    <a:pt x="466652" y="104320"/>
                  </a:lnTo>
                  <a:lnTo>
                    <a:pt x="470836" y="103251"/>
                  </a:lnTo>
                  <a:lnTo>
                    <a:pt x="483915" y="99896"/>
                  </a:lnTo>
                  <a:lnTo>
                    <a:pt x="496754" y="96582"/>
                  </a:lnTo>
                  <a:lnTo>
                    <a:pt x="505002" y="94441"/>
                  </a:lnTo>
                  <a:lnTo>
                    <a:pt x="525202" y="89162"/>
                  </a:lnTo>
                  <a:lnTo>
                    <a:pt x="540209" y="85303"/>
                  </a:lnTo>
                  <a:lnTo>
                    <a:pt x="546606" y="83649"/>
                  </a:lnTo>
                  <a:lnTo>
                    <a:pt x="569667" y="77644"/>
                  </a:lnTo>
                  <a:lnTo>
                    <a:pt x="575068" y="76157"/>
                  </a:lnTo>
                  <a:lnTo>
                    <a:pt x="588755" y="72372"/>
                  </a:lnTo>
                  <a:lnTo>
                    <a:pt x="608295" y="66926"/>
                  </a:lnTo>
                  <a:lnTo>
                    <a:pt x="617176" y="64468"/>
                  </a:lnTo>
                  <a:lnTo>
                    <a:pt x="632169" y="60295"/>
                  </a:lnTo>
                  <a:lnTo>
                    <a:pt x="645745" y="56491"/>
                  </a:lnTo>
                  <a:lnTo>
                    <a:pt x="647525" y="55990"/>
                  </a:lnTo>
                  <a:lnTo>
                    <a:pt x="693657" y="43079"/>
                  </a:lnTo>
                  <a:lnTo>
                    <a:pt x="704754" y="39932"/>
                  </a:lnTo>
                  <a:lnTo>
                    <a:pt x="707396" y="39186"/>
                  </a:lnTo>
                  <a:lnTo>
                    <a:pt x="732627" y="32014"/>
                  </a:lnTo>
                  <a:lnTo>
                    <a:pt x="732787" y="31962"/>
                  </a:lnTo>
                  <a:lnTo>
                    <a:pt x="750724" y="26121"/>
                  </a:lnTo>
                  <a:lnTo>
                    <a:pt x="770751" y="20336"/>
                  </a:lnTo>
                  <a:lnTo>
                    <a:pt x="775896" y="18841"/>
                  </a:lnTo>
                  <a:lnTo>
                    <a:pt x="794059" y="13536"/>
                  </a:lnTo>
                  <a:lnTo>
                    <a:pt x="813482" y="7787"/>
                  </a:lnTo>
                  <a:lnTo>
                    <a:pt x="823204" y="4890"/>
                  </a:lnTo>
                  <a:lnTo>
                    <a:pt x="839430" y="0"/>
                  </a:lnTo>
                  <a:lnTo>
                    <a:pt x="846388" y="14088"/>
                  </a:lnTo>
                  <a:lnTo>
                    <a:pt x="855719" y="31468"/>
                  </a:lnTo>
                  <a:lnTo>
                    <a:pt x="860381" y="38202"/>
                  </a:lnTo>
                  <a:lnTo>
                    <a:pt x="869862" y="51880"/>
                  </a:lnTo>
                  <a:lnTo>
                    <a:pt x="879232" y="62072"/>
                  </a:lnTo>
                  <a:lnTo>
                    <a:pt x="893816" y="79604"/>
                  </a:lnTo>
                  <a:lnTo>
                    <a:pt x="902322" y="90184"/>
                  </a:lnTo>
                  <a:lnTo>
                    <a:pt x="906096" y="94705"/>
                  </a:lnTo>
                  <a:lnTo>
                    <a:pt x="914563" y="110562"/>
                  </a:lnTo>
                  <a:lnTo>
                    <a:pt x="918835" y="137900"/>
                  </a:lnTo>
                  <a:lnTo>
                    <a:pt x="919771" y="160779"/>
                  </a:lnTo>
                  <a:lnTo>
                    <a:pt x="909435" y="164685"/>
                  </a:lnTo>
                  <a:lnTo>
                    <a:pt x="898830" y="172713"/>
                  </a:lnTo>
                  <a:lnTo>
                    <a:pt x="898053" y="173301"/>
                  </a:lnTo>
                  <a:lnTo>
                    <a:pt x="884166" y="186308"/>
                  </a:lnTo>
                  <a:lnTo>
                    <a:pt x="875743" y="196860"/>
                  </a:lnTo>
                  <a:lnTo>
                    <a:pt x="865356" y="210238"/>
                  </a:lnTo>
                  <a:lnTo>
                    <a:pt x="858162" y="223822"/>
                  </a:lnTo>
                  <a:lnTo>
                    <a:pt x="851910" y="233051"/>
                  </a:lnTo>
                  <a:lnTo>
                    <a:pt x="846183" y="244141"/>
                  </a:lnTo>
                  <a:lnTo>
                    <a:pt x="841868" y="255146"/>
                  </a:lnTo>
                  <a:lnTo>
                    <a:pt x="837091" y="274021"/>
                  </a:lnTo>
                  <a:lnTo>
                    <a:pt x="833913" y="269427"/>
                  </a:lnTo>
                  <a:lnTo>
                    <a:pt x="825662" y="265652"/>
                  </a:lnTo>
                  <a:lnTo>
                    <a:pt x="813545" y="265780"/>
                  </a:lnTo>
                  <a:lnTo>
                    <a:pt x="795231" y="272930"/>
                  </a:lnTo>
                  <a:lnTo>
                    <a:pt x="775017" y="284846"/>
                  </a:lnTo>
                  <a:lnTo>
                    <a:pt x="772679" y="286219"/>
                  </a:lnTo>
                  <a:lnTo>
                    <a:pt x="763206" y="295166"/>
                  </a:lnTo>
                  <a:lnTo>
                    <a:pt x="756299" y="304284"/>
                  </a:lnTo>
                  <a:lnTo>
                    <a:pt x="743571" y="316704"/>
                  </a:lnTo>
                  <a:lnTo>
                    <a:pt x="739138" y="322627"/>
                  </a:lnTo>
                  <a:lnTo>
                    <a:pt x="728955" y="336188"/>
                  </a:lnTo>
                  <a:lnTo>
                    <a:pt x="722839" y="347441"/>
                  </a:lnTo>
                  <a:lnTo>
                    <a:pt x="718892" y="354680"/>
                  </a:lnTo>
                  <a:lnTo>
                    <a:pt x="714573" y="367321"/>
                  </a:lnTo>
                  <a:lnTo>
                    <a:pt x="712458" y="385069"/>
                  </a:lnTo>
                  <a:lnTo>
                    <a:pt x="711315" y="394560"/>
                  </a:lnTo>
                  <a:lnTo>
                    <a:pt x="710839" y="401751"/>
                  </a:lnTo>
                  <a:lnTo>
                    <a:pt x="710207" y="411200"/>
                  </a:lnTo>
                  <a:lnTo>
                    <a:pt x="705088" y="411831"/>
                  </a:lnTo>
                  <a:lnTo>
                    <a:pt x="702916" y="408333"/>
                  </a:lnTo>
                  <a:lnTo>
                    <a:pt x="689615" y="408595"/>
                  </a:lnTo>
                  <a:lnTo>
                    <a:pt x="674807" y="412506"/>
                  </a:lnTo>
                  <a:lnTo>
                    <a:pt x="663649" y="416889"/>
                  </a:lnTo>
                  <a:lnTo>
                    <a:pt x="648437" y="427881"/>
                  </a:lnTo>
                  <a:lnTo>
                    <a:pt x="638544" y="421595"/>
                  </a:lnTo>
                  <a:lnTo>
                    <a:pt x="633945" y="418727"/>
                  </a:lnTo>
                  <a:lnTo>
                    <a:pt x="612799" y="405497"/>
                  </a:lnTo>
                  <a:lnTo>
                    <a:pt x="578794" y="384197"/>
                  </a:lnTo>
                  <a:lnTo>
                    <a:pt x="541178" y="359910"/>
                  </a:lnTo>
                  <a:lnTo>
                    <a:pt x="529260" y="352565"/>
                  </a:lnTo>
                  <a:lnTo>
                    <a:pt x="527769" y="351644"/>
                  </a:lnTo>
                  <a:lnTo>
                    <a:pt x="500154" y="334532"/>
                  </a:lnTo>
                  <a:lnTo>
                    <a:pt x="498283" y="334965"/>
                  </a:lnTo>
                  <a:lnTo>
                    <a:pt x="473698" y="340619"/>
                  </a:lnTo>
                  <a:lnTo>
                    <a:pt x="473410" y="340685"/>
                  </a:lnTo>
                  <a:lnTo>
                    <a:pt x="457506" y="344303"/>
                  </a:lnTo>
                  <a:lnTo>
                    <a:pt x="431605" y="350007"/>
                  </a:lnTo>
                  <a:lnTo>
                    <a:pt x="405975" y="355573"/>
                  </a:lnTo>
                  <a:lnTo>
                    <a:pt x="380851" y="360596"/>
                  </a:lnTo>
                  <a:lnTo>
                    <a:pt x="379397" y="345634"/>
                  </a:lnTo>
                  <a:lnTo>
                    <a:pt x="371416" y="338513"/>
                  </a:lnTo>
                  <a:lnTo>
                    <a:pt x="362845" y="330851"/>
                  </a:lnTo>
                  <a:lnTo>
                    <a:pt x="362469" y="330515"/>
                  </a:lnTo>
                  <a:lnTo>
                    <a:pt x="358561" y="327016"/>
                  </a:lnTo>
                  <a:lnTo>
                    <a:pt x="348981" y="337799"/>
                  </a:lnTo>
                  <a:lnTo>
                    <a:pt x="346465" y="334486"/>
                  </a:lnTo>
                  <a:lnTo>
                    <a:pt x="347388" y="327529"/>
                  </a:lnTo>
                  <a:lnTo>
                    <a:pt x="346150" y="324505"/>
                  </a:lnTo>
                  <a:lnTo>
                    <a:pt x="346023" y="324195"/>
                  </a:lnTo>
                  <a:lnTo>
                    <a:pt x="315513" y="329388"/>
                  </a:lnTo>
                  <a:lnTo>
                    <a:pt x="311285" y="330099"/>
                  </a:lnTo>
                  <a:lnTo>
                    <a:pt x="297729" y="332365"/>
                  </a:lnTo>
                  <a:lnTo>
                    <a:pt x="268476" y="337544"/>
                  </a:lnTo>
                  <a:lnTo>
                    <a:pt x="257151" y="339523"/>
                  </a:lnTo>
                  <a:lnTo>
                    <a:pt x="246971" y="341288"/>
                  </a:lnTo>
                  <a:lnTo>
                    <a:pt x="239456" y="342584"/>
                  </a:lnTo>
                  <a:lnTo>
                    <a:pt x="238525" y="342761"/>
                  </a:lnTo>
                  <a:lnTo>
                    <a:pt x="220636" y="346141"/>
                  </a:lnTo>
                  <a:lnTo>
                    <a:pt x="212203" y="347721"/>
                  </a:lnTo>
                  <a:lnTo>
                    <a:pt x="205975" y="348544"/>
                  </a:lnTo>
                  <a:lnTo>
                    <a:pt x="199713" y="349366"/>
                  </a:lnTo>
                  <a:lnTo>
                    <a:pt x="195637" y="353642"/>
                  </a:lnTo>
                  <a:lnTo>
                    <a:pt x="188008" y="358225"/>
                  </a:lnTo>
                  <a:lnTo>
                    <a:pt x="183438" y="360433"/>
                  </a:lnTo>
                  <a:lnTo>
                    <a:pt x="172467" y="365719"/>
                  </a:lnTo>
                  <a:lnTo>
                    <a:pt x="167159" y="373000"/>
                  </a:lnTo>
                  <a:lnTo>
                    <a:pt x="165429" y="372988"/>
                  </a:lnTo>
                  <a:lnTo>
                    <a:pt x="163080" y="372971"/>
                  </a:lnTo>
                  <a:lnTo>
                    <a:pt x="151644" y="379361"/>
                  </a:lnTo>
                  <a:lnTo>
                    <a:pt x="140528" y="385603"/>
                  </a:lnTo>
                  <a:lnTo>
                    <a:pt x="130486" y="391222"/>
                  </a:lnTo>
                  <a:lnTo>
                    <a:pt x="107760" y="396475"/>
                  </a:lnTo>
                  <a:lnTo>
                    <a:pt x="90791" y="400550"/>
                  </a:lnTo>
                  <a:lnTo>
                    <a:pt x="83761" y="402228"/>
                  </a:lnTo>
                  <a:lnTo>
                    <a:pt x="76251" y="404014"/>
                  </a:lnTo>
                  <a:lnTo>
                    <a:pt x="42398" y="410510"/>
                  </a:lnTo>
                  <a:lnTo>
                    <a:pt x="35051" y="411906"/>
                  </a:lnTo>
                  <a:lnTo>
                    <a:pt x="21773" y="414413"/>
                  </a:lnTo>
                  <a:lnTo>
                    <a:pt x="1179" y="418261"/>
                  </a:lnTo>
                  <a:close/>
                </a:path>
              </a:pathLst>
            </a:custGeom>
            <a:solidFill>
              <a:srgbClr val="FFFBF9">
                <a:alpha val="100000"/>
              </a:srgbClr>
            </a:solidFill>
            <a:ln w="10840" cap="rnd">
              <a:solidFill>
                <a:srgbClr val="000000">
                  <a:alpha val="100000"/>
                </a:srgbClr>
              </a:solidFill>
              <a:prstDash val="solid"/>
              <a:round/>
            </a:ln>
          </p:spPr>
          <p:txBody>
            <a:bodyPr/>
            <a:lstStyle/>
            <a:p/>
          </p:txBody>
        </p:sp>
        <p:sp>
          <p:nvSpPr>
            <p:cNvPr id="54" name="pg53"/>
            <p:cNvSpPr/>
            <p:nvPr/>
          </p:nvSpPr>
          <p:spPr>
            <a:xfrm>
              <a:off x="3367550" y="2366065"/>
              <a:ext cx="691246" cy="415411"/>
            </a:xfrm>
            <a:custGeom>
              <a:avLst/>
              <a:pathLst>
                <a:path w="691246" h="415411">
                  <a:moveTo>
                    <a:pt x="20629" y="0"/>
                  </a:moveTo>
                  <a:lnTo>
                    <a:pt x="79288" y="2860"/>
                  </a:lnTo>
                  <a:lnTo>
                    <a:pt x="117356" y="4317"/>
                  </a:lnTo>
                  <a:lnTo>
                    <a:pt x="125056" y="4587"/>
                  </a:lnTo>
                  <a:lnTo>
                    <a:pt x="180290" y="6462"/>
                  </a:lnTo>
                  <a:lnTo>
                    <a:pt x="197372" y="6889"/>
                  </a:lnTo>
                  <a:lnTo>
                    <a:pt x="231890" y="7625"/>
                  </a:lnTo>
                  <a:lnTo>
                    <a:pt x="243117" y="7848"/>
                  </a:lnTo>
                  <a:lnTo>
                    <a:pt x="275509" y="8391"/>
                  </a:lnTo>
                  <a:lnTo>
                    <a:pt x="336039" y="8940"/>
                  </a:lnTo>
                  <a:lnTo>
                    <a:pt x="357763" y="9046"/>
                  </a:lnTo>
                  <a:lnTo>
                    <a:pt x="381228" y="9084"/>
                  </a:lnTo>
                  <a:lnTo>
                    <a:pt x="415090" y="8936"/>
                  </a:lnTo>
                  <a:lnTo>
                    <a:pt x="428145" y="8834"/>
                  </a:lnTo>
                  <a:lnTo>
                    <a:pt x="460973" y="8416"/>
                  </a:lnTo>
                  <a:lnTo>
                    <a:pt x="472381" y="8234"/>
                  </a:lnTo>
                  <a:lnTo>
                    <a:pt x="552530" y="6592"/>
                  </a:lnTo>
                  <a:lnTo>
                    <a:pt x="567745" y="6176"/>
                  </a:lnTo>
                  <a:lnTo>
                    <a:pt x="615417" y="4665"/>
                  </a:lnTo>
                  <a:lnTo>
                    <a:pt x="615782" y="11940"/>
                  </a:lnTo>
                  <a:lnTo>
                    <a:pt x="619696" y="22208"/>
                  </a:lnTo>
                  <a:lnTo>
                    <a:pt x="623201" y="34713"/>
                  </a:lnTo>
                  <a:lnTo>
                    <a:pt x="626237" y="42449"/>
                  </a:lnTo>
                  <a:lnTo>
                    <a:pt x="628327" y="48445"/>
                  </a:lnTo>
                  <a:lnTo>
                    <a:pt x="624975" y="59760"/>
                  </a:lnTo>
                  <a:lnTo>
                    <a:pt x="624748" y="65065"/>
                  </a:lnTo>
                  <a:lnTo>
                    <a:pt x="624730" y="65484"/>
                  </a:lnTo>
                  <a:lnTo>
                    <a:pt x="624681" y="66608"/>
                  </a:lnTo>
                  <a:lnTo>
                    <a:pt x="626056" y="80091"/>
                  </a:lnTo>
                  <a:lnTo>
                    <a:pt x="626589" y="91500"/>
                  </a:lnTo>
                  <a:lnTo>
                    <a:pt x="627754" y="102996"/>
                  </a:lnTo>
                  <a:lnTo>
                    <a:pt x="626973" y="111559"/>
                  </a:lnTo>
                  <a:lnTo>
                    <a:pt x="626724" y="114281"/>
                  </a:lnTo>
                  <a:lnTo>
                    <a:pt x="626667" y="114903"/>
                  </a:lnTo>
                  <a:lnTo>
                    <a:pt x="630692" y="125023"/>
                  </a:lnTo>
                  <a:lnTo>
                    <a:pt x="634268" y="133549"/>
                  </a:lnTo>
                  <a:lnTo>
                    <a:pt x="637548" y="145794"/>
                  </a:lnTo>
                  <a:lnTo>
                    <a:pt x="641651" y="157461"/>
                  </a:lnTo>
                  <a:lnTo>
                    <a:pt x="648220" y="170447"/>
                  </a:lnTo>
                  <a:lnTo>
                    <a:pt x="651731" y="179988"/>
                  </a:lnTo>
                  <a:lnTo>
                    <a:pt x="652847" y="183018"/>
                  </a:lnTo>
                  <a:lnTo>
                    <a:pt x="655791" y="193146"/>
                  </a:lnTo>
                  <a:lnTo>
                    <a:pt x="656010" y="202826"/>
                  </a:lnTo>
                  <a:lnTo>
                    <a:pt x="656186" y="210629"/>
                  </a:lnTo>
                  <a:lnTo>
                    <a:pt x="658609" y="232279"/>
                  </a:lnTo>
                  <a:lnTo>
                    <a:pt x="659197" y="237443"/>
                  </a:lnTo>
                  <a:lnTo>
                    <a:pt x="660516" y="249023"/>
                  </a:lnTo>
                  <a:lnTo>
                    <a:pt x="661565" y="258211"/>
                  </a:lnTo>
                  <a:lnTo>
                    <a:pt x="660639" y="267698"/>
                  </a:lnTo>
                  <a:lnTo>
                    <a:pt x="667467" y="280410"/>
                  </a:lnTo>
                  <a:lnTo>
                    <a:pt x="665942" y="298421"/>
                  </a:lnTo>
                  <a:lnTo>
                    <a:pt x="666577" y="309673"/>
                  </a:lnTo>
                  <a:lnTo>
                    <a:pt x="666542" y="317115"/>
                  </a:lnTo>
                  <a:lnTo>
                    <a:pt x="666616" y="317263"/>
                  </a:lnTo>
                  <a:lnTo>
                    <a:pt x="667014" y="318066"/>
                  </a:lnTo>
                  <a:lnTo>
                    <a:pt x="671131" y="326365"/>
                  </a:lnTo>
                  <a:lnTo>
                    <a:pt x="675077" y="343589"/>
                  </a:lnTo>
                  <a:lnTo>
                    <a:pt x="681162" y="353555"/>
                  </a:lnTo>
                  <a:lnTo>
                    <a:pt x="685622" y="358550"/>
                  </a:lnTo>
                  <a:lnTo>
                    <a:pt x="686680" y="371771"/>
                  </a:lnTo>
                  <a:lnTo>
                    <a:pt x="691241" y="389656"/>
                  </a:lnTo>
                  <a:lnTo>
                    <a:pt x="689919" y="397974"/>
                  </a:lnTo>
                  <a:lnTo>
                    <a:pt x="689805" y="398690"/>
                  </a:lnTo>
                  <a:lnTo>
                    <a:pt x="691246" y="409447"/>
                  </a:lnTo>
                  <a:lnTo>
                    <a:pt x="643366" y="411254"/>
                  </a:lnTo>
                  <a:lnTo>
                    <a:pt x="629863" y="411755"/>
                  </a:lnTo>
                  <a:lnTo>
                    <a:pt x="600828" y="412749"/>
                  </a:lnTo>
                  <a:lnTo>
                    <a:pt x="579167" y="413360"/>
                  </a:lnTo>
                  <a:lnTo>
                    <a:pt x="560524" y="413778"/>
                  </a:lnTo>
                  <a:lnTo>
                    <a:pt x="557814" y="413835"/>
                  </a:lnTo>
                  <a:lnTo>
                    <a:pt x="552046" y="413953"/>
                  </a:lnTo>
                  <a:lnTo>
                    <a:pt x="520255" y="414602"/>
                  </a:lnTo>
                  <a:lnTo>
                    <a:pt x="500763" y="414731"/>
                  </a:lnTo>
                  <a:lnTo>
                    <a:pt x="491613" y="414822"/>
                  </a:lnTo>
                  <a:lnTo>
                    <a:pt x="465604" y="415019"/>
                  </a:lnTo>
                  <a:lnTo>
                    <a:pt x="457552" y="415082"/>
                  </a:lnTo>
                  <a:lnTo>
                    <a:pt x="434252" y="415292"/>
                  </a:lnTo>
                  <a:lnTo>
                    <a:pt x="420822" y="415381"/>
                  </a:lnTo>
                  <a:lnTo>
                    <a:pt x="409646" y="415345"/>
                  </a:lnTo>
                  <a:lnTo>
                    <a:pt x="399764" y="415411"/>
                  </a:lnTo>
                  <a:lnTo>
                    <a:pt x="384770" y="415347"/>
                  </a:lnTo>
                  <a:lnTo>
                    <a:pt x="359648" y="415234"/>
                  </a:lnTo>
                  <a:lnTo>
                    <a:pt x="346519" y="415093"/>
                  </a:lnTo>
                  <a:lnTo>
                    <a:pt x="327551" y="414952"/>
                  </a:lnTo>
                  <a:lnTo>
                    <a:pt x="326387" y="414942"/>
                  </a:lnTo>
                  <a:lnTo>
                    <a:pt x="303266" y="414744"/>
                  </a:lnTo>
                  <a:lnTo>
                    <a:pt x="271408" y="414346"/>
                  </a:lnTo>
                  <a:lnTo>
                    <a:pt x="247523" y="413966"/>
                  </a:lnTo>
                  <a:lnTo>
                    <a:pt x="229781" y="413644"/>
                  </a:lnTo>
                  <a:lnTo>
                    <a:pt x="207852" y="413149"/>
                  </a:lnTo>
                  <a:lnTo>
                    <a:pt x="189003" y="412687"/>
                  </a:lnTo>
                  <a:lnTo>
                    <a:pt x="188813" y="412682"/>
                  </a:lnTo>
                  <a:lnTo>
                    <a:pt x="180786" y="412471"/>
                  </a:lnTo>
                  <a:lnTo>
                    <a:pt x="158553" y="411835"/>
                  </a:lnTo>
                  <a:lnTo>
                    <a:pt x="137981" y="411184"/>
                  </a:lnTo>
                  <a:lnTo>
                    <a:pt x="123764" y="410714"/>
                  </a:lnTo>
                  <a:lnTo>
                    <a:pt x="107566" y="410153"/>
                  </a:lnTo>
                  <a:lnTo>
                    <a:pt x="101857" y="409944"/>
                  </a:lnTo>
                  <a:lnTo>
                    <a:pt x="96908" y="409759"/>
                  </a:lnTo>
                  <a:lnTo>
                    <a:pt x="76342" y="408954"/>
                  </a:lnTo>
                  <a:lnTo>
                    <a:pt x="56358" y="408118"/>
                  </a:lnTo>
                  <a:lnTo>
                    <a:pt x="35501" y="407207"/>
                  </a:lnTo>
                  <a:lnTo>
                    <a:pt x="0" y="405501"/>
                  </a:lnTo>
                  <a:lnTo>
                    <a:pt x="2251" y="361035"/>
                  </a:lnTo>
                  <a:lnTo>
                    <a:pt x="2550" y="355145"/>
                  </a:lnTo>
                  <a:lnTo>
                    <a:pt x="3841" y="330551"/>
                  </a:lnTo>
                  <a:lnTo>
                    <a:pt x="4044" y="326416"/>
                  </a:lnTo>
                  <a:lnTo>
                    <a:pt x="4702" y="313062"/>
                  </a:lnTo>
                  <a:lnTo>
                    <a:pt x="5175" y="303451"/>
                  </a:lnTo>
                  <a:lnTo>
                    <a:pt x="6672" y="274241"/>
                  </a:lnTo>
                  <a:lnTo>
                    <a:pt x="8058" y="248549"/>
                  </a:lnTo>
                  <a:lnTo>
                    <a:pt x="9395" y="221637"/>
                  </a:lnTo>
                  <a:lnTo>
                    <a:pt x="9407" y="221395"/>
                  </a:lnTo>
                  <a:lnTo>
                    <a:pt x="9883" y="212752"/>
                  </a:lnTo>
                  <a:lnTo>
                    <a:pt x="11390" y="185389"/>
                  </a:lnTo>
                  <a:lnTo>
                    <a:pt x="12899" y="158843"/>
                  </a:lnTo>
                  <a:lnTo>
                    <a:pt x="13919" y="136502"/>
                  </a:lnTo>
                  <a:lnTo>
                    <a:pt x="14074" y="133237"/>
                  </a:lnTo>
                  <a:lnTo>
                    <a:pt x="15625" y="100670"/>
                  </a:lnTo>
                  <a:lnTo>
                    <a:pt x="16553" y="81037"/>
                  </a:lnTo>
                  <a:lnTo>
                    <a:pt x="17212" y="67119"/>
                  </a:lnTo>
                  <a:lnTo>
                    <a:pt x="18136" y="48554"/>
                  </a:lnTo>
                  <a:lnTo>
                    <a:pt x="19550" y="20234"/>
                  </a:lnTo>
                  <a:close/>
                </a:path>
              </a:pathLst>
            </a:custGeom>
            <a:solidFill>
              <a:srgbClr val="FFFBF9">
                <a:alpha val="100000"/>
              </a:srgbClr>
            </a:solidFill>
            <a:ln w="10840" cap="rnd">
              <a:solidFill>
                <a:srgbClr val="000000">
                  <a:alpha val="100000"/>
                </a:srgbClr>
              </a:solidFill>
              <a:prstDash val="solid"/>
              <a:round/>
            </a:ln>
          </p:spPr>
          <p:txBody>
            <a:bodyPr/>
            <a:lstStyle/>
            <a:p/>
          </p:txBody>
        </p:sp>
        <p:sp>
          <p:nvSpPr>
            <p:cNvPr id="55" name="pg54"/>
            <p:cNvSpPr/>
            <p:nvPr/>
          </p:nvSpPr>
          <p:spPr>
            <a:xfrm>
              <a:off x="5239132" y="3080337"/>
              <a:ext cx="447191" cy="512535"/>
            </a:xfrm>
            <a:custGeom>
              <a:avLst/>
              <a:pathLst>
                <a:path w="447191" h="512535">
                  <a:moveTo>
                    <a:pt x="56280" y="450478"/>
                  </a:moveTo>
                  <a:lnTo>
                    <a:pt x="54620" y="440222"/>
                  </a:lnTo>
                  <a:lnTo>
                    <a:pt x="52773" y="428828"/>
                  </a:lnTo>
                  <a:lnTo>
                    <a:pt x="49905" y="411708"/>
                  </a:lnTo>
                  <a:lnTo>
                    <a:pt x="48896" y="405693"/>
                  </a:lnTo>
                  <a:lnTo>
                    <a:pt x="45386" y="384803"/>
                  </a:lnTo>
                  <a:lnTo>
                    <a:pt x="41252" y="359770"/>
                  </a:lnTo>
                  <a:lnTo>
                    <a:pt x="39332" y="348173"/>
                  </a:lnTo>
                  <a:lnTo>
                    <a:pt x="37104" y="334735"/>
                  </a:lnTo>
                  <a:lnTo>
                    <a:pt x="32756" y="308030"/>
                  </a:lnTo>
                  <a:lnTo>
                    <a:pt x="31838" y="302403"/>
                  </a:lnTo>
                  <a:lnTo>
                    <a:pt x="29327" y="287607"/>
                  </a:lnTo>
                  <a:lnTo>
                    <a:pt x="28513" y="282818"/>
                  </a:lnTo>
                  <a:lnTo>
                    <a:pt x="26879" y="273573"/>
                  </a:lnTo>
                  <a:lnTo>
                    <a:pt x="23252" y="253094"/>
                  </a:lnTo>
                  <a:lnTo>
                    <a:pt x="18630" y="227583"/>
                  </a:lnTo>
                  <a:lnTo>
                    <a:pt x="17039" y="218816"/>
                  </a:lnTo>
                  <a:lnTo>
                    <a:pt x="13889" y="201489"/>
                  </a:lnTo>
                  <a:lnTo>
                    <a:pt x="10752" y="184281"/>
                  </a:lnTo>
                  <a:lnTo>
                    <a:pt x="10304" y="181827"/>
                  </a:lnTo>
                  <a:lnTo>
                    <a:pt x="7020" y="163846"/>
                  </a:lnTo>
                  <a:lnTo>
                    <a:pt x="6587" y="161517"/>
                  </a:lnTo>
                  <a:lnTo>
                    <a:pt x="4051" y="147866"/>
                  </a:lnTo>
                  <a:lnTo>
                    <a:pt x="0" y="126103"/>
                  </a:lnTo>
                  <a:lnTo>
                    <a:pt x="35528" y="118129"/>
                  </a:lnTo>
                  <a:lnTo>
                    <a:pt x="39241" y="117273"/>
                  </a:lnTo>
                  <a:lnTo>
                    <a:pt x="43013" y="116401"/>
                  </a:lnTo>
                  <a:lnTo>
                    <a:pt x="64787" y="111330"/>
                  </a:lnTo>
                  <a:lnTo>
                    <a:pt x="89224" y="105487"/>
                  </a:lnTo>
                  <a:lnTo>
                    <a:pt x="100505" y="102762"/>
                  </a:lnTo>
                  <a:lnTo>
                    <a:pt x="117554" y="98589"/>
                  </a:lnTo>
                  <a:lnTo>
                    <a:pt x="130197" y="95469"/>
                  </a:lnTo>
                  <a:lnTo>
                    <a:pt x="135556" y="100008"/>
                  </a:lnTo>
                  <a:lnTo>
                    <a:pt x="143290" y="97001"/>
                  </a:lnTo>
                  <a:lnTo>
                    <a:pt x="153998" y="102593"/>
                  </a:lnTo>
                  <a:lnTo>
                    <a:pt x="161092" y="103849"/>
                  </a:lnTo>
                  <a:lnTo>
                    <a:pt x="171265" y="105639"/>
                  </a:lnTo>
                  <a:lnTo>
                    <a:pt x="176046" y="110046"/>
                  </a:lnTo>
                  <a:lnTo>
                    <a:pt x="186221" y="113528"/>
                  </a:lnTo>
                  <a:lnTo>
                    <a:pt x="191813" y="103869"/>
                  </a:lnTo>
                  <a:lnTo>
                    <a:pt x="193974" y="101876"/>
                  </a:lnTo>
                  <a:lnTo>
                    <a:pt x="206449" y="105435"/>
                  </a:lnTo>
                  <a:lnTo>
                    <a:pt x="210314" y="110781"/>
                  </a:lnTo>
                  <a:lnTo>
                    <a:pt x="210688" y="111299"/>
                  </a:lnTo>
                  <a:lnTo>
                    <a:pt x="219293" y="118170"/>
                  </a:lnTo>
                  <a:lnTo>
                    <a:pt x="228424" y="121282"/>
                  </a:lnTo>
                  <a:lnTo>
                    <a:pt x="235596" y="120380"/>
                  </a:lnTo>
                  <a:lnTo>
                    <a:pt x="244067" y="113009"/>
                  </a:lnTo>
                  <a:lnTo>
                    <a:pt x="245383" y="112635"/>
                  </a:lnTo>
                  <a:lnTo>
                    <a:pt x="252987" y="110468"/>
                  </a:lnTo>
                  <a:lnTo>
                    <a:pt x="260265" y="103273"/>
                  </a:lnTo>
                  <a:lnTo>
                    <a:pt x="270240" y="97589"/>
                  </a:lnTo>
                  <a:lnTo>
                    <a:pt x="277149" y="93640"/>
                  </a:lnTo>
                  <a:lnTo>
                    <a:pt x="279966" y="94455"/>
                  </a:lnTo>
                  <a:lnTo>
                    <a:pt x="280847" y="94709"/>
                  </a:lnTo>
                  <a:lnTo>
                    <a:pt x="283274" y="95410"/>
                  </a:lnTo>
                  <a:lnTo>
                    <a:pt x="294309" y="92391"/>
                  </a:lnTo>
                  <a:lnTo>
                    <a:pt x="295432" y="92082"/>
                  </a:lnTo>
                  <a:lnTo>
                    <a:pt x="299624" y="91699"/>
                  </a:lnTo>
                  <a:lnTo>
                    <a:pt x="302587" y="91426"/>
                  </a:lnTo>
                  <a:lnTo>
                    <a:pt x="311247" y="82329"/>
                  </a:lnTo>
                  <a:lnTo>
                    <a:pt x="322508" y="66840"/>
                  </a:lnTo>
                  <a:lnTo>
                    <a:pt x="324262" y="64418"/>
                  </a:lnTo>
                  <a:lnTo>
                    <a:pt x="330022" y="55121"/>
                  </a:lnTo>
                  <a:lnTo>
                    <a:pt x="338240" y="45912"/>
                  </a:lnTo>
                  <a:lnTo>
                    <a:pt x="347304" y="40152"/>
                  </a:lnTo>
                  <a:lnTo>
                    <a:pt x="358435" y="30252"/>
                  </a:lnTo>
                  <a:lnTo>
                    <a:pt x="362904" y="27867"/>
                  </a:lnTo>
                  <a:lnTo>
                    <a:pt x="372070" y="22963"/>
                  </a:lnTo>
                  <a:lnTo>
                    <a:pt x="380368" y="15369"/>
                  </a:lnTo>
                  <a:lnTo>
                    <a:pt x="399823" y="4049"/>
                  </a:lnTo>
                  <a:lnTo>
                    <a:pt x="405174" y="0"/>
                  </a:lnTo>
                  <a:lnTo>
                    <a:pt x="409083" y="16663"/>
                  </a:lnTo>
                  <a:lnTo>
                    <a:pt x="414565" y="40077"/>
                  </a:lnTo>
                  <a:lnTo>
                    <a:pt x="419744" y="62193"/>
                  </a:lnTo>
                  <a:lnTo>
                    <a:pt x="420076" y="63614"/>
                  </a:lnTo>
                  <a:lnTo>
                    <a:pt x="424808" y="83866"/>
                  </a:lnTo>
                  <a:lnTo>
                    <a:pt x="427873" y="97012"/>
                  </a:lnTo>
                  <a:lnTo>
                    <a:pt x="430842" y="109937"/>
                  </a:lnTo>
                  <a:lnTo>
                    <a:pt x="431090" y="111018"/>
                  </a:lnTo>
                  <a:lnTo>
                    <a:pt x="435203" y="128966"/>
                  </a:lnTo>
                  <a:lnTo>
                    <a:pt x="437612" y="139488"/>
                  </a:lnTo>
                  <a:lnTo>
                    <a:pt x="437740" y="140037"/>
                  </a:lnTo>
                  <a:lnTo>
                    <a:pt x="437805" y="140314"/>
                  </a:lnTo>
                  <a:lnTo>
                    <a:pt x="439295" y="146691"/>
                  </a:lnTo>
                  <a:lnTo>
                    <a:pt x="445749" y="174363"/>
                  </a:lnTo>
                  <a:lnTo>
                    <a:pt x="440146" y="178927"/>
                  </a:lnTo>
                  <a:lnTo>
                    <a:pt x="435769" y="179380"/>
                  </a:lnTo>
                  <a:lnTo>
                    <a:pt x="432906" y="185220"/>
                  </a:lnTo>
                  <a:lnTo>
                    <a:pt x="439219" y="192220"/>
                  </a:lnTo>
                  <a:lnTo>
                    <a:pt x="443108" y="201433"/>
                  </a:lnTo>
                  <a:lnTo>
                    <a:pt x="442443" y="208675"/>
                  </a:lnTo>
                  <a:lnTo>
                    <a:pt x="442318" y="210039"/>
                  </a:lnTo>
                  <a:lnTo>
                    <a:pt x="447191" y="220082"/>
                  </a:lnTo>
                  <a:lnTo>
                    <a:pt x="445027" y="227836"/>
                  </a:lnTo>
                  <a:lnTo>
                    <a:pt x="443046" y="237146"/>
                  </a:lnTo>
                  <a:lnTo>
                    <a:pt x="442121" y="241475"/>
                  </a:lnTo>
                  <a:lnTo>
                    <a:pt x="441949" y="242279"/>
                  </a:lnTo>
                  <a:lnTo>
                    <a:pt x="441028" y="252329"/>
                  </a:lnTo>
                  <a:lnTo>
                    <a:pt x="442257" y="258428"/>
                  </a:lnTo>
                  <a:lnTo>
                    <a:pt x="443914" y="266653"/>
                  </a:lnTo>
                  <a:lnTo>
                    <a:pt x="442117" y="269906"/>
                  </a:lnTo>
                  <a:lnTo>
                    <a:pt x="439203" y="274929"/>
                  </a:lnTo>
                  <a:lnTo>
                    <a:pt x="439234" y="284362"/>
                  </a:lnTo>
                  <a:lnTo>
                    <a:pt x="439235" y="284756"/>
                  </a:lnTo>
                  <a:lnTo>
                    <a:pt x="440511" y="290779"/>
                  </a:lnTo>
                  <a:lnTo>
                    <a:pt x="437160" y="296732"/>
                  </a:lnTo>
                  <a:lnTo>
                    <a:pt x="441854" y="301699"/>
                  </a:lnTo>
                  <a:lnTo>
                    <a:pt x="442640" y="302530"/>
                  </a:lnTo>
                  <a:lnTo>
                    <a:pt x="440523" y="309774"/>
                  </a:lnTo>
                  <a:lnTo>
                    <a:pt x="434391" y="318893"/>
                  </a:lnTo>
                  <a:lnTo>
                    <a:pt x="427092" y="330066"/>
                  </a:lnTo>
                  <a:lnTo>
                    <a:pt x="424075" y="334671"/>
                  </a:lnTo>
                  <a:lnTo>
                    <a:pt x="421058" y="342507"/>
                  </a:lnTo>
                  <a:lnTo>
                    <a:pt x="420574" y="343761"/>
                  </a:lnTo>
                  <a:lnTo>
                    <a:pt x="415394" y="347528"/>
                  </a:lnTo>
                  <a:lnTo>
                    <a:pt x="410267" y="354308"/>
                  </a:lnTo>
                  <a:lnTo>
                    <a:pt x="401706" y="362352"/>
                  </a:lnTo>
                  <a:lnTo>
                    <a:pt x="399348" y="362495"/>
                  </a:lnTo>
                  <a:lnTo>
                    <a:pt x="396930" y="362641"/>
                  </a:lnTo>
                  <a:lnTo>
                    <a:pt x="393837" y="357473"/>
                  </a:lnTo>
                  <a:lnTo>
                    <a:pt x="389097" y="356555"/>
                  </a:lnTo>
                  <a:lnTo>
                    <a:pt x="385418" y="362334"/>
                  </a:lnTo>
                  <a:lnTo>
                    <a:pt x="380973" y="369167"/>
                  </a:lnTo>
                  <a:lnTo>
                    <a:pt x="381936" y="376424"/>
                  </a:lnTo>
                  <a:lnTo>
                    <a:pt x="377100" y="377639"/>
                  </a:lnTo>
                  <a:lnTo>
                    <a:pt x="370707" y="379308"/>
                  </a:lnTo>
                  <a:lnTo>
                    <a:pt x="368886" y="387183"/>
                  </a:lnTo>
                  <a:lnTo>
                    <a:pt x="368130" y="388485"/>
                  </a:lnTo>
                  <a:lnTo>
                    <a:pt x="365724" y="392625"/>
                  </a:lnTo>
                  <a:lnTo>
                    <a:pt x="365870" y="393090"/>
                  </a:lnTo>
                  <a:lnTo>
                    <a:pt x="368856" y="402605"/>
                  </a:lnTo>
                  <a:lnTo>
                    <a:pt x="368193" y="403103"/>
                  </a:lnTo>
                  <a:lnTo>
                    <a:pt x="362972" y="407022"/>
                  </a:lnTo>
                  <a:lnTo>
                    <a:pt x="365627" y="412393"/>
                  </a:lnTo>
                  <a:lnTo>
                    <a:pt x="369025" y="419785"/>
                  </a:lnTo>
                  <a:lnTo>
                    <a:pt x="364795" y="425500"/>
                  </a:lnTo>
                  <a:lnTo>
                    <a:pt x="358094" y="429229"/>
                  </a:lnTo>
                  <a:lnTo>
                    <a:pt x="352006" y="421878"/>
                  </a:lnTo>
                  <a:lnTo>
                    <a:pt x="344471" y="418594"/>
                  </a:lnTo>
                  <a:lnTo>
                    <a:pt x="341324" y="420891"/>
                  </a:lnTo>
                  <a:lnTo>
                    <a:pt x="337683" y="427423"/>
                  </a:lnTo>
                  <a:lnTo>
                    <a:pt x="337104" y="429615"/>
                  </a:lnTo>
                  <a:lnTo>
                    <a:pt x="334981" y="437639"/>
                  </a:lnTo>
                  <a:lnTo>
                    <a:pt x="334453" y="448814"/>
                  </a:lnTo>
                  <a:lnTo>
                    <a:pt x="330232" y="452741"/>
                  </a:lnTo>
                  <a:lnTo>
                    <a:pt x="332143" y="458100"/>
                  </a:lnTo>
                  <a:lnTo>
                    <a:pt x="336445" y="470922"/>
                  </a:lnTo>
                  <a:lnTo>
                    <a:pt x="338859" y="477372"/>
                  </a:lnTo>
                  <a:lnTo>
                    <a:pt x="334878" y="480539"/>
                  </a:lnTo>
                  <a:lnTo>
                    <a:pt x="329233" y="481499"/>
                  </a:lnTo>
                  <a:lnTo>
                    <a:pt x="328804" y="483480"/>
                  </a:lnTo>
                  <a:lnTo>
                    <a:pt x="328196" y="486285"/>
                  </a:lnTo>
                  <a:lnTo>
                    <a:pt x="328780" y="494892"/>
                  </a:lnTo>
                  <a:lnTo>
                    <a:pt x="328019" y="501479"/>
                  </a:lnTo>
                  <a:lnTo>
                    <a:pt x="322544" y="504644"/>
                  </a:lnTo>
                  <a:lnTo>
                    <a:pt x="316126" y="507095"/>
                  </a:lnTo>
                  <a:lnTo>
                    <a:pt x="310169" y="510061"/>
                  </a:lnTo>
                  <a:lnTo>
                    <a:pt x="305191" y="512535"/>
                  </a:lnTo>
                  <a:lnTo>
                    <a:pt x="301386" y="510967"/>
                  </a:lnTo>
                  <a:lnTo>
                    <a:pt x="297434" y="504273"/>
                  </a:lnTo>
                  <a:lnTo>
                    <a:pt x="292012" y="501253"/>
                  </a:lnTo>
                  <a:lnTo>
                    <a:pt x="290633" y="500484"/>
                  </a:lnTo>
                  <a:lnTo>
                    <a:pt x="284565" y="496035"/>
                  </a:lnTo>
                  <a:lnTo>
                    <a:pt x="276794" y="496920"/>
                  </a:lnTo>
                  <a:lnTo>
                    <a:pt x="275399" y="495962"/>
                  </a:lnTo>
                  <a:lnTo>
                    <a:pt x="270548" y="492629"/>
                  </a:lnTo>
                  <a:lnTo>
                    <a:pt x="266802" y="483354"/>
                  </a:lnTo>
                  <a:lnTo>
                    <a:pt x="265608" y="478127"/>
                  </a:lnTo>
                  <a:lnTo>
                    <a:pt x="263889" y="475321"/>
                  </a:lnTo>
                  <a:lnTo>
                    <a:pt x="262820" y="473576"/>
                  </a:lnTo>
                  <a:lnTo>
                    <a:pt x="257693" y="476396"/>
                  </a:lnTo>
                  <a:lnTo>
                    <a:pt x="251085" y="479580"/>
                  </a:lnTo>
                  <a:lnTo>
                    <a:pt x="249547" y="481698"/>
                  </a:lnTo>
                  <a:lnTo>
                    <a:pt x="248550" y="483070"/>
                  </a:lnTo>
                  <a:lnTo>
                    <a:pt x="242388" y="489340"/>
                  </a:lnTo>
                  <a:lnTo>
                    <a:pt x="241502" y="493807"/>
                  </a:lnTo>
                  <a:lnTo>
                    <a:pt x="237579" y="497339"/>
                  </a:lnTo>
                  <a:lnTo>
                    <a:pt x="230590" y="497645"/>
                  </a:lnTo>
                  <a:lnTo>
                    <a:pt x="228465" y="500188"/>
                  </a:lnTo>
                  <a:lnTo>
                    <a:pt x="226559" y="502467"/>
                  </a:lnTo>
                  <a:lnTo>
                    <a:pt x="222522" y="500100"/>
                  </a:lnTo>
                  <a:lnTo>
                    <a:pt x="215900" y="496179"/>
                  </a:lnTo>
                  <a:lnTo>
                    <a:pt x="209205" y="496469"/>
                  </a:lnTo>
                  <a:lnTo>
                    <a:pt x="198972" y="494088"/>
                  </a:lnTo>
                  <a:lnTo>
                    <a:pt x="190042" y="498976"/>
                  </a:lnTo>
                  <a:lnTo>
                    <a:pt x="189297" y="504035"/>
                  </a:lnTo>
                  <a:lnTo>
                    <a:pt x="188934" y="504301"/>
                  </a:lnTo>
                  <a:lnTo>
                    <a:pt x="185917" y="506512"/>
                  </a:lnTo>
                  <a:lnTo>
                    <a:pt x="183044" y="505999"/>
                  </a:lnTo>
                  <a:lnTo>
                    <a:pt x="175824" y="504704"/>
                  </a:lnTo>
                  <a:lnTo>
                    <a:pt x="173749" y="500022"/>
                  </a:lnTo>
                  <a:lnTo>
                    <a:pt x="168142" y="498367"/>
                  </a:lnTo>
                  <a:lnTo>
                    <a:pt x="165451" y="494086"/>
                  </a:lnTo>
                  <a:lnTo>
                    <a:pt x="159766" y="493056"/>
                  </a:lnTo>
                  <a:lnTo>
                    <a:pt x="157149" y="492581"/>
                  </a:lnTo>
                  <a:lnTo>
                    <a:pt x="151741" y="491943"/>
                  </a:lnTo>
                  <a:lnTo>
                    <a:pt x="144627" y="495441"/>
                  </a:lnTo>
                  <a:lnTo>
                    <a:pt x="135839" y="494728"/>
                  </a:lnTo>
                  <a:lnTo>
                    <a:pt x="127561" y="494130"/>
                  </a:lnTo>
                  <a:lnTo>
                    <a:pt x="125646" y="491233"/>
                  </a:lnTo>
                  <a:lnTo>
                    <a:pt x="124620" y="489681"/>
                  </a:lnTo>
                  <a:lnTo>
                    <a:pt x="123958" y="485460"/>
                  </a:lnTo>
                  <a:lnTo>
                    <a:pt x="123839" y="484699"/>
                  </a:lnTo>
                  <a:lnTo>
                    <a:pt x="116382" y="475916"/>
                  </a:lnTo>
                  <a:lnTo>
                    <a:pt x="114660" y="471646"/>
                  </a:lnTo>
                  <a:lnTo>
                    <a:pt x="111507" y="468060"/>
                  </a:lnTo>
                  <a:lnTo>
                    <a:pt x="110806" y="467261"/>
                  </a:lnTo>
                  <a:lnTo>
                    <a:pt x="102837" y="466224"/>
                  </a:lnTo>
                  <a:lnTo>
                    <a:pt x="98719" y="461909"/>
                  </a:lnTo>
                  <a:lnTo>
                    <a:pt x="96760" y="458144"/>
                  </a:lnTo>
                  <a:lnTo>
                    <a:pt x="94892" y="457510"/>
                  </a:lnTo>
                  <a:lnTo>
                    <a:pt x="93100" y="458530"/>
                  </a:lnTo>
                  <a:lnTo>
                    <a:pt x="92141" y="460652"/>
                  </a:lnTo>
                  <a:lnTo>
                    <a:pt x="91598" y="460796"/>
                  </a:lnTo>
                  <a:lnTo>
                    <a:pt x="90866" y="460988"/>
                  </a:lnTo>
                  <a:lnTo>
                    <a:pt x="86442" y="462154"/>
                  </a:lnTo>
                  <a:lnTo>
                    <a:pt x="81278" y="466673"/>
                  </a:lnTo>
                  <a:lnTo>
                    <a:pt x="79734" y="466274"/>
                  </a:lnTo>
                  <a:lnTo>
                    <a:pt x="73689" y="464708"/>
                  </a:lnTo>
                  <a:lnTo>
                    <a:pt x="69174" y="460891"/>
                  </a:lnTo>
                  <a:lnTo>
                    <a:pt x="65126" y="459655"/>
                  </a:lnTo>
                  <a:lnTo>
                    <a:pt x="59071" y="466461"/>
                  </a:lnTo>
                  <a:close/>
                </a:path>
              </a:pathLst>
            </a:custGeom>
            <a:solidFill>
              <a:srgbClr val="FFF7F4">
                <a:alpha val="100000"/>
              </a:srgbClr>
            </a:solidFill>
            <a:ln w="10840" cap="rnd">
              <a:solidFill>
                <a:srgbClr val="000000">
                  <a:alpha val="100000"/>
                </a:srgbClr>
              </a:solidFill>
              <a:prstDash val="solid"/>
              <a:round/>
            </a:ln>
          </p:spPr>
          <p:txBody>
            <a:bodyPr/>
            <a:lstStyle/>
            <a:p/>
          </p:txBody>
        </p:sp>
        <p:sp>
          <p:nvSpPr>
            <p:cNvPr id="56" name="pg55"/>
            <p:cNvSpPr/>
            <p:nvPr/>
          </p:nvSpPr>
          <p:spPr>
            <a:xfrm>
              <a:off x="3419661" y="3950837"/>
              <a:ext cx="934272" cy="447404"/>
            </a:xfrm>
            <a:custGeom>
              <a:avLst/>
              <a:pathLst>
                <a:path w="934272" h="447404">
                  <a:moveTo>
                    <a:pt x="754" y="55541"/>
                  </a:moveTo>
                  <a:lnTo>
                    <a:pt x="1840" y="24482"/>
                  </a:lnTo>
                  <a:lnTo>
                    <a:pt x="2213" y="12482"/>
                  </a:lnTo>
                  <a:lnTo>
                    <a:pt x="19246" y="13143"/>
                  </a:lnTo>
                  <a:lnTo>
                    <a:pt x="34525" y="14237"/>
                  </a:lnTo>
                  <a:lnTo>
                    <a:pt x="70988" y="15420"/>
                  </a:lnTo>
                  <a:lnTo>
                    <a:pt x="104284" y="16481"/>
                  </a:lnTo>
                  <a:lnTo>
                    <a:pt x="105777" y="16509"/>
                  </a:lnTo>
                  <a:lnTo>
                    <a:pt x="119158" y="16749"/>
                  </a:lnTo>
                  <a:lnTo>
                    <a:pt x="156099" y="17299"/>
                  </a:lnTo>
                  <a:lnTo>
                    <a:pt x="163540" y="17391"/>
                  </a:lnTo>
                  <a:lnTo>
                    <a:pt x="192680" y="17659"/>
                  </a:lnTo>
                  <a:lnTo>
                    <a:pt x="208113" y="17787"/>
                  </a:lnTo>
                  <a:lnTo>
                    <a:pt x="220987" y="17873"/>
                  </a:lnTo>
                  <a:lnTo>
                    <a:pt x="230546" y="17926"/>
                  </a:lnTo>
                  <a:lnTo>
                    <a:pt x="254202" y="17930"/>
                  </a:lnTo>
                  <a:lnTo>
                    <a:pt x="262784" y="17916"/>
                  </a:lnTo>
                  <a:lnTo>
                    <a:pt x="312072" y="18006"/>
                  </a:lnTo>
                  <a:lnTo>
                    <a:pt x="321320" y="17993"/>
                  </a:lnTo>
                  <a:lnTo>
                    <a:pt x="322105" y="17991"/>
                  </a:lnTo>
                  <a:lnTo>
                    <a:pt x="358022" y="18107"/>
                  </a:lnTo>
                  <a:lnTo>
                    <a:pt x="370424" y="18086"/>
                  </a:lnTo>
                  <a:lnTo>
                    <a:pt x="379459" y="18060"/>
                  </a:lnTo>
                  <a:lnTo>
                    <a:pt x="384693" y="18040"/>
                  </a:lnTo>
                  <a:lnTo>
                    <a:pt x="414228" y="17804"/>
                  </a:lnTo>
                  <a:lnTo>
                    <a:pt x="427970" y="17659"/>
                  </a:lnTo>
                  <a:lnTo>
                    <a:pt x="450140" y="17381"/>
                  </a:lnTo>
                  <a:lnTo>
                    <a:pt x="476451" y="17061"/>
                  </a:lnTo>
                  <a:lnTo>
                    <a:pt x="496729" y="16761"/>
                  </a:lnTo>
                  <a:lnTo>
                    <a:pt x="497465" y="16745"/>
                  </a:lnTo>
                  <a:lnTo>
                    <a:pt x="522482" y="16181"/>
                  </a:lnTo>
                  <a:lnTo>
                    <a:pt x="529571" y="16008"/>
                  </a:lnTo>
                  <a:lnTo>
                    <a:pt x="555422" y="15319"/>
                  </a:lnTo>
                  <a:lnTo>
                    <a:pt x="558997" y="15218"/>
                  </a:lnTo>
                  <a:lnTo>
                    <a:pt x="591580" y="14283"/>
                  </a:lnTo>
                  <a:lnTo>
                    <a:pt x="599814" y="14027"/>
                  </a:lnTo>
                  <a:lnTo>
                    <a:pt x="625038" y="13188"/>
                  </a:lnTo>
                  <a:lnTo>
                    <a:pt x="630043" y="13014"/>
                  </a:lnTo>
                  <a:lnTo>
                    <a:pt x="667343" y="11648"/>
                  </a:lnTo>
                  <a:lnTo>
                    <a:pt x="691185" y="10733"/>
                  </a:lnTo>
                  <a:lnTo>
                    <a:pt x="693874" y="10626"/>
                  </a:lnTo>
                  <a:lnTo>
                    <a:pt x="723921" y="9265"/>
                  </a:lnTo>
                  <a:lnTo>
                    <a:pt x="746955" y="8179"/>
                  </a:lnTo>
                  <a:lnTo>
                    <a:pt x="750838" y="7990"/>
                  </a:lnTo>
                  <a:lnTo>
                    <a:pt x="754679" y="7802"/>
                  </a:lnTo>
                  <a:lnTo>
                    <a:pt x="769699" y="7056"/>
                  </a:lnTo>
                  <a:lnTo>
                    <a:pt x="792344" y="5884"/>
                  </a:lnTo>
                  <a:lnTo>
                    <a:pt x="797781" y="5594"/>
                  </a:lnTo>
                  <a:lnTo>
                    <a:pt x="809975" y="4932"/>
                  </a:lnTo>
                  <a:lnTo>
                    <a:pt x="819008" y="4430"/>
                  </a:lnTo>
                  <a:lnTo>
                    <a:pt x="845457" y="2897"/>
                  </a:lnTo>
                  <a:lnTo>
                    <a:pt x="852452" y="2479"/>
                  </a:lnTo>
                  <a:lnTo>
                    <a:pt x="853761" y="2400"/>
                  </a:lnTo>
                  <a:lnTo>
                    <a:pt x="883761" y="655"/>
                  </a:lnTo>
                  <a:lnTo>
                    <a:pt x="893823" y="0"/>
                  </a:lnTo>
                  <a:lnTo>
                    <a:pt x="895614" y="30768"/>
                  </a:lnTo>
                  <a:lnTo>
                    <a:pt x="896422" y="43825"/>
                  </a:lnTo>
                  <a:lnTo>
                    <a:pt x="896874" y="51148"/>
                  </a:lnTo>
                  <a:lnTo>
                    <a:pt x="897749" y="66134"/>
                  </a:lnTo>
                  <a:lnTo>
                    <a:pt x="902705" y="92317"/>
                  </a:lnTo>
                  <a:lnTo>
                    <a:pt x="906355" y="110416"/>
                  </a:lnTo>
                  <a:lnTo>
                    <a:pt x="907938" y="118252"/>
                  </a:lnTo>
                  <a:lnTo>
                    <a:pt x="910971" y="133250"/>
                  </a:lnTo>
                  <a:lnTo>
                    <a:pt x="916748" y="162039"/>
                  </a:lnTo>
                  <a:lnTo>
                    <a:pt x="916983" y="163237"/>
                  </a:lnTo>
                  <a:lnTo>
                    <a:pt x="920089" y="179055"/>
                  </a:lnTo>
                  <a:lnTo>
                    <a:pt x="923748" y="197652"/>
                  </a:lnTo>
                  <a:lnTo>
                    <a:pt x="926175" y="211242"/>
                  </a:lnTo>
                  <a:lnTo>
                    <a:pt x="926335" y="212137"/>
                  </a:lnTo>
                  <a:lnTo>
                    <a:pt x="926729" y="214339"/>
                  </a:lnTo>
                  <a:lnTo>
                    <a:pt x="927060" y="226760"/>
                  </a:lnTo>
                  <a:lnTo>
                    <a:pt x="927921" y="255036"/>
                  </a:lnTo>
                  <a:lnTo>
                    <a:pt x="928434" y="272066"/>
                  </a:lnTo>
                  <a:lnTo>
                    <a:pt x="928606" y="277819"/>
                  </a:lnTo>
                  <a:lnTo>
                    <a:pt x="929292" y="299224"/>
                  </a:lnTo>
                  <a:lnTo>
                    <a:pt x="929687" y="311677"/>
                  </a:lnTo>
                  <a:lnTo>
                    <a:pt x="930281" y="328557"/>
                  </a:lnTo>
                  <a:lnTo>
                    <a:pt x="930965" y="348139"/>
                  </a:lnTo>
                  <a:lnTo>
                    <a:pt x="931761" y="370601"/>
                  </a:lnTo>
                  <a:lnTo>
                    <a:pt x="932554" y="393129"/>
                  </a:lnTo>
                  <a:lnTo>
                    <a:pt x="932899" y="403552"/>
                  </a:lnTo>
                  <a:lnTo>
                    <a:pt x="933561" y="423656"/>
                  </a:lnTo>
                  <a:lnTo>
                    <a:pt x="934272" y="443653"/>
                  </a:lnTo>
                  <a:lnTo>
                    <a:pt x="929619" y="446078"/>
                  </a:lnTo>
                  <a:lnTo>
                    <a:pt x="924381" y="440043"/>
                  </a:lnTo>
                  <a:lnTo>
                    <a:pt x="917955" y="439985"/>
                  </a:lnTo>
                  <a:lnTo>
                    <a:pt x="908361" y="436096"/>
                  </a:lnTo>
                  <a:lnTo>
                    <a:pt x="906370" y="434421"/>
                  </a:lnTo>
                  <a:lnTo>
                    <a:pt x="902380" y="431061"/>
                  </a:lnTo>
                  <a:lnTo>
                    <a:pt x="894077" y="432708"/>
                  </a:lnTo>
                  <a:lnTo>
                    <a:pt x="887096" y="428243"/>
                  </a:lnTo>
                  <a:lnTo>
                    <a:pt x="882725" y="423968"/>
                  </a:lnTo>
                  <a:lnTo>
                    <a:pt x="877773" y="418723"/>
                  </a:lnTo>
                  <a:lnTo>
                    <a:pt x="870517" y="417785"/>
                  </a:lnTo>
                  <a:lnTo>
                    <a:pt x="864868" y="412512"/>
                  </a:lnTo>
                  <a:lnTo>
                    <a:pt x="858631" y="408692"/>
                  </a:lnTo>
                  <a:lnTo>
                    <a:pt x="857904" y="408449"/>
                  </a:lnTo>
                  <a:lnTo>
                    <a:pt x="849954" y="405787"/>
                  </a:lnTo>
                  <a:lnTo>
                    <a:pt x="847157" y="410218"/>
                  </a:lnTo>
                  <a:lnTo>
                    <a:pt x="844201" y="417270"/>
                  </a:lnTo>
                  <a:lnTo>
                    <a:pt x="841238" y="417951"/>
                  </a:lnTo>
                  <a:lnTo>
                    <a:pt x="836641" y="419006"/>
                  </a:lnTo>
                  <a:lnTo>
                    <a:pt x="826116" y="419434"/>
                  </a:lnTo>
                  <a:lnTo>
                    <a:pt x="817383" y="417693"/>
                  </a:lnTo>
                  <a:lnTo>
                    <a:pt x="813629" y="412386"/>
                  </a:lnTo>
                  <a:lnTo>
                    <a:pt x="808458" y="412632"/>
                  </a:lnTo>
                  <a:lnTo>
                    <a:pt x="801250" y="415831"/>
                  </a:lnTo>
                  <a:lnTo>
                    <a:pt x="793836" y="417514"/>
                  </a:lnTo>
                  <a:lnTo>
                    <a:pt x="788204" y="420912"/>
                  </a:lnTo>
                  <a:lnTo>
                    <a:pt x="784858" y="422928"/>
                  </a:lnTo>
                  <a:lnTo>
                    <a:pt x="782158" y="422801"/>
                  </a:lnTo>
                  <a:lnTo>
                    <a:pt x="777419" y="422577"/>
                  </a:lnTo>
                  <a:lnTo>
                    <a:pt x="772059" y="421345"/>
                  </a:lnTo>
                  <a:lnTo>
                    <a:pt x="758004" y="426453"/>
                  </a:lnTo>
                  <a:lnTo>
                    <a:pt x="748339" y="428164"/>
                  </a:lnTo>
                  <a:lnTo>
                    <a:pt x="746135" y="432420"/>
                  </a:lnTo>
                  <a:lnTo>
                    <a:pt x="740204" y="439643"/>
                  </a:lnTo>
                  <a:lnTo>
                    <a:pt x="734740" y="437008"/>
                  </a:lnTo>
                  <a:lnTo>
                    <a:pt x="731578" y="441745"/>
                  </a:lnTo>
                  <a:lnTo>
                    <a:pt x="725600" y="447404"/>
                  </a:lnTo>
                  <a:lnTo>
                    <a:pt x="723658" y="444664"/>
                  </a:lnTo>
                  <a:lnTo>
                    <a:pt x="720858" y="440710"/>
                  </a:lnTo>
                  <a:lnTo>
                    <a:pt x="717035" y="436400"/>
                  </a:lnTo>
                  <a:lnTo>
                    <a:pt x="709767" y="437574"/>
                  </a:lnTo>
                  <a:lnTo>
                    <a:pt x="707158" y="431768"/>
                  </a:lnTo>
                  <a:lnTo>
                    <a:pt x="701714" y="431858"/>
                  </a:lnTo>
                  <a:lnTo>
                    <a:pt x="699443" y="430385"/>
                  </a:lnTo>
                  <a:lnTo>
                    <a:pt x="699518" y="423794"/>
                  </a:lnTo>
                  <a:lnTo>
                    <a:pt x="699002" y="423503"/>
                  </a:lnTo>
                  <a:lnTo>
                    <a:pt x="691621" y="419340"/>
                  </a:lnTo>
                  <a:lnTo>
                    <a:pt x="689348" y="424728"/>
                  </a:lnTo>
                  <a:lnTo>
                    <a:pt x="686195" y="430811"/>
                  </a:lnTo>
                  <a:lnTo>
                    <a:pt x="679017" y="429716"/>
                  </a:lnTo>
                  <a:lnTo>
                    <a:pt x="676956" y="426231"/>
                  </a:lnTo>
                  <a:lnTo>
                    <a:pt x="670812" y="429330"/>
                  </a:lnTo>
                  <a:lnTo>
                    <a:pt x="665407" y="422148"/>
                  </a:lnTo>
                  <a:lnTo>
                    <a:pt x="664323" y="416327"/>
                  </a:lnTo>
                  <a:lnTo>
                    <a:pt x="661110" y="416659"/>
                  </a:lnTo>
                  <a:lnTo>
                    <a:pt x="659975" y="416776"/>
                  </a:lnTo>
                  <a:lnTo>
                    <a:pt x="659125" y="416863"/>
                  </a:lnTo>
                  <a:lnTo>
                    <a:pt x="655202" y="420461"/>
                  </a:lnTo>
                  <a:lnTo>
                    <a:pt x="655688" y="424673"/>
                  </a:lnTo>
                  <a:lnTo>
                    <a:pt x="648030" y="429016"/>
                  </a:lnTo>
                  <a:lnTo>
                    <a:pt x="645684" y="434787"/>
                  </a:lnTo>
                  <a:lnTo>
                    <a:pt x="644813" y="439934"/>
                  </a:lnTo>
                  <a:lnTo>
                    <a:pt x="644614" y="445101"/>
                  </a:lnTo>
                  <a:lnTo>
                    <a:pt x="638193" y="447059"/>
                  </a:lnTo>
                  <a:lnTo>
                    <a:pt x="631606" y="435648"/>
                  </a:lnTo>
                  <a:lnTo>
                    <a:pt x="635785" y="430547"/>
                  </a:lnTo>
                  <a:lnTo>
                    <a:pt x="631145" y="421835"/>
                  </a:lnTo>
                  <a:lnTo>
                    <a:pt x="626764" y="423823"/>
                  </a:lnTo>
                  <a:lnTo>
                    <a:pt x="618913" y="428736"/>
                  </a:lnTo>
                  <a:lnTo>
                    <a:pt x="613018" y="434965"/>
                  </a:lnTo>
                  <a:lnTo>
                    <a:pt x="605102" y="434634"/>
                  </a:lnTo>
                  <a:lnTo>
                    <a:pt x="604128" y="428422"/>
                  </a:lnTo>
                  <a:lnTo>
                    <a:pt x="600356" y="422848"/>
                  </a:lnTo>
                  <a:lnTo>
                    <a:pt x="600084" y="422445"/>
                  </a:lnTo>
                  <a:lnTo>
                    <a:pt x="592203" y="425307"/>
                  </a:lnTo>
                  <a:lnTo>
                    <a:pt x="591867" y="425057"/>
                  </a:lnTo>
                  <a:lnTo>
                    <a:pt x="587922" y="422119"/>
                  </a:lnTo>
                  <a:lnTo>
                    <a:pt x="586335" y="416077"/>
                  </a:lnTo>
                  <a:lnTo>
                    <a:pt x="579321" y="413191"/>
                  </a:lnTo>
                  <a:lnTo>
                    <a:pt x="569783" y="422203"/>
                  </a:lnTo>
                  <a:lnTo>
                    <a:pt x="565087" y="428284"/>
                  </a:lnTo>
                  <a:lnTo>
                    <a:pt x="558275" y="432533"/>
                  </a:lnTo>
                  <a:lnTo>
                    <a:pt x="548719" y="428926"/>
                  </a:lnTo>
                  <a:lnTo>
                    <a:pt x="548605" y="427234"/>
                  </a:lnTo>
                  <a:lnTo>
                    <a:pt x="548313" y="422855"/>
                  </a:lnTo>
                  <a:lnTo>
                    <a:pt x="548800" y="414018"/>
                  </a:lnTo>
                  <a:lnTo>
                    <a:pt x="542356" y="413521"/>
                  </a:lnTo>
                  <a:lnTo>
                    <a:pt x="533798" y="412865"/>
                  </a:lnTo>
                  <a:lnTo>
                    <a:pt x="531877" y="406790"/>
                  </a:lnTo>
                  <a:lnTo>
                    <a:pt x="531703" y="399427"/>
                  </a:lnTo>
                  <a:lnTo>
                    <a:pt x="528913" y="392839"/>
                  </a:lnTo>
                  <a:lnTo>
                    <a:pt x="527279" y="394640"/>
                  </a:lnTo>
                  <a:lnTo>
                    <a:pt x="523964" y="398290"/>
                  </a:lnTo>
                  <a:lnTo>
                    <a:pt x="517725" y="396692"/>
                  </a:lnTo>
                  <a:lnTo>
                    <a:pt x="507352" y="394365"/>
                  </a:lnTo>
                  <a:lnTo>
                    <a:pt x="502326" y="393048"/>
                  </a:lnTo>
                  <a:lnTo>
                    <a:pt x="498589" y="396911"/>
                  </a:lnTo>
                  <a:lnTo>
                    <a:pt x="496919" y="402684"/>
                  </a:lnTo>
                  <a:lnTo>
                    <a:pt x="495919" y="403116"/>
                  </a:lnTo>
                  <a:lnTo>
                    <a:pt x="490259" y="405559"/>
                  </a:lnTo>
                  <a:lnTo>
                    <a:pt x="484319" y="401602"/>
                  </a:lnTo>
                  <a:lnTo>
                    <a:pt x="478802" y="394549"/>
                  </a:lnTo>
                  <a:lnTo>
                    <a:pt x="475119" y="393651"/>
                  </a:lnTo>
                  <a:lnTo>
                    <a:pt x="470936" y="392629"/>
                  </a:lnTo>
                  <a:lnTo>
                    <a:pt x="466354" y="396841"/>
                  </a:lnTo>
                  <a:lnTo>
                    <a:pt x="461147" y="397206"/>
                  </a:lnTo>
                  <a:lnTo>
                    <a:pt x="453417" y="394021"/>
                  </a:lnTo>
                  <a:lnTo>
                    <a:pt x="446183" y="393519"/>
                  </a:lnTo>
                  <a:lnTo>
                    <a:pt x="438608" y="387894"/>
                  </a:lnTo>
                  <a:lnTo>
                    <a:pt x="437270" y="387780"/>
                  </a:lnTo>
                  <a:lnTo>
                    <a:pt x="431679" y="387303"/>
                  </a:lnTo>
                  <a:lnTo>
                    <a:pt x="425519" y="388369"/>
                  </a:lnTo>
                  <a:lnTo>
                    <a:pt x="417476" y="387383"/>
                  </a:lnTo>
                  <a:lnTo>
                    <a:pt x="411072" y="386790"/>
                  </a:lnTo>
                  <a:lnTo>
                    <a:pt x="408523" y="373626"/>
                  </a:lnTo>
                  <a:lnTo>
                    <a:pt x="407407" y="372127"/>
                  </a:lnTo>
                  <a:lnTo>
                    <a:pt x="401421" y="364076"/>
                  </a:lnTo>
                  <a:lnTo>
                    <a:pt x="393106" y="357462"/>
                  </a:lnTo>
                  <a:lnTo>
                    <a:pt x="388198" y="356834"/>
                  </a:lnTo>
                  <a:lnTo>
                    <a:pt x="385444" y="365011"/>
                  </a:lnTo>
                  <a:lnTo>
                    <a:pt x="379864" y="362929"/>
                  </a:lnTo>
                  <a:lnTo>
                    <a:pt x="379418" y="362879"/>
                  </a:lnTo>
                  <a:lnTo>
                    <a:pt x="367355" y="361516"/>
                  </a:lnTo>
                  <a:lnTo>
                    <a:pt x="365662" y="365889"/>
                  </a:lnTo>
                  <a:lnTo>
                    <a:pt x="355034" y="365093"/>
                  </a:lnTo>
                  <a:lnTo>
                    <a:pt x="347478" y="357940"/>
                  </a:lnTo>
                  <a:lnTo>
                    <a:pt x="341597" y="350996"/>
                  </a:lnTo>
                  <a:lnTo>
                    <a:pt x="338965" y="348474"/>
                  </a:lnTo>
                  <a:lnTo>
                    <a:pt x="329360" y="339251"/>
                  </a:lnTo>
                  <a:lnTo>
                    <a:pt x="321854" y="341316"/>
                  </a:lnTo>
                  <a:lnTo>
                    <a:pt x="321552" y="341399"/>
                  </a:lnTo>
                  <a:lnTo>
                    <a:pt x="321552" y="316797"/>
                  </a:lnTo>
                  <a:lnTo>
                    <a:pt x="321552" y="279192"/>
                  </a:lnTo>
                  <a:lnTo>
                    <a:pt x="321552" y="259023"/>
                  </a:lnTo>
                  <a:lnTo>
                    <a:pt x="321552" y="227282"/>
                  </a:lnTo>
                  <a:lnTo>
                    <a:pt x="321551" y="201220"/>
                  </a:lnTo>
                  <a:lnTo>
                    <a:pt x="321551" y="166531"/>
                  </a:lnTo>
                  <a:lnTo>
                    <a:pt x="321551" y="143379"/>
                  </a:lnTo>
                  <a:lnTo>
                    <a:pt x="321550" y="84532"/>
                  </a:lnTo>
                  <a:lnTo>
                    <a:pt x="321191" y="84532"/>
                  </a:lnTo>
                  <a:lnTo>
                    <a:pt x="288271" y="84473"/>
                  </a:lnTo>
                  <a:lnTo>
                    <a:pt x="263080" y="84369"/>
                  </a:lnTo>
                  <a:lnTo>
                    <a:pt x="258102" y="84340"/>
                  </a:lnTo>
                  <a:lnTo>
                    <a:pt x="226865" y="84037"/>
                  </a:lnTo>
                  <a:lnTo>
                    <a:pt x="219368" y="83976"/>
                  </a:lnTo>
                  <a:lnTo>
                    <a:pt x="205333" y="83843"/>
                  </a:lnTo>
                  <a:lnTo>
                    <a:pt x="147620" y="82877"/>
                  </a:lnTo>
                  <a:lnTo>
                    <a:pt x="125914" y="82415"/>
                  </a:lnTo>
                  <a:lnTo>
                    <a:pt x="103876" y="81855"/>
                  </a:lnTo>
                  <a:lnTo>
                    <a:pt x="89940" y="81473"/>
                  </a:lnTo>
                  <a:lnTo>
                    <a:pt x="0" y="78702"/>
                  </a:lnTo>
                  <a:lnTo>
                    <a:pt x="473" y="65146"/>
                  </a:lnTo>
                  <a:close/>
                </a:path>
              </a:pathLst>
            </a:custGeom>
            <a:solidFill>
              <a:srgbClr val="FFFAF8">
                <a:alpha val="100000"/>
              </a:srgbClr>
            </a:solidFill>
            <a:ln w="10840" cap="rnd">
              <a:solidFill>
                <a:srgbClr val="000000">
                  <a:alpha val="100000"/>
                </a:srgbClr>
              </a:solidFill>
              <a:prstDash val="solid"/>
              <a:round/>
            </a:ln>
          </p:spPr>
          <p:txBody>
            <a:bodyPr/>
            <a:lstStyle/>
            <a:p/>
          </p:txBody>
        </p:sp>
        <p:sp>
          <p:nvSpPr>
            <p:cNvPr id="57" name="pg56"/>
            <p:cNvSpPr/>
            <p:nvPr/>
          </p:nvSpPr>
          <p:spPr>
            <a:xfrm>
              <a:off x="1383131" y="2415178"/>
              <a:ext cx="840753" cy="715962"/>
            </a:xfrm>
            <a:custGeom>
              <a:avLst/>
              <a:pathLst>
                <a:path w="840753" h="715962">
                  <a:moveTo>
                    <a:pt x="9693" y="420489"/>
                  </a:moveTo>
                  <a:lnTo>
                    <a:pt x="20573" y="408301"/>
                  </a:lnTo>
                  <a:lnTo>
                    <a:pt x="20779" y="407968"/>
                  </a:lnTo>
                  <a:lnTo>
                    <a:pt x="29327" y="394188"/>
                  </a:lnTo>
                  <a:lnTo>
                    <a:pt x="35035" y="383519"/>
                  </a:lnTo>
                  <a:lnTo>
                    <a:pt x="38965" y="375737"/>
                  </a:lnTo>
                  <a:lnTo>
                    <a:pt x="41962" y="370167"/>
                  </a:lnTo>
                  <a:lnTo>
                    <a:pt x="41564" y="365544"/>
                  </a:lnTo>
                  <a:lnTo>
                    <a:pt x="47437" y="361681"/>
                  </a:lnTo>
                  <a:lnTo>
                    <a:pt x="57128" y="351541"/>
                  </a:lnTo>
                  <a:lnTo>
                    <a:pt x="66669" y="337523"/>
                  </a:lnTo>
                  <a:lnTo>
                    <a:pt x="70070" y="331016"/>
                  </a:lnTo>
                  <a:lnTo>
                    <a:pt x="76081" y="319506"/>
                  </a:lnTo>
                  <a:lnTo>
                    <a:pt x="85204" y="300177"/>
                  </a:lnTo>
                  <a:lnTo>
                    <a:pt x="87931" y="294397"/>
                  </a:lnTo>
                  <a:lnTo>
                    <a:pt x="97959" y="270291"/>
                  </a:lnTo>
                  <a:lnTo>
                    <a:pt x="104056" y="253815"/>
                  </a:lnTo>
                  <a:lnTo>
                    <a:pt x="105357" y="248436"/>
                  </a:lnTo>
                  <a:lnTo>
                    <a:pt x="105683" y="247090"/>
                  </a:lnTo>
                  <a:lnTo>
                    <a:pt x="113473" y="231353"/>
                  </a:lnTo>
                  <a:lnTo>
                    <a:pt x="116874" y="220384"/>
                  </a:lnTo>
                  <a:lnTo>
                    <a:pt x="123659" y="204016"/>
                  </a:lnTo>
                  <a:lnTo>
                    <a:pt x="126559" y="194977"/>
                  </a:lnTo>
                  <a:lnTo>
                    <a:pt x="129316" y="182482"/>
                  </a:lnTo>
                  <a:lnTo>
                    <a:pt x="131744" y="178001"/>
                  </a:lnTo>
                  <a:lnTo>
                    <a:pt x="139717" y="164379"/>
                  </a:lnTo>
                  <a:lnTo>
                    <a:pt x="144659" y="152529"/>
                  </a:lnTo>
                  <a:lnTo>
                    <a:pt x="144776" y="152247"/>
                  </a:lnTo>
                  <a:lnTo>
                    <a:pt x="151662" y="140575"/>
                  </a:lnTo>
                  <a:lnTo>
                    <a:pt x="154674" y="131481"/>
                  </a:lnTo>
                  <a:lnTo>
                    <a:pt x="158044" y="123607"/>
                  </a:lnTo>
                  <a:lnTo>
                    <a:pt x="159203" y="114472"/>
                  </a:lnTo>
                  <a:lnTo>
                    <a:pt x="164150" y="104328"/>
                  </a:lnTo>
                  <a:lnTo>
                    <a:pt x="165056" y="96317"/>
                  </a:lnTo>
                  <a:lnTo>
                    <a:pt x="170557" y="87459"/>
                  </a:lnTo>
                  <a:lnTo>
                    <a:pt x="175121" y="75227"/>
                  </a:lnTo>
                  <a:lnTo>
                    <a:pt x="176925" y="69195"/>
                  </a:lnTo>
                  <a:lnTo>
                    <a:pt x="176271" y="62207"/>
                  </a:lnTo>
                  <a:lnTo>
                    <a:pt x="177498" y="58922"/>
                  </a:lnTo>
                  <a:lnTo>
                    <a:pt x="180042" y="52115"/>
                  </a:lnTo>
                  <a:lnTo>
                    <a:pt x="182299" y="42870"/>
                  </a:lnTo>
                  <a:lnTo>
                    <a:pt x="181548" y="37201"/>
                  </a:lnTo>
                  <a:lnTo>
                    <a:pt x="187675" y="34768"/>
                  </a:lnTo>
                  <a:lnTo>
                    <a:pt x="190937" y="26686"/>
                  </a:lnTo>
                  <a:lnTo>
                    <a:pt x="192277" y="13075"/>
                  </a:lnTo>
                  <a:lnTo>
                    <a:pt x="187375" y="3661"/>
                  </a:lnTo>
                  <a:lnTo>
                    <a:pt x="192611" y="0"/>
                  </a:lnTo>
                  <a:lnTo>
                    <a:pt x="197839" y="9495"/>
                  </a:lnTo>
                  <a:lnTo>
                    <a:pt x="204743" y="9847"/>
                  </a:lnTo>
                  <a:lnTo>
                    <a:pt x="212622" y="9366"/>
                  </a:lnTo>
                  <a:lnTo>
                    <a:pt x="215111" y="13510"/>
                  </a:lnTo>
                  <a:lnTo>
                    <a:pt x="221164" y="11539"/>
                  </a:lnTo>
                  <a:lnTo>
                    <a:pt x="228142" y="11949"/>
                  </a:lnTo>
                  <a:lnTo>
                    <a:pt x="232682" y="9064"/>
                  </a:lnTo>
                  <a:lnTo>
                    <a:pt x="238988" y="9585"/>
                  </a:lnTo>
                  <a:lnTo>
                    <a:pt x="241971" y="16080"/>
                  </a:lnTo>
                  <a:lnTo>
                    <a:pt x="239850" y="22104"/>
                  </a:lnTo>
                  <a:lnTo>
                    <a:pt x="243659" y="28239"/>
                  </a:lnTo>
                  <a:lnTo>
                    <a:pt x="244324" y="28459"/>
                  </a:lnTo>
                  <a:lnTo>
                    <a:pt x="251563" y="30849"/>
                  </a:lnTo>
                  <a:lnTo>
                    <a:pt x="258476" y="29255"/>
                  </a:lnTo>
                  <a:lnTo>
                    <a:pt x="263182" y="28166"/>
                  </a:lnTo>
                  <a:lnTo>
                    <a:pt x="267448" y="29968"/>
                  </a:lnTo>
                  <a:lnTo>
                    <a:pt x="275240" y="39508"/>
                  </a:lnTo>
                  <a:lnTo>
                    <a:pt x="277771" y="44326"/>
                  </a:lnTo>
                  <a:lnTo>
                    <a:pt x="282096" y="48564"/>
                  </a:lnTo>
                  <a:lnTo>
                    <a:pt x="283681" y="58731"/>
                  </a:lnTo>
                  <a:lnTo>
                    <a:pt x="285364" y="66714"/>
                  </a:lnTo>
                  <a:lnTo>
                    <a:pt x="283767" y="72995"/>
                  </a:lnTo>
                  <a:lnTo>
                    <a:pt x="284403" y="79483"/>
                  </a:lnTo>
                  <a:lnTo>
                    <a:pt x="283508" y="81555"/>
                  </a:lnTo>
                  <a:lnTo>
                    <a:pt x="281308" y="86643"/>
                  </a:lnTo>
                  <a:lnTo>
                    <a:pt x="282410" y="94080"/>
                  </a:lnTo>
                  <a:lnTo>
                    <a:pt x="280822" y="97879"/>
                  </a:lnTo>
                  <a:lnTo>
                    <a:pt x="278311" y="103886"/>
                  </a:lnTo>
                  <a:lnTo>
                    <a:pt x="279232" y="106677"/>
                  </a:lnTo>
                  <a:lnTo>
                    <a:pt x="280167" y="109510"/>
                  </a:lnTo>
                  <a:lnTo>
                    <a:pt x="287208" y="116386"/>
                  </a:lnTo>
                  <a:lnTo>
                    <a:pt x="299641" y="123709"/>
                  </a:lnTo>
                  <a:lnTo>
                    <a:pt x="303658" y="127626"/>
                  </a:lnTo>
                  <a:lnTo>
                    <a:pt x="309282" y="127528"/>
                  </a:lnTo>
                  <a:lnTo>
                    <a:pt x="312589" y="132350"/>
                  </a:lnTo>
                  <a:lnTo>
                    <a:pt x="318551" y="134612"/>
                  </a:lnTo>
                  <a:lnTo>
                    <a:pt x="319949" y="134221"/>
                  </a:lnTo>
                  <a:lnTo>
                    <a:pt x="326765" y="132311"/>
                  </a:lnTo>
                  <a:lnTo>
                    <a:pt x="334248" y="133636"/>
                  </a:lnTo>
                  <a:lnTo>
                    <a:pt x="344108" y="131921"/>
                  </a:lnTo>
                  <a:lnTo>
                    <a:pt x="349752" y="129475"/>
                  </a:lnTo>
                  <a:lnTo>
                    <a:pt x="352580" y="128965"/>
                  </a:lnTo>
                  <a:lnTo>
                    <a:pt x="354884" y="128549"/>
                  </a:lnTo>
                  <a:lnTo>
                    <a:pt x="358994" y="125352"/>
                  </a:lnTo>
                  <a:lnTo>
                    <a:pt x="364426" y="125003"/>
                  </a:lnTo>
                  <a:lnTo>
                    <a:pt x="370722" y="128542"/>
                  </a:lnTo>
                  <a:lnTo>
                    <a:pt x="377031" y="128768"/>
                  </a:lnTo>
                  <a:lnTo>
                    <a:pt x="389783" y="129330"/>
                  </a:lnTo>
                  <a:lnTo>
                    <a:pt x="390494" y="129904"/>
                  </a:lnTo>
                  <a:lnTo>
                    <a:pt x="397008" y="135149"/>
                  </a:lnTo>
                  <a:lnTo>
                    <a:pt x="398346" y="136226"/>
                  </a:lnTo>
                  <a:lnTo>
                    <a:pt x="406348" y="136904"/>
                  </a:lnTo>
                  <a:lnTo>
                    <a:pt x="416003" y="144231"/>
                  </a:lnTo>
                  <a:lnTo>
                    <a:pt x="416584" y="153390"/>
                  </a:lnTo>
                  <a:lnTo>
                    <a:pt x="422403" y="153636"/>
                  </a:lnTo>
                  <a:lnTo>
                    <a:pt x="426823" y="150415"/>
                  </a:lnTo>
                  <a:lnTo>
                    <a:pt x="439659" y="152694"/>
                  </a:lnTo>
                  <a:lnTo>
                    <a:pt x="442044" y="154498"/>
                  </a:lnTo>
                  <a:lnTo>
                    <a:pt x="443503" y="155600"/>
                  </a:lnTo>
                  <a:lnTo>
                    <a:pt x="448036" y="152848"/>
                  </a:lnTo>
                  <a:lnTo>
                    <a:pt x="464350" y="151056"/>
                  </a:lnTo>
                  <a:lnTo>
                    <a:pt x="468321" y="149293"/>
                  </a:lnTo>
                  <a:lnTo>
                    <a:pt x="470211" y="148453"/>
                  </a:lnTo>
                  <a:lnTo>
                    <a:pt x="474132" y="149393"/>
                  </a:lnTo>
                  <a:lnTo>
                    <a:pt x="480153" y="157422"/>
                  </a:lnTo>
                  <a:lnTo>
                    <a:pt x="481691" y="157846"/>
                  </a:lnTo>
                  <a:lnTo>
                    <a:pt x="489205" y="159908"/>
                  </a:lnTo>
                  <a:lnTo>
                    <a:pt x="500797" y="159886"/>
                  </a:lnTo>
                  <a:lnTo>
                    <a:pt x="507318" y="160928"/>
                  </a:lnTo>
                  <a:lnTo>
                    <a:pt x="515072" y="156404"/>
                  </a:lnTo>
                  <a:lnTo>
                    <a:pt x="521813" y="156481"/>
                  </a:lnTo>
                  <a:lnTo>
                    <a:pt x="528983" y="154654"/>
                  </a:lnTo>
                  <a:lnTo>
                    <a:pt x="532408" y="153778"/>
                  </a:lnTo>
                  <a:lnTo>
                    <a:pt x="541557" y="154196"/>
                  </a:lnTo>
                  <a:lnTo>
                    <a:pt x="547696" y="154471"/>
                  </a:lnTo>
                  <a:lnTo>
                    <a:pt x="559832" y="156248"/>
                  </a:lnTo>
                  <a:lnTo>
                    <a:pt x="568041" y="149654"/>
                  </a:lnTo>
                  <a:lnTo>
                    <a:pt x="570810" y="149537"/>
                  </a:lnTo>
                  <a:lnTo>
                    <a:pt x="577653" y="153890"/>
                  </a:lnTo>
                  <a:lnTo>
                    <a:pt x="582837" y="154228"/>
                  </a:lnTo>
                  <a:lnTo>
                    <a:pt x="589143" y="154635"/>
                  </a:lnTo>
                  <a:lnTo>
                    <a:pt x="599286" y="154615"/>
                  </a:lnTo>
                  <a:lnTo>
                    <a:pt x="610745" y="158400"/>
                  </a:lnTo>
                  <a:lnTo>
                    <a:pt x="617321" y="156469"/>
                  </a:lnTo>
                  <a:lnTo>
                    <a:pt x="625247" y="152704"/>
                  </a:lnTo>
                  <a:lnTo>
                    <a:pt x="652859" y="159198"/>
                  </a:lnTo>
                  <a:lnTo>
                    <a:pt x="659200" y="160716"/>
                  </a:lnTo>
                  <a:lnTo>
                    <a:pt x="680533" y="165781"/>
                  </a:lnTo>
                  <a:lnTo>
                    <a:pt x="713668" y="173520"/>
                  </a:lnTo>
                  <a:lnTo>
                    <a:pt x="715395" y="173919"/>
                  </a:lnTo>
                  <a:lnTo>
                    <a:pt x="738639" y="179242"/>
                  </a:lnTo>
                  <a:lnTo>
                    <a:pt x="748854" y="181690"/>
                  </a:lnTo>
                  <a:lnTo>
                    <a:pt x="759884" y="184315"/>
                  </a:lnTo>
                  <a:lnTo>
                    <a:pt x="771144" y="186975"/>
                  </a:lnTo>
                  <a:lnTo>
                    <a:pt x="810413" y="195653"/>
                  </a:lnTo>
                  <a:lnTo>
                    <a:pt x="812002" y="201023"/>
                  </a:lnTo>
                  <a:lnTo>
                    <a:pt x="813001" y="208254"/>
                  </a:lnTo>
                  <a:lnTo>
                    <a:pt x="816891" y="216766"/>
                  </a:lnTo>
                  <a:lnTo>
                    <a:pt x="817643" y="218408"/>
                  </a:lnTo>
                  <a:lnTo>
                    <a:pt x="821873" y="221223"/>
                  </a:lnTo>
                  <a:lnTo>
                    <a:pt x="827050" y="228353"/>
                  </a:lnTo>
                  <a:lnTo>
                    <a:pt x="833483" y="230181"/>
                  </a:lnTo>
                  <a:lnTo>
                    <a:pt x="837446" y="237062"/>
                  </a:lnTo>
                  <a:lnTo>
                    <a:pt x="836678" y="244102"/>
                  </a:lnTo>
                  <a:lnTo>
                    <a:pt x="840753" y="253918"/>
                  </a:lnTo>
                  <a:lnTo>
                    <a:pt x="835862" y="259609"/>
                  </a:lnTo>
                  <a:lnTo>
                    <a:pt x="824745" y="274164"/>
                  </a:lnTo>
                  <a:lnTo>
                    <a:pt x="813375" y="289327"/>
                  </a:lnTo>
                  <a:lnTo>
                    <a:pt x="810653" y="294946"/>
                  </a:lnTo>
                  <a:lnTo>
                    <a:pt x="809794" y="296718"/>
                  </a:lnTo>
                  <a:lnTo>
                    <a:pt x="800596" y="313988"/>
                  </a:lnTo>
                  <a:lnTo>
                    <a:pt x="796926" y="318264"/>
                  </a:lnTo>
                  <a:lnTo>
                    <a:pt x="790396" y="323169"/>
                  </a:lnTo>
                  <a:lnTo>
                    <a:pt x="787406" y="329656"/>
                  </a:lnTo>
                  <a:lnTo>
                    <a:pt x="788295" y="336647"/>
                  </a:lnTo>
                  <a:lnTo>
                    <a:pt x="783785" y="343662"/>
                  </a:lnTo>
                  <a:lnTo>
                    <a:pt x="780761" y="347125"/>
                  </a:lnTo>
                  <a:lnTo>
                    <a:pt x="775391" y="353267"/>
                  </a:lnTo>
                  <a:lnTo>
                    <a:pt x="767027" y="355621"/>
                  </a:lnTo>
                  <a:lnTo>
                    <a:pt x="761753" y="358545"/>
                  </a:lnTo>
                  <a:lnTo>
                    <a:pt x="756661" y="367718"/>
                  </a:lnTo>
                  <a:lnTo>
                    <a:pt x="749610" y="379152"/>
                  </a:lnTo>
                  <a:lnTo>
                    <a:pt x="746434" y="383086"/>
                  </a:lnTo>
                  <a:lnTo>
                    <a:pt x="739792" y="387667"/>
                  </a:lnTo>
                  <a:lnTo>
                    <a:pt x="739334" y="394710"/>
                  </a:lnTo>
                  <a:lnTo>
                    <a:pt x="735743" y="398879"/>
                  </a:lnTo>
                  <a:lnTo>
                    <a:pt x="737294" y="403430"/>
                  </a:lnTo>
                  <a:lnTo>
                    <a:pt x="738698" y="408046"/>
                  </a:lnTo>
                  <a:lnTo>
                    <a:pt x="735972" y="411855"/>
                  </a:lnTo>
                  <a:lnTo>
                    <a:pt x="735286" y="412813"/>
                  </a:lnTo>
                  <a:lnTo>
                    <a:pt x="738779" y="417600"/>
                  </a:lnTo>
                  <a:lnTo>
                    <a:pt x="743860" y="416142"/>
                  </a:lnTo>
                  <a:lnTo>
                    <a:pt x="748455" y="422646"/>
                  </a:lnTo>
                  <a:lnTo>
                    <a:pt x="756506" y="424587"/>
                  </a:lnTo>
                  <a:lnTo>
                    <a:pt x="755964" y="430148"/>
                  </a:lnTo>
                  <a:lnTo>
                    <a:pt x="761381" y="433306"/>
                  </a:lnTo>
                  <a:lnTo>
                    <a:pt x="761326" y="436733"/>
                  </a:lnTo>
                  <a:lnTo>
                    <a:pt x="761103" y="436908"/>
                  </a:lnTo>
                  <a:lnTo>
                    <a:pt x="751881" y="444136"/>
                  </a:lnTo>
                  <a:lnTo>
                    <a:pt x="754066" y="452252"/>
                  </a:lnTo>
                  <a:lnTo>
                    <a:pt x="750701" y="457880"/>
                  </a:lnTo>
                  <a:lnTo>
                    <a:pt x="746807" y="468986"/>
                  </a:lnTo>
                  <a:lnTo>
                    <a:pt x="745527" y="470675"/>
                  </a:lnTo>
                  <a:lnTo>
                    <a:pt x="740410" y="477419"/>
                  </a:lnTo>
                  <a:lnTo>
                    <a:pt x="736286" y="496146"/>
                  </a:lnTo>
                  <a:lnTo>
                    <a:pt x="733868" y="507142"/>
                  </a:lnTo>
                  <a:lnTo>
                    <a:pt x="718352" y="581819"/>
                  </a:lnTo>
                  <a:lnTo>
                    <a:pt x="712496" y="610304"/>
                  </a:lnTo>
                  <a:lnTo>
                    <a:pt x="700906" y="666409"/>
                  </a:lnTo>
                  <a:lnTo>
                    <a:pt x="690788" y="715962"/>
                  </a:lnTo>
                  <a:lnTo>
                    <a:pt x="674305" y="712375"/>
                  </a:lnTo>
                  <a:lnTo>
                    <a:pt x="654501" y="708247"/>
                  </a:lnTo>
                  <a:lnTo>
                    <a:pt x="633346" y="703731"/>
                  </a:lnTo>
                  <a:lnTo>
                    <a:pt x="609384" y="698432"/>
                  </a:lnTo>
                  <a:lnTo>
                    <a:pt x="578303" y="691602"/>
                  </a:lnTo>
                  <a:lnTo>
                    <a:pt x="549189" y="685124"/>
                  </a:lnTo>
                  <a:lnTo>
                    <a:pt x="522819" y="679341"/>
                  </a:lnTo>
                  <a:lnTo>
                    <a:pt x="501337" y="674100"/>
                  </a:lnTo>
                  <a:lnTo>
                    <a:pt x="481528" y="669434"/>
                  </a:lnTo>
                  <a:lnTo>
                    <a:pt x="470489" y="666666"/>
                  </a:lnTo>
                  <a:lnTo>
                    <a:pt x="467067" y="665805"/>
                  </a:lnTo>
                  <a:lnTo>
                    <a:pt x="432283" y="656955"/>
                  </a:lnTo>
                  <a:lnTo>
                    <a:pt x="406195" y="650676"/>
                  </a:lnTo>
                  <a:lnTo>
                    <a:pt x="388846" y="646279"/>
                  </a:lnTo>
                  <a:lnTo>
                    <a:pt x="358456" y="638598"/>
                  </a:lnTo>
                  <a:lnTo>
                    <a:pt x="340305" y="633896"/>
                  </a:lnTo>
                  <a:lnTo>
                    <a:pt x="322491" y="629248"/>
                  </a:lnTo>
                  <a:lnTo>
                    <a:pt x="307766" y="625371"/>
                  </a:lnTo>
                  <a:lnTo>
                    <a:pt x="287455" y="619354"/>
                  </a:lnTo>
                  <a:lnTo>
                    <a:pt x="269597" y="614599"/>
                  </a:lnTo>
                  <a:lnTo>
                    <a:pt x="268850" y="614382"/>
                  </a:lnTo>
                  <a:lnTo>
                    <a:pt x="247416" y="608091"/>
                  </a:lnTo>
                  <a:lnTo>
                    <a:pt x="231319" y="603275"/>
                  </a:lnTo>
                  <a:lnTo>
                    <a:pt x="207324" y="596214"/>
                  </a:lnTo>
                  <a:lnTo>
                    <a:pt x="189683" y="590966"/>
                  </a:lnTo>
                  <a:lnTo>
                    <a:pt x="169794" y="585211"/>
                  </a:lnTo>
                  <a:lnTo>
                    <a:pt x="141506" y="577677"/>
                  </a:lnTo>
                  <a:lnTo>
                    <a:pt x="118424" y="571086"/>
                  </a:lnTo>
                  <a:lnTo>
                    <a:pt x="109191" y="567503"/>
                  </a:lnTo>
                  <a:lnTo>
                    <a:pt x="101052" y="565697"/>
                  </a:lnTo>
                  <a:lnTo>
                    <a:pt x="89900" y="563206"/>
                  </a:lnTo>
                  <a:lnTo>
                    <a:pt x="81813" y="560440"/>
                  </a:lnTo>
                  <a:lnTo>
                    <a:pt x="73814" y="558390"/>
                  </a:lnTo>
                  <a:lnTo>
                    <a:pt x="60742" y="555021"/>
                  </a:lnTo>
                  <a:lnTo>
                    <a:pt x="45303" y="550273"/>
                  </a:lnTo>
                  <a:lnTo>
                    <a:pt x="28558" y="545083"/>
                  </a:lnTo>
                  <a:lnTo>
                    <a:pt x="8973" y="538720"/>
                  </a:lnTo>
                  <a:lnTo>
                    <a:pt x="5263" y="530951"/>
                  </a:lnTo>
                  <a:lnTo>
                    <a:pt x="2023" y="526807"/>
                  </a:lnTo>
                  <a:lnTo>
                    <a:pt x="912" y="517754"/>
                  </a:lnTo>
                  <a:lnTo>
                    <a:pt x="1977" y="510921"/>
                  </a:lnTo>
                  <a:lnTo>
                    <a:pt x="1647" y="504291"/>
                  </a:lnTo>
                  <a:lnTo>
                    <a:pt x="0" y="500486"/>
                  </a:lnTo>
                  <a:lnTo>
                    <a:pt x="2221" y="493180"/>
                  </a:lnTo>
                  <a:lnTo>
                    <a:pt x="2535" y="487026"/>
                  </a:lnTo>
                  <a:lnTo>
                    <a:pt x="5043" y="475390"/>
                  </a:lnTo>
                  <a:lnTo>
                    <a:pt x="12218" y="463602"/>
                  </a:lnTo>
                  <a:lnTo>
                    <a:pt x="14263" y="456140"/>
                  </a:lnTo>
                  <a:lnTo>
                    <a:pt x="15463" y="448015"/>
                  </a:lnTo>
                  <a:lnTo>
                    <a:pt x="12680" y="444627"/>
                  </a:lnTo>
                  <a:lnTo>
                    <a:pt x="13439" y="442880"/>
                  </a:lnTo>
                  <a:lnTo>
                    <a:pt x="9493" y="435327"/>
                  </a:lnTo>
                  <a:close/>
                </a:path>
              </a:pathLst>
            </a:custGeom>
            <a:solidFill>
              <a:srgbClr val="FFFBFA">
                <a:alpha val="100000"/>
              </a:srgbClr>
            </a:solidFill>
            <a:ln w="10840" cap="rnd">
              <a:solidFill>
                <a:srgbClr val="000000">
                  <a:alpha val="100000"/>
                </a:srgbClr>
              </a:solidFill>
              <a:prstDash val="solid"/>
              <a:round/>
            </a:ln>
          </p:spPr>
          <p:txBody>
            <a:bodyPr/>
            <a:lstStyle/>
            <a:p/>
          </p:txBody>
        </p:sp>
        <p:sp>
          <p:nvSpPr>
            <p:cNvPr id="58" name="pg57"/>
            <p:cNvSpPr/>
            <p:nvPr/>
          </p:nvSpPr>
          <p:spPr>
            <a:xfrm>
              <a:off x="5644306" y="2941565"/>
              <a:ext cx="617576" cy="432680"/>
            </a:xfrm>
            <a:custGeom>
              <a:avLst/>
              <a:pathLst>
                <a:path w="617576" h="432680">
                  <a:moveTo>
                    <a:pt x="32437" y="278261"/>
                  </a:moveTo>
                  <a:lnTo>
                    <a:pt x="30029" y="267738"/>
                  </a:lnTo>
                  <a:lnTo>
                    <a:pt x="25915" y="249790"/>
                  </a:lnTo>
                  <a:lnTo>
                    <a:pt x="25667" y="248709"/>
                  </a:lnTo>
                  <a:lnTo>
                    <a:pt x="22699" y="235784"/>
                  </a:lnTo>
                  <a:lnTo>
                    <a:pt x="19633" y="222638"/>
                  </a:lnTo>
                  <a:lnTo>
                    <a:pt x="14902" y="202387"/>
                  </a:lnTo>
                  <a:lnTo>
                    <a:pt x="14570" y="200966"/>
                  </a:lnTo>
                  <a:lnTo>
                    <a:pt x="9390" y="178849"/>
                  </a:lnTo>
                  <a:lnTo>
                    <a:pt x="3909" y="155435"/>
                  </a:lnTo>
                  <a:lnTo>
                    <a:pt x="0" y="138772"/>
                  </a:lnTo>
                  <a:lnTo>
                    <a:pt x="16252" y="126693"/>
                  </a:lnTo>
                  <a:lnTo>
                    <a:pt x="30545" y="112305"/>
                  </a:lnTo>
                  <a:lnTo>
                    <a:pt x="31145" y="107303"/>
                  </a:lnTo>
                  <a:lnTo>
                    <a:pt x="34947" y="103144"/>
                  </a:lnTo>
                  <a:lnTo>
                    <a:pt x="41734" y="102828"/>
                  </a:lnTo>
                  <a:lnTo>
                    <a:pt x="49478" y="94741"/>
                  </a:lnTo>
                  <a:lnTo>
                    <a:pt x="56106" y="89203"/>
                  </a:lnTo>
                  <a:lnTo>
                    <a:pt x="62844" y="82739"/>
                  </a:lnTo>
                  <a:lnTo>
                    <a:pt x="67240" y="100762"/>
                  </a:lnTo>
                  <a:lnTo>
                    <a:pt x="71525" y="117960"/>
                  </a:lnTo>
                  <a:lnTo>
                    <a:pt x="85835" y="114336"/>
                  </a:lnTo>
                  <a:lnTo>
                    <a:pt x="98986" y="110980"/>
                  </a:lnTo>
                  <a:lnTo>
                    <a:pt x="137982" y="100693"/>
                  </a:lnTo>
                  <a:lnTo>
                    <a:pt x="145391" y="98714"/>
                  </a:lnTo>
                  <a:lnTo>
                    <a:pt x="151470" y="97075"/>
                  </a:lnTo>
                  <a:lnTo>
                    <a:pt x="181952" y="88780"/>
                  </a:lnTo>
                  <a:lnTo>
                    <a:pt x="209262" y="81441"/>
                  </a:lnTo>
                  <a:lnTo>
                    <a:pt x="212755" y="80495"/>
                  </a:lnTo>
                  <a:lnTo>
                    <a:pt x="218854" y="78796"/>
                  </a:lnTo>
                  <a:lnTo>
                    <a:pt x="235408" y="74159"/>
                  </a:lnTo>
                  <a:lnTo>
                    <a:pt x="254230" y="69014"/>
                  </a:lnTo>
                  <a:lnTo>
                    <a:pt x="261963" y="66802"/>
                  </a:lnTo>
                  <a:lnTo>
                    <a:pt x="275137" y="63014"/>
                  </a:lnTo>
                  <a:lnTo>
                    <a:pt x="331759" y="46439"/>
                  </a:lnTo>
                  <a:lnTo>
                    <a:pt x="335698" y="45294"/>
                  </a:lnTo>
                  <a:lnTo>
                    <a:pt x="339353" y="44229"/>
                  </a:lnTo>
                  <a:lnTo>
                    <a:pt x="374028" y="34032"/>
                  </a:lnTo>
                  <a:lnTo>
                    <a:pt x="381999" y="31795"/>
                  </a:lnTo>
                  <a:lnTo>
                    <a:pt x="383024" y="31506"/>
                  </a:lnTo>
                  <a:lnTo>
                    <a:pt x="412686" y="22542"/>
                  </a:lnTo>
                  <a:lnTo>
                    <a:pt x="416400" y="21411"/>
                  </a:lnTo>
                  <a:lnTo>
                    <a:pt x="438396" y="14663"/>
                  </a:lnTo>
                  <a:lnTo>
                    <a:pt x="468042" y="5382"/>
                  </a:lnTo>
                  <a:lnTo>
                    <a:pt x="474567" y="3321"/>
                  </a:lnTo>
                  <a:lnTo>
                    <a:pt x="475127" y="3144"/>
                  </a:lnTo>
                  <a:lnTo>
                    <a:pt x="486287" y="434"/>
                  </a:lnTo>
                  <a:lnTo>
                    <a:pt x="488069" y="0"/>
                  </a:lnTo>
                  <a:lnTo>
                    <a:pt x="494438" y="4417"/>
                  </a:lnTo>
                  <a:lnTo>
                    <a:pt x="499517" y="11537"/>
                  </a:lnTo>
                  <a:lnTo>
                    <a:pt x="507193" y="12292"/>
                  </a:lnTo>
                  <a:lnTo>
                    <a:pt x="511737" y="12582"/>
                  </a:lnTo>
                  <a:lnTo>
                    <a:pt x="515212" y="12803"/>
                  </a:lnTo>
                  <a:lnTo>
                    <a:pt x="520348" y="16590"/>
                  </a:lnTo>
                  <a:lnTo>
                    <a:pt x="524240" y="22346"/>
                  </a:lnTo>
                  <a:lnTo>
                    <a:pt x="528932" y="36447"/>
                  </a:lnTo>
                  <a:lnTo>
                    <a:pt x="530701" y="41252"/>
                  </a:lnTo>
                  <a:lnTo>
                    <a:pt x="532032" y="44868"/>
                  </a:lnTo>
                  <a:lnTo>
                    <a:pt x="540848" y="53131"/>
                  </a:lnTo>
                  <a:lnTo>
                    <a:pt x="551095" y="55643"/>
                  </a:lnTo>
                  <a:lnTo>
                    <a:pt x="560558" y="55984"/>
                  </a:lnTo>
                  <a:lnTo>
                    <a:pt x="564764" y="55142"/>
                  </a:lnTo>
                  <a:lnTo>
                    <a:pt x="566841" y="54725"/>
                  </a:lnTo>
                  <a:lnTo>
                    <a:pt x="573278" y="62294"/>
                  </a:lnTo>
                  <a:lnTo>
                    <a:pt x="567802" y="66480"/>
                  </a:lnTo>
                  <a:lnTo>
                    <a:pt x="564321" y="73837"/>
                  </a:lnTo>
                  <a:lnTo>
                    <a:pt x="562119" y="84193"/>
                  </a:lnTo>
                  <a:lnTo>
                    <a:pt x="561353" y="94606"/>
                  </a:lnTo>
                  <a:lnTo>
                    <a:pt x="556064" y="102680"/>
                  </a:lnTo>
                  <a:lnTo>
                    <a:pt x="555935" y="103342"/>
                  </a:lnTo>
                  <a:lnTo>
                    <a:pt x="555554" y="105294"/>
                  </a:lnTo>
                  <a:lnTo>
                    <a:pt x="554621" y="110076"/>
                  </a:lnTo>
                  <a:lnTo>
                    <a:pt x="551036" y="117220"/>
                  </a:lnTo>
                  <a:lnTo>
                    <a:pt x="546592" y="124048"/>
                  </a:lnTo>
                  <a:lnTo>
                    <a:pt x="548094" y="125665"/>
                  </a:lnTo>
                  <a:lnTo>
                    <a:pt x="551997" y="129865"/>
                  </a:lnTo>
                  <a:lnTo>
                    <a:pt x="556632" y="134164"/>
                  </a:lnTo>
                  <a:lnTo>
                    <a:pt x="555613" y="139629"/>
                  </a:lnTo>
                  <a:lnTo>
                    <a:pt x="556175" y="147631"/>
                  </a:lnTo>
                  <a:lnTo>
                    <a:pt x="555947" y="147860"/>
                  </a:lnTo>
                  <a:lnTo>
                    <a:pt x="550649" y="153166"/>
                  </a:lnTo>
                  <a:lnTo>
                    <a:pt x="551056" y="159843"/>
                  </a:lnTo>
                  <a:lnTo>
                    <a:pt x="552602" y="164791"/>
                  </a:lnTo>
                  <a:lnTo>
                    <a:pt x="554174" y="169821"/>
                  </a:lnTo>
                  <a:lnTo>
                    <a:pt x="555450" y="173487"/>
                  </a:lnTo>
                  <a:lnTo>
                    <a:pt x="556175" y="175572"/>
                  </a:lnTo>
                  <a:lnTo>
                    <a:pt x="557198" y="178515"/>
                  </a:lnTo>
                  <a:lnTo>
                    <a:pt x="561723" y="176192"/>
                  </a:lnTo>
                  <a:lnTo>
                    <a:pt x="568324" y="177960"/>
                  </a:lnTo>
                  <a:lnTo>
                    <a:pt x="572434" y="186075"/>
                  </a:lnTo>
                  <a:lnTo>
                    <a:pt x="572640" y="189702"/>
                  </a:lnTo>
                  <a:lnTo>
                    <a:pt x="575515" y="194294"/>
                  </a:lnTo>
                  <a:lnTo>
                    <a:pt x="578990" y="194965"/>
                  </a:lnTo>
                  <a:lnTo>
                    <a:pt x="584402" y="193760"/>
                  </a:lnTo>
                  <a:lnTo>
                    <a:pt x="588284" y="198503"/>
                  </a:lnTo>
                  <a:lnTo>
                    <a:pt x="590664" y="200205"/>
                  </a:lnTo>
                  <a:lnTo>
                    <a:pt x="593964" y="202562"/>
                  </a:lnTo>
                  <a:lnTo>
                    <a:pt x="599907" y="206043"/>
                  </a:lnTo>
                  <a:lnTo>
                    <a:pt x="604406" y="209660"/>
                  </a:lnTo>
                  <a:lnTo>
                    <a:pt x="612104" y="213191"/>
                  </a:lnTo>
                  <a:lnTo>
                    <a:pt x="613802" y="214619"/>
                  </a:lnTo>
                  <a:lnTo>
                    <a:pt x="617576" y="217788"/>
                  </a:lnTo>
                  <a:lnTo>
                    <a:pt x="617442" y="217961"/>
                  </a:lnTo>
                  <a:lnTo>
                    <a:pt x="613939" y="222436"/>
                  </a:lnTo>
                  <a:lnTo>
                    <a:pt x="608733" y="224844"/>
                  </a:lnTo>
                  <a:lnTo>
                    <a:pt x="606697" y="231372"/>
                  </a:lnTo>
                  <a:lnTo>
                    <a:pt x="600661" y="235244"/>
                  </a:lnTo>
                  <a:lnTo>
                    <a:pt x="597594" y="239306"/>
                  </a:lnTo>
                  <a:lnTo>
                    <a:pt x="596306" y="241011"/>
                  </a:lnTo>
                  <a:lnTo>
                    <a:pt x="591280" y="248984"/>
                  </a:lnTo>
                  <a:lnTo>
                    <a:pt x="586603" y="254207"/>
                  </a:lnTo>
                  <a:lnTo>
                    <a:pt x="585708" y="257065"/>
                  </a:lnTo>
                  <a:lnTo>
                    <a:pt x="587854" y="263547"/>
                  </a:lnTo>
                  <a:lnTo>
                    <a:pt x="587169" y="264086"/>
                  </a:lnTo>
                  <a:lnTo>
                    <a:pt x="583610" y="266884"/>
                  </a:lnTo>
                  <a:lnTo>
                    <a:pt x="581478" y="269734"/>
                  </a:lnTo>
                  <a:lnTo>
                    <a:pt x="580734" y="270728"/>
                  </a:lnTo>
                  <a:lnTo>
                    <a:pt x="577332" y="272703"/>
                  </a:lnTo>
                  <a:lnTo>
                    <a:pt x="574218" y="274509"/>
                  </a:lnTo>
                  <a:lnTo>
                    <a:pt x="569649" y="276319"/>
                  </a:lnTo>
                  <a:lnTo>
                    <a:pt x="568918" y="277384"/>
                  </a:lnTo>
                  <a:lnTo>
                    <a:pt x="566056" y="281552"/>
                  </a:lnTo>
                  <a:lnTo>
                    <a:pt x="564562" y="283726"/>
                  </a:lnTo>
                  <a:lnTo>
                    <a:pt x="564223" y="284219"/>
                  </a:lnTo>
                  <a:lnTo>
                    <a:pt x="556815" y="282695"/>
                  </a:lnTo>
                  <a:lnTo>
                    <a:pt x="547822" y="284082"/>
                  </a:lnTo>
                  <a:lnTo>
                    <a:pt x="545684" y="285388"/>
                  </a:lnTo>
                  <a:lnTo>
                    <a:pt x="539547" y="289132"/>
                  </a:lnTo>
                  <a:lnTo>
                    <a:pt x="535377" y="294499"/>
                  </a:lnTo>
                  <a:lnTo>
                    <a:pt x="533140" y="300002"/>
                  </a:lnTo>
                  <a:lnTo>
                    <a:pt x="532465" y="305228"/>
                  </a:lnTo>
                  <a:lnTo>
                    <a:pt x="531030" y="305668"/>
                  </a:lnTo>
                  <a:lnTo>
                    <a:pt x="528755" y="306369"/>
                  </a:lnTo>
                  <a:lnTo>
                    <a:pt x="497381" y="315959"/>
                  </a:lnTo>
                  <a:lnTo>
                    <a:pt x="487891" y="318832"/>
                  </a:lnTo>
                  <a:lnTo>
                    <a:pt x="487289" y="319013"/>
                  </a:lnTo>
                  <a:lnTo>
                    <a:pt x="469875" y="324236"/>
                  </a:lnTo>
                  <a:lnTo>
                    <a:pt x="455245" y="328586"/>
                  </a:lnTo>
                  <a:lnTo>
                    <a:pt x="441014" y="332787"/>
                  </a:lnTo>
                  <a:lnTo>
                    <a:pt x="434084" y="334867"/>
                  </a:lnTo>
                  <a:lnTo>
                    <a:pt x="414253" y="340780"/>
                  </a:lnTo>
                  <a:lnTo>
                    <a:pt x="413448" y="341013"/>
                  </a:lnTo>
                  <a:lnTo>
                    <a:pt x="392218" y="347111"/>
                  </a:lnTo>
                  <a:lnTo>
                    <a:pt x="389982" y="347749"/>
                  </a:lnTo>
                  <a:lnTo>
                    <a:pt x="368561" y="353853"/>
                  </a:lnTo>
                  <a:lnTo>
                    <a:pt x="367601" y="354125"/>
                  </a:lnTo>
                  <a:lnTo>
                    <a:pt x="338306" y="362182"/>
                  </a:lnTo>
                  <a:lnTo>
                    <a:pt x="308220" y="370393"/>
                  </a:lnTo>
                  <a:lnTo>
                    <a:pt x="305957" y="371012"/>
                  </a:lnTo>
                  <a:lnTo>
                    <a:pt x="282065" y="377510"/>
                  </a:lnTo>
                  <a:lnTo>
                    <a:pt x="278374" y="378504"/>
                  </a:lnTo>
                  <a:lnTo>
                    <a:pt x="244708" y="387488"/>
                  </a:lnTo>
                  <a:lnTo>
                    <a:pt x="236393" y="389705"/>
                  </a:lnTo>
                  <a:lnTo>
                    <a:pt x="224599" y="392832"/>
                  </a:lnTo>
                  <a:lnTo>
                    <a:pt x="213089" y="395866"/>
                  </a:lnTo>
                  <a:lnTo>
                    <a:pt x="179022" y="404916"/>
                  </a:lnTo>
                  <a:lnTo>
                    <a:pt x="170745" y="407091"/>
                  </a:lnTo>
                  <a:lnTo>
                    <a:pt x="142474" y="414320"/>
                  </a:lnTo>
                  <a:lnTo>
                    <a:pt x="127456" y="418056"/>
                  </a:lnTo>
                  <a:lnTo>
                    <a:pt x="115052" y="421118"/>
                  </a:lnTo>
                  <a:lnTo>
                    <a:pt x="111672" y="421949"/>
                  </a:lnTo>
                  <a:lnTo>
                    <a:pt x="77570" y="430357"/>
                  </a:lnTo>
                  <a:lnTo>
                    <a:pt x="67884" y="432680"/>
                  </a:lnTo>
                  <a:lnTo>
                    <a:pt x="60759" y="401298"/>
                  </a:lnTo>
                  <a:lnTo>
                    <a:pt x="59152" y="394233"/>
                  </a:lnTo>
                  <a:lnTo>
                    <a:pt x="54891" y="375565"/>
                  </a:lnTo>
                  <a:lnTo>
                    <a:pt x="49452" y="351793"/>
                  </a:lnTo>
                  <a:lnTo>
                    <a:pt x="47733" y="344296"/>
                  </a:lnTo>
                  <a:lnTo>
                    <a:pt x="45410" y="334169"/>
                  </a:lnTo>
                  <a:lnTo>
                    <a:pt x="40575" y="313136"/>
                  </a:lnTo>
                  <a:lnTo>
                    <a:pt x="34120" y="285464"/>
                  </a:lnTo>
                  <a:lnTo>
                    <a:pt x="32630" y="279086"/>
                  </a:lnTo>
                  <a:lnTo>
                    <a:pt x="32565" y="278809"/>
                  </a:lnTo>
                  <a:close/>
                </a:path>
              </a:pathLst>
            </a:custGeom>
            <a:solidFill>
              <a:srgbClr val="FFE4DA">
                <a:alpha val="100000"/>
              </a:srgbClr>
            </a:solidFill>
            <a:ln w="10840" cap="rnd">
              <a:solidFill>
                <a:srgbClr val="000000">
                  <a:alpha val="100000"/>
                </a:srgbClr>
              </a:solidFill>
              <a:prstDash val="solid"/>
              <a:round/>
            </a:ln>
          </p:spPr>
          <p:txBody>
            <a:bodyPr/>
            <a:lstStyle/>
            <a:p/>
          </p:txBody>
        </p:sp>
        <p:sp>
          <p:nvSpPr>
            <p:cNvPr id="59" name="pg58"/>
            <p:cNvSpPr/>
            <p:nvPr/>
          </p:nvSpPr>
          <p:spPr>
            <a:xfrm>
              <a:off x="6459001" y="2812328"/>
              <a:ext cx="84924" cy="106576"/>
            </a:xfrm>
            <a:custGeom>
              <a:avLst/>
              <a:pathLst>
                <a:path w="84924" h="106576">
                  <a:moveTo>
                    <a:pt x="24487" y="105167"/>
                  </a:moveTo>
                  <a:lnTo>
                    <a:pt x="25292" y="100045"/>
                  </a:lnTo>
                  <a:lnTo>
                    <a:pt x="22412" y="92759"/>
                  </a:lnTo>
                  <a:lnTo>
                    <a:pt x="26090" y="90754"/>
                  </a:lnTo>
                  <a:lnTo>
                    <a:pt x="20994" y="74116"/>
                  </a:lnTo>
                  <a:lnTo>
                    <a:pt x="18972" y="67525"/>
                  </a:lnTo>
                  <a:lnTo>
                    <a:pt x="17072" y="62040"/>
                  </a:lnTo>
                  <a:lnTo>
                    <a:pt x="13314" y="51203"/>
                  </a:lnTo>
                  <a:lnTo>
                    <a:pt x="9439" y="40892"/>
                  </a:lnTo>
                  <a:lnTo>
                    <a:pt x="0" y="15517"/>
                  </a:lnTo>
                  <a:lnTo>
                    <a:pt x="17429" y="8361"/>
                  </a:lnTo>
                  <a:lnTo>
                    <a:pt x="18792" y="7799"/>
                  </a:lnTo>
                  <a:lnTo>
                    <a:pt x="21648" y="6621"/>
                  </a:lnTo>
                  <a:lnTo>
                    <a:pt x="27172" y="4348"/>
                  </a:lnTo>
                  <a:lnTo>
                    <a:pt x="30793" y="2856"/>
                  </a:lnTo>
                  <a:lnTo>
                    <a:pt x="37707" y="0"/>
                  </a:lnTo>
                  <a:lnTo>
                    <a:pt x="39211" y="4286"/>
                  </a:lnTo>
                  <a:lnTo>
                    <a:pt x="40680" y="8474"/>
                  </a:lnTo>
                  <a:lnTo>
                    <a:pt x="43289" y="15975"/>
                  </a:lnTo>
                  <a:lnTo>
                    <a:pt x="47158" y="14500"/>
                  </a:lnTo>
                  <a:lnTo>
                    <a:pt x="49873" y="22314"/>
                  </a:lnTo>
                  <a:lnTo>
                    <a:pt x="53012" y="28245"/>
                  </a:lnTo>
                  <a:lnTo>
                    <a:pt x="54349" y="28513"/>
                  </a:lnTo>
                  <a:lnTo>
                    <a:pt x="60595" y="29762"/>
                  </a:lnTo>
                  <a:lnTo>
                    <a:pt x="68207" y="35824"/>
                  </a:lnTo>
                  <a:lnTo>
                    <a:pt x="69256" y="36659"/>
                  </a:lnTo>
                  <a:lnTo>
                    <a:pt x="70077" y="37312"/>
                  </a:lnTo>
                  <a:lnTo>
                    <a:pt x="76502" y="37050"/>
                  </a:lnTo>
                  <a:lnTo>
                    <a:pt x="78660" y="44521"/>
                  </a:lnTo>
                  <a:lnTo>
                    <a:pt x="84924" y="57292"/>
                  </a:lnTo>
                  <a:lnTo>
                    <a:pt x="83636" y="59446"/>
                  </a:lnTo>
                  <a:lnTo>
                    <a:pt x="80027" y="64821"/>
                  </a:lnTo>
                  <a:lnTo>
                    <a:pt x="77832" y="64397"/>
                  </a:lnTo>
                  <a:lnTo>
                    <a:pt x="74801" y="63812"/>
                  </a:lnTo>
                  <a:lnTo>
                    <a:pt x="74110" y="63679"/>
                  </a:lnTo>
                  <a:lnTo>
                    <a:pt x="70172" y="64218"/>
                  </a:lnTo>
                  <a:lnTo>
                    <a:pt x="69301" y="69779"/>
                  </a:lnTo>
                  <a:lnTo>
                    <a:pt x="65791" y="71176"/>
                  </a:lnTo>
                  <a:lnTo>
                    <a:pt x="61838" y="71241"/>
                  </a:lnTo>
                  <a:lnTo>
                    <a:pt x="59467" y="72781"/>
                  </a:lnTo>
                  <a:lnTo>
                    <a:pt x="58496" y="73412"/>
                  </a:lnTo>
                  <a:lnTo>
                    <a:pt x="58077" y="80205"/>
                  </a:lnTo>
                  <a:lnTo>
                    <a:pt x="57102" y="85772"/>
                  </a:lnTo>
                  <a:lnTo>
                    <a:pt x="50376" y="88036"/>
                  </a:lnTo>
                  <a:lnTo>
                    <a:pt x="44539" y="91979"/>
                  </a:lnTo>
                  <a:lnTo>
                    <a:pt x="38458" y="97648"/>
                  </a:lnTo>
                  <a:lnTo>
                    <a:pt x="36061" y="99058"/>
                  </a:lnTo>
                  <a:lnTo>
                    <a:pt x="31148" y="101942"/>
                  </a:lnTo>
                  <a:lnTo>
                    <a:pt x="24733" y="106576"/>
                  </a:lnTo>
                  <a:close/>
                </a:path>
              </a:pathLst>
            </a:custGeom>
            <a:solidFill>
              <a:srgbClr val="FFE4DB">
                <a:alpha val="100000"/>
              </a:srgbClr>
            </a:solidFill>
            <a:ln w="10840" cap="rnd">
              <a:solidFill>
                <a:srgbClr val="000000">
                  <a:alpha val="100000"/>
                </a:srgbClr>
              </a:solidFill>
              <a:prstDash val="solid"/>
              <a:round/>
            </a:ln>
          </p:spPr>
          <p:txBody>
            <a:bodyPr/>
            <a:lstStyle/>
            <a:p/>
          </p:txBody>
        </p:sp>
        <p:sp>
          <p:nvSpPr>
            <p:cNvPr id="60" name="pg59"/>
            <p:cNvSpPr/>
            <p:nvPr/>
          </p:nvSpPr>
          <p:spPr>
            <a:xfrm>
              <a:off x="5552618" y="3983128"/>
              <a:ext cx="537638" cy="402207"/>
            </a:xfrm>
            <a:custGeom>
              <a:avLst/>
              <a:pathLst>
                <a:path w="537638" h="402207">
                  <a:moveTo>
                    <a:pt x="0" y="107911"/>
                  </a:moveTo>
                  <a:lnTo>
                    <a:pt x="2823" y="103145"/>
                  </a:lnTo>
                  <a:lnTo>
                    <a:pt x="1707" y="99287"/>
                  </a:lnTo>
                  <a:lnTo>
                    <a:pt x="5098" y="94084"/>
                  </a:lnTo>
                  <a:lnTo>
                    <a:pt x="7823" y="89405"/>
                  </a:lnTo>
                  <a:lnTo>
                    <a:pt x="12575" y="84215"/>
                  </a:lnTo>
                  <a:lnTo>
                    <a:pt x="18082" y="77633"/>
                  </a:lnTo>
                  <a:lnTo>
                    <a:pt x="19092" y="73312"/>
                  </a:lnTo>
                  <a:lnTo>
                    <a:pt x="19687" y="67026"/>
                  </a:lnTo>
                  <a:lnTo>
                    <a:pt x="29729" y="61407"/>
                  </a:lnTo>
                  <a:lnTo>
                    <a:pt x="40845" y="55166"/>
                  </a:lnTo>
                  <a:lnTo>
                    <a:pt x="52281" y="48776"/>
                  </a:lnTo>
                  <a:lnTo>
                    <a:pt x="54630" y="48793"/>
                  </a:lnTo>
                  <a:lnTo>
                    <a:pt x="56360" y="48805"/>
                  </a:lnTo>
                  <a:lnTo>
                    <a:pt x="61668" y="41523"/>
                  </a:lnTo>
                  <a:lnTo>
                    <a:pt x="72639" y="36237"/>
                  </a:lnTo>
                  <a:lnTo>
                    <a:pt x="77209" y="34029"/>
                  </a:lnTo>
                  <a:lnTo>
                    <a:pt x="84837" y="29447"/>
                  </a:lnTo>
                  <a:lnTo>
                    <a:pt x="88914" y="25171"/>
                  </a:lnTo>
                  <a:lnTo>
                    <a:pt x="95175" y="24348"/>
                  </a:lnTo>
                  <a:lnTo>
                    <a:pt x="101403" y="23525"/>
                  </a:lnTo>
                  <a:lnTo>
                    <a:pt x="109837" y="21945"/>
                  </a:lnTo>
                  <a:lnTo>
                    <a:pt x="127726" y="18565"/>
                  </a:lnTo>
                  <a:lnTo>
                    <a:pt x="128657" y="18388"/>
                  </a:lnTo>
                  <a:lnTo>
                    <a:pt x="136172" y="17093"/>
                  </a:lnTo>
                  <a:lnTo>
                    <a:pt x="146352" y="15327"/>
                  </a:lnTo>
                  <a:lnTo>
                    <a:pt x="157677" y="13349"/>
                  </a:lnTo>
                  <a:lnTo>
                    <a:pt x="186930" y="8169"/>
                  </a:lnTo>
                  <a:lnTo>
                    <a:pt x="200486" y="5903"/>
                  </a:lnTo>
                  <a:lnTo>
                    <a:pt x="204714" y="5192"/>
                  </a:lnTo>
                  <a:lnTo>
                    <a:pt x="235224" y="0"/>
                  </a:lnTo>
                  <a:lnTo>
                    <a:pt x="235351" y="309"/>
                  </a:lnTo>
                  <a:lnTo>
                    <a:pt x="236588" y="3333"/>
                  </a:lnTo>
                  <a:lnTo>
                    <a:pt x="235666" y="10291"/>
                  </a:lnTo>
                  <a:lnTo>
                    <a:pt x="238182" y="13604"/>
                  </a:lnTo>
                  <a:lnTo>
                    <a:pt x="247762" y="2821"/>
                  </a:lnTo>
                  <a:lnTo>
                    <a:pt x="251670" y="6320"/>
                  </a:lnTo>
                  <a:lnTo>
                    <a:pt x="252045" y="6656"/>
                  </a:lnTo>
                  <a:lnTo>
                    <a:pt x="260616" y="14317"/>
                  </a:lnTo>
                  <a:lnTo>
                    <a:pt x="268597" y="21438"/>
                  </a:lnTo>
                  <a:lnTo>
                    <a:pt x="270052" y="36400"/>
                  </a:lnTo>
                  <a:lnTo>
                    <a:pt x="295181" y="31376"/>
                  </a:lnTo>
                  <a:lnTo>
                    <a:pt x="320805" y="25812"/>
                  </a:lnTo>
                  <a:lnTo>
                    <a:pt x="346707" y="20107"/>
                  </a:lnTo>
                  <a:lnTo>
                    <a:pt x="362611" y="16489"/>
                  </a:lnTo>
                  <a:lnTo>
                    <a:pt x="362899" y="16423"/>
                  </a:lnTo>
                  <a:lnTo>
                    <a:pt x="387484" y="10770"/>
                  </a:lnTo>
                  <a:lnTo>
                    <a:pt x="389355" y="10336"/>
                  </a:lnTo>
                  <a:lnTo>
                    <a:pt x="416969" y="27448"/>
                  </a:lnTo>
                  <a:lnTo>
                    <a:pt x="418461" y="28369"/>
                  </a:lnTo>
                  <a:lnTo>
                    <a:pt x="430379" y="35714"/>
                  </a:lnTo>
                  <a:lnTo>
                    <a:pt x="468006" y="60009"/>
                  </a:lnTo>
                  <a:lnTo>
                    <a:pt x="502000" y="81302"/>
                  </a:lnTo>
                  <a:lnTo>
                    <a:pt x="523146" y="94531"/>
                  </a:lnTo>
                  <a:lnTo>
                    <a:pt x="527745" y="97399"/>
                  </a:lnTo>
                  <a:lnTo>
                    <a:pt x="537638" y="103686"/>
                  </a:lnTo>
                  <a:lnTo>
                    <a:pt x="524650" y="111683"/>
                  </a:lnTo>
                  <a:lnTo>
                    <a:pt x="515377" y="120835"/>
                  </a:lnTo>
                  <a:lnTo>
                    <a:pt x="507588" y="131485"/>
                  </a:lnTo>
                  <a:lnTo>
                    <a:pt x="501476" y="142100"/>
                  </a:lnTo>
                  <a:lnTo>
                    <a:pt x="497286" y="152481"/>
                  </a:lnTo>
                  <a:lnTo>
                    <a:pt x="494886" y="158410"/>
                  </a:lnTo>
                  <a:lnTo>
                    <a:pt x="490311" y="166399"/>
                  </a:lnTo>
                  <a:lnTo>
                    <a:pt x="487154" y="178156"/>
                  </a:lnTo>
                  <a:lnTo>
                    <a:pt x="486468" y="188848"/>
                  </a:lnTo>
                  <a:lnTo>
                    <a:pt x="487068" y="200952"/>
                  </a:lnTo>
                  <a:lnTo>
                    <a:pt x="488847" y="204810"/>
                  </a:lnTo>
                  <a:lnTo>
                    <a:pt x="485666" y="212610"/>
                  </a:lnTo>
                  <a:lnTo>
                    <a:pt x="480313" y="218828"/>
                  </a:lnTo>
                  <a:lnTo>
                    <a:pt x="478761" y="220627"/>
                  </a:lnTo>
                  <a:lnTo>
                    <a:pt x="475188" y="224235"/>
                  </a:lnTo>
                  <a:lnTo>
                    <a:pt x="475298" y="229645"/>
                  </a:lnTo>
                  <a:lnTo>
                    <a:pt x="474304" y="235881"/>
                  </a:lnTo>
                  <a:lnTo>
                    <a:pt x="467206" y="236496"/>
                  </a:lnTo>
                  <a:lnTo>
                    <a:pt x="461105" y="239906"/>
                  </a:lnTo>
                  <a:lnTo>
                    <a:pt x="455936" y="236516"/>
                  </a:lnTo>
                  <a:lnTo>
                    <a:pt x="450446" y="241833"/>
                  </a:lnTo>
                  <a:lnTo>
                    <a:pt x="448603" y="246973"/>
                  </a:lnTo>
                  <a:lnTo>
                    <a:pt x="453865" y="251915"/>
                  </a:lnTo>
                  <a:lnTo>
                    <a:pt x="451247" y="256471"/>
                  </a:lnTo>
                  <a:lnTo>
                    <a:pt x="442410" y="265182"/>
                  </a:lnTo>
                  <a:lnTo>
                    <a:pt x="440254" y="271788"/>
                  </a:lnTo>
                  <a:lnTo>
                    <a:pt x="431382" y="279379"/>
                  </a:lnTo>
                  <a:lnTo>
                    <a:pt x="426807" y="284802"/>
                  </a:lnTo>
                  <a:lnTo>
                    <a:pt x="426388" y="291805"/>
                  </a:lnTo>
                  <a:lnTo>
                    <a:pt x="418530" y="299815"/>
                  </a:lnTo>
                  <a:lnTo>
                    <a:pt x="415934" y="305068"/>
                  </a:lnTo>
                  <a:lnTo>
                    <a:pt x="407704" y="307399"/>
                  </a:lnTo>
                  <a:lnTo>
                    <a:pt x="400605" y="312494"/>
                  </a:lnTo>
                  <a:lnTo>
                    <a:pt x="396914" y="317697"/>
                  </a:lnTo>
                  <a:lnTo>
                    <a:pt x="391205" y="321205"/>
                  </a:lnTo>
                  <a:lnTo>
                    <a:pt x="390916" y="321513"/>
                  </a:lnTo>
                  <a:lnTo>
                    <a:pt x="382573" y="330405"/>
                  </a:lnTo>
                  <a:lnTo>
                    <a:pt x="375660" y="332928"/>
                  </a:lnTo>
                  <a:lnTo>
                    <a:pt x="374570" y="333325"/>
                  </a:lnTo>
                  <a:lnTo>
                    <a:pt x="368229" y="331523"/>
                  </a:lnTo>
                  <a:lnTo>
                    <a:pt x="367828" y="333248"/>
                  </a:lnTo>
                  <a:lnTo>
                    <a:pt x="367076" y="336478"/>
                  </a:lnTo>
                  <a:lnTo>
                    <a:pt x="371383" y="342388"/>
                  </a:lnTo>
                  <a:lnTo>
                    <a:pt x="374850" y="346360"/>
                  </a:lnTo>
                  <a:lnTo>
                    <a:pt x="373859" y="353243"/>
                  </a:lnTo>
                  <a:lnTo>
                    <a:pt x="365682" y="360539"/>
                  </a:lnTo>
                  <a:lnTo>
                    <a:pt x="359799" y="363749"/>
                  </a:lnTo>
                  <a:lnTo>
                    <a:pt x="354027" y="362644"/>
                  </a:lnTo>
                  <a:lnTo>
                    <a:pt x="345488" y="359966"/>
                  </a:lnTo>
                  <a:lnTo>
                    <a:pt x="340717" y="365574"/>
                  </a:lnTo>
                  <a:lnTo>
                    <a:pt x="345700" y="368090"/>
                  </a:lnTo>
                  <a:lnTo>
                    <a:pt x="353314" y="372997"/>
                  </a:lnTo>
                  <a:lnTo>
                    <a:pt x="349051" y="381667"/>
                  </a:lnTo>
                  <a:lnTo>
                    <a:pt x="340375" y="390575"/>
                  </a:lnTo>
                  <a:lnTo>
                    <a:pt x="335560" y="393065"/>
                  </a:lnTo>
                  <a:lnTo>
                    <a:pt x="335150" y="396033"/>
                  </a:lnTo>
                  <a:lnTo>
                    <a:pt x="334295" y="402207"/>
                  </a:lnTo>
                  <a:lnTo>
                    <a:pt x="327352" y="400631"/>
                  </a:lnTo>
                  <a:lnTo>
                    <a:pt x="319256" y="396576"/>
                  </a:lnTo>
                  <a:lnTo>
                    <a:pt x="316219" y="399538"/>
                  </a:lnTo>
                  <a:lnTo>
                    <a:pt x="307232" y="397663"/>
                  </a:lnTo>
                  <a:lnTo>
                    <a:pt x="304937" y="389478"/>
                  </a:lnTo>
                  <a:lnTo>
                    <a:pt x="300559" y="383657"/>
                  </a:lnTo>
                  <a:lnTo>
                    <a:pt x="299639" y="382433"/>
                  </a:lnTo>
                  <a:lnTo>
                    <a:pt x="301451" y="376768"/>
                  </a:lnTo>
                  <a:lnTo>
                    <a:pt x="299406" y="369266"/>
                  </a:lnTo>
                  <a:lnTo>
                    <a:pt x="293692" y="363734"/>
                  </a:lnTo>
                  <a:lnTo>
                    <a:pt x="290662" y="360798"/>
                  </a:lnTo>
                  <a:lnTo>
                    <a:pt x="289304" y="353808"/>
                  </a:lnTo>
                  <a:lnTo>
                    <a:pt x="278519" y="345470"/>
                  </a:lnTo>
                  <a:lnTo>
                    <a:pt x="277425" y="345314"/>
                  </a:lnTo>
                  <a:lnTo>
                    <a:pt x="272196" y="344565"/>
                  </a:lnTo>
                  <a:lnTo>
                    <a:pt x="264878" y="341065"/>
                  </a:lnTo>
                  <a:lnTo>
                    <a:pt x="263594" y="340450"/>
                  </a:lnTo>
                  <a:lnTo>
                    <a:pt x="262738" y="334122"/>
                  </a:lnTo>
                  <a:lnTo>
                    <a:pt x="258507" y="323417"/>
                  </a:lnTo>
                  <a:lnTo>
                    <a:pt x="258327" y="322753"/>
                  </a:lnTo>
                  <a:lnTo>
                    <a:pt x="255299" y="311592"/>
                  </a:lnTo>
                  <a:lnTo>
                    <a:pt x="248871" y="303961"/>
                  </a:lnTo>
                  <a:lnTo>
                    <a:pt x="243839" y="298832"/>
                  </a:lnTo>
                  <a:lnTo>
                    <a:pt x="241760" y="289577"/>
                  </a:lnTo>
                  <a:lnTo>
                    <a:pt x="236453" y="286769"/>
                  </a:lnTo>
                  <a:lnTo>
                    <a:pt x="229158" y="282901"/>
                  </a:lnTo>
                  <a:lnTo>
                    <a:pt x="227485" y="282638"/>
                  </a:lnTo>
                  <a:lnTo>
                    <a:pt x="222516" y="281855"/>
                  </a:lnTo>
                  <a:lnTo>
                    <a:pt x="210782" y="277850"/>
                  </a:lnTo>
                  <a:lnTo>
                    <a:pt x="208833" y="272058"/>
                  </a:lnTo>
                  <a:lnTo>
                    <a:pt x="208561" y="271250"/>
                  </a:lnTo>
                  <a:lnTo>
                    <a:pt x="198588" y="268248"/>
                  </a:lnTo>
                  <a:lnTo>
                    <a:pt x="198454" y="267528"/>
                  </a:lnTo>
                  <a:lnTo>
                    <a:pt x="197079" y="260132"/>
                  </a:lnTo>
                  <a:lnTo>
                    <a:pt x="186687" y="256995"/>
                  </a:lnTo>
                  <a:lnTo>
                    <a:pt x="186379" y="247922"/>
                  </a:lnTo>
                  <a:lnTo>
                    <a:pt x="184402" y="241255"/>
                  </a:lnTo>
                  <a:lnTo>
                    <a:pt x="176621" y="238687"/>
                  </a:lnTo>
                  <a:lnTo>
                    <a:pt x="172979" y="234741"/>
                  </a:lnTo>
                  <a:lnTo>
                    <a:pt x="171319" y="232940"/>
                  </a:lnTo>
                  <a:lnTo>
                    <a:pt x="161614" y="228140"/>
                  </a:lnTo>
                  <a:lnTo>
                    <a:pt x="160647" y="228040"/>
                  </a:lnTo>
                  <a:lnTo>
                    <a:pt x="157452" y="227707"/>
                  </a:lnTo>
                  <a:lnTo>
                    <a:pt x="155217" y="227474"/>
                  </a:lnTo>
                  <a:lnTo>
                    <a:pt x="149962" y="222217"/>
                  </a:lnTo>
                  <a:lnTo>
                    <a:pt x="147467" y="218654"/>
                  </a:lnTo>
                  <a:lnTo>
                    <a:pt x="143899" y="213556"/>
                  </a:lnTo>
                  <a:lnTo>
                    <a:pt x="132478" y="203874"/>
                  </a:lnTo>
                  <a:lnTo>
                    <a:pt x="119805" y="200173"/>
                  </a:lnTo>
                  <a:lnTo>
                    <a:pt x="109269" y="192897"/>
                  </a:lnTo>
                  <a:lnTo>
                    <a:pt x="104329" y="192796"/>
                  </a:lnTo>
                  <a:lnTo>
                    <a:pt x="103392" y="191472"/>
                  </a:lnTo>
                  <a:lnTo>
                    <a:pt x="99005" y="185266"/>
                  </a:lnTo>
                  <a:lnTo>
                    <a:pt x="98554" y="184750"/>
                  </a:lnTo>
                  <a:lnTo>
                    <a:pt x="91760" y="176965"/>
                  </a:lnTo>
                  <a:lnTo>
                    <a:pt x="82325" y="169854"/>
                  </a:lnTo>
                  <a:lnTo>
                    <a:pt x="78643" y="161869"/>
                  </a:lnTo>
                  <a:lnTo>
                    <a:pt x="76802" y="157873"/>
                  </a:lnTo>
                  <a:lnTo>
                    <a:pt x="72564" y="152847"/>
                  </a:lnTo>
                  <a:lnTo>
                    <a:pt x="71752" y="151883"/>
                  </a:lnTo>
                  <a:lnTo>
                    <a:pt x="65620" y="144713"/>
                  </a:lnTo>
                  <a:lnTo>
                    <a:pt x="62640" y="139777"/>
                  </a:lnTo>
                  <a:lnTo>
                    <a:pt x="57496" y="131100"/>
                  </a:lnTo>
                  <a:lnTo>
                    <a:pt x="51677" y="130902"/>
                  </a:lnTo>
                  <a:lnTo>
                    <a:pt x="44847" y="133501"/>
                  </a:lnTo>
                  <a:lnTo>
                    <a:pt x="44462" y="133648"/>
                  </a:lnTo>
                  <a:lnTo>
                    <a:pt x="38257" y="132098"/>
                  </a:lnTo>
                  <a:lnTo>
                    <a:pt x="37969" y="131913"/>
                  </a:lnTo>
                  <a:lnTo>
                    <a:pt x="32135" y="128154"/>
                  </a:lnTo>
                  <a:lnTo>
                    <a:pt x="31349" y="127512"/>
                  </a:lnTo>
                  <a:lnTo>
                    <a:pt x="24600" y="121997"/>
                  </a:lnTo>
                  <a:lnTo>
                    <a:pt x="16921" y="120602"/>
                  </a:lnTo>
                  <a:lnTo>
                    <a:pt x="10035" y="117257"/>
                  </a:lnTo>
                  <a:lnTo>
                    <a:pt x="2653" y="113704"/>
                  </a:lnTo>
                  <a:lnTo>
                    <a:pt x="2407" y="113167"/>
                  </a:lnTo>
                  <a:lnTo>
                    <a:pt x="662" y="109356"/>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61" name="pg60"/>
            <p:cNvSpPr/>
            <p:nvPr/>
          </p:nvSpPr>
          <p:spPr>
            <a:xfrm>
              <a:off x="3347402" y="2771566"/>
              <a:ext cx="742177" cy="462247"/>
            </a:xfrm>
            <a:custGeom>
              <a:avLst/>
              <a:pathLst>
                <a:path w="742177" h="462247">
                  <a:moveTo>
                    <a:pt x="12670" y="125809"/>
                  </a:moveTo>
                  <a:lnTo>
                    <a:pt x="14418" y="125752"/>
                  </a:lnTo>
                  <a:lnTo>
                    <a:pt x="15178" y="108954"/>
                  </a:lnTo>
                  <a:lnTo>
                    <a:pt x="15747" y="97280"/>
                  </a:lnTo>
                  <a:lnTo>
                    <a:pt x="16545" y="80939"/>
                  </a:lnTo>
                  <a:lnTo>
                    <a:pt x="17446" y="60371"/>
                  </a:lnTo>
                  <a:lnTo>
                    <a:pt x="17877" y="51456"/>
                  </a:lnTo>
                  <a:lnTo>
                    <a:pt x="19100" y="25947"/>
                  </a:lnTo>
                  <a:lnTo>
                    <a:pt x="19760" y="10710"/>
                  </a:lnTo>
                  <a:lnTo>
                    <a:pt x="19843" y="8415"/>
                  </a:lnTo>
                  <a:lnTo>
                    <a:pt x="20147" y="0"/>
                  </a:lnTo>
                  <a:lnTo>
                    <a:pt x="55649" y="1706"/>
                  </a:lnTo>
                  <a:lnTo>
                    <a:pt x="76505" y="2617"/>
                  </a:lnTo>
                  <a:lnTo>
                    <a:pt x="96489" y="3453"/>
                  </a:lnTo>
                  <a:lnTo>
                    <a:pt x="117055" y="4258"/>
                  </a:lnTo>
                  <a:lnTo>
                    <a:pt x="122005" y="4443"/>
                  </a:lnTo>
                  <a:lnTo>
                    <a:pt x="127714" y="4652"/>
                  </a:lnTo>
                  <a:lnTo>
                    <a:pt x="143911" y="5213"/>
                  </a:lnTo>
                  <a:lnTo>
                    <a:pt x="158128" y="5683"/>
                  </a:lnTo>
                  <a:lnTo>
                    <a:pt x="178700" y="6334"/>
                  </a:lnTo>
                  <a:lnTo>
                    <a:pt x="200934" y="6970"/>
                  </a:lnTo>
                  <a:lnTo>
                    <a:pt x="208960" y="7181"/>
                  </a:lnTo>
                  <a:lnTo>
                    <a:pt x="209151" y="7186"/>
                  </a:lnTo>
                  <a:lnTo>
                    <a:pt x="228000" y="7648"/>
                  </a:lnTo>
                  <a:lnTo>
                    <a:pt x="249929" y="8143"/>
                  </a:lnTo>
                  <a:lnTo>
                    <a:pt x="267671" y="8465"/>
                  </a:lnTo>
                  <a:lnTo>
                    <a:pt x="291555" y="8845"/>
                  </a:lnTo>
                  <a:lnTo>
                    <a:pt x="323414" y="9243"/>
                  </a:lnTo>
                  <a:lnTo>
                    <a:pt x="346549" y="9441"/>
                  </a:lnTo>
                  <a:lnTo>
                    <a:pt x="347699" y="9451"/>
                  </a:lnTo>
                  <a:lnTo>
                    <a:pt x="366667" y="9592"/>
                  </a:lnTo>
                  <a:lnTo>
                    <a:pt x="379795" y="9733"/>
                  </a:lnTo>
                  <a:lnTo>
                    <a:pt x="404939" y="9846"/>
                  </a:lnTo>
                  <a:lnTo>
                    <a:pt x="419912" y="9910"/>
                  </a:lnTo>
                  <a:lnTo>
                    <a:pt x="429794" y="9844"/>
                  </a:lnTo>
                  <a:lnTo>
                    <a:pt x="440970" y="9880"/>
                  </a:lnTo>
                  <a:lnTo>
                    <a:pt x="454399" y="9791"/>
                  </a:lnTo>
                  <a:lnTo>
                    <a:pt x="477700" y="9581"/>
                  </a:lnTo>
                  <a:lnTo>
                    <a:pt x="485762" y="9518"/>
                  </a:lnTo>
                  <a:lnTo>
                    <a:pt x="511761" y="9321"/>
                  </a:lnTo>
                  <a:lnTo>
                    <a:pt x="520911" y="9230"/>
                  </a:lnTo>
                  <a:lnTo>
                    <a:pt x="540403" y="9101"/>
                  </a:lnTo>
                  <a:lnTo>
                    <a:pt x="572194" y="8452"/>
                  </a:lnTo>
                  <a:lnTo>
                    <a:pt x="577962" y="8334"/>
                  </a:lnTo>
                  <a:lnTo>
                    <a:pt x="580672" y="8277"/>
                  </a:lnTo>
                  <a:lnTo>
                    <a:pt x="599315" y="7859"/>
                  </a:lnTo>
                  <a:lnTo>
                    <a:pt x="620976" y="7248"/>
                  </a:lnTo>
                  <a:lnTo>
                    <a:pt x="650010" y="6254"/>
                  </a:lnTo>
                  <a:lnTo>
                    <a:pt x="663513" y="5753"/>
                  </a:lnTo>
                  <a:lnTo>
                    <a:pt x="711394" y="3946"/>
                  </a:lnTo>
                  <a:lnTo>
                    <a:pt x="710997" y="12399"/>
                  </a:lnTo>
                  <a:lnTo>
                    <a:pt x="709904" y="19817"/>
                  </a:lnTo>
                  <a:lnTo>
                    <a:pt x="706083" y="24673"/>
                  </a:lnTo>
                  <a:lnTo>
                    <a:pt x="702449" y="31319"/>
                  </a:lnTo>
                  <a:lnTo>
                    <a:pt x="695902" y="35679"/>
                  </a:lnTo>
                  <a:lnTo>
                    <a:pt x="688633" y="42277"/>
                  </a:lnTo>
                  <a:lnTo>
                    <a:pt x="686450" y="46985"/>
                  </a:lnTo>
                  <a:lnTo>
                    <a:pt x="687295" y="50333"/>
                  </a:lnTo>
                  <a:lnTo>
                    <a:pt x="688129" y="51348"/>
                  </a:lnTo>
                  <a:lnTo>
                    <a:pt x="693450" y="57811"/>
                  </a:lnTo>
                  <a:lnTo>
                    <a:pt x="697341" y="65271"/>
                  </a:lnTo>
                  <a:lnTo>
                    <a:pt x="700521" y="70703"/>
                  </a:lnTo>
                  <a:lnTo>
                    <a:pt x="703960" y="74117"/>
                  </a:lnTo>
                  <a:lnTo>
                    <a:pt x="709352" y="74176"/>
                  </a:lnTo>
                  <a:lnTo>
                    <a:pt x="714658" y="76879"/>
                  </a:lnTo>
                  <a:lnTo>
                    <a:pt x="718481" y="78106"/>
                  </a:lnTo>
                  <a:lnTo>
                    <a:pt x="722310" y="81849"/>
                  </a:lnTo>
                  <a:lnTo>
                    <a:pt x="723587" y="84384"/>
                  </a:lnTo>
                  <a:lnTo>
                    <a:pt x="724847" y="86883"/>
                  </a:lnTo>
                  <a:lnTo>
                    <a:pt x="725094" y="92024"/>
                  </a:lnTo>
                  <a:lnTo>
                    <a:pt x="726951" y="130741"/>
                  </a:lnTo>
                  <a:lnTo>
                    <a:pt x="728044" y="153554"/>
                  </a:lnTo>
                  <a:lnTo>
                    <a:pt x="729150" y="176689"/>
                  </a:lnTo>
                  <a:lnTo>
                    <a:pt x="729706" y="188335"/>
                  </a:lnTo>
                  <a:lnTo>
                    <a:pt x="730868" y="212702"/>
                  </a:lnTo>
                  <a:lnTo>
                    <a:pt x="731788" y="234401"/>
                  </a:lnTo>
                  <a:lnTo>
                    <a:pt x="733737" y="280527"/>
                  </a:lnTo>
                  <a:lnTo>
                    <a:pt x="735398" y="320003"/>
                  </a:lnTo>
                  <a:lnTo>
                    <a:pt x="735699" y="326897"/>
                  </a:lnTo>
                  <a:lnTo>
                    <a:pt x="721669" y="327486"/>
                  </a:lnTo>
                  <a:lnTo>
                    <a:pt x="723218" y="331526"/>
                  </a:lnTo>
                  <a:lnTo>
                    <a:pt x="722482" y="336274"/>
                  </a:lnTo>
                  <a:lnTo>
                    <a:pt x="729762" y="342421"/>
                  </a:lnTo>
                  <a:lnTo>
                    <a:pt x="729714" y="347536"/>
                  </a:lnTo>
                  <a:lnTo>
                    <a:pt x="729387" y="353827"/>
                  </a:lnTo>
                  <a:lnTo>
                    <a:pt x="724756" y="355212"/>
                  </a:lnTo>
                  <a:lnTo>
                    <a:pt x="726854" y="359586"/>
                  </a:lnTo>
                  <a:lnTo>
                    <a:pt x="727497" y="360926"/>
                  </a:lnTo>
                  <a:lnTo>
                    <a:pt x="730631" y="364295"/>
                  </a:lnTo>
                  <a:lnTo>
                    <a:pt x="735131" y="364089"/>
                  </a:lnTo>
                  <a:lnTo>
                    <a:pt x="737188" y="374338"/>
                  </a:lnTo>
                  <a:lnTo>
                    <a:pt x="739247" y="378166"/>
                  </a:lnTo>
                  <a:lnTo>
                    <a:pt x="738188" y="382385"/>
                  </a:lnTo>
                  <a:lnTo>
                    <a:pt x="737681" y="384403"/>
                  </a:lnTo>
                  <a:lnTo>
                    <a:pt x="732655" y="388295"/>
                  </a:lnTo>
                  <a:lnTo>
                    <a:pt x="734685" y="392843"/>
                  </a:lnTo>
                  <a:lnTo>
                    <a:pt x="732162" y="396602"/>
                  </a:lnTo>
                  <a:lnTo>
                    <a:pt x="734201" y="398944"/>
                  </a:lnTo>
                  <a:lnTo>
                    <a:pt x="730383" y="404004"/>
                  </a:lnTo>
                  <a:lnTo>
                    <a:pt x="730578" y="405856"/>
                  </a:lnTo>
                  <a:lnTo>
                    <a:pt x="731000" y="409846"/>
                  </a:lnTo>
                  <a:lnTo>
                    <a:pt x="727376" y="416761"/>
                  </a:lnTo>
                  <a:lnTo>
                    <a:pt x="723357" y="423365"/>
                  </a:lnTo>
                  <a:lnTo>
                    <a:pt x="723370" y="430516"/>
                  </a:lnTo>
                  <a:lnTo>
                    <a:pt x="726802" y="435351"/>
                  </a:lnTo>
                  <a:lnTo>
                    <a:pt x="733390" y="441313"/>
                  </a:lnTo>
                  <a:lnTo>
                    <a:pt x="738403" y="451723"/>
                  </a:lnTo>
                  <a:lnTo>
                    <a:pt x="738732" y="452407"/>
                  </a:lnTo>
                  <a:lnTo>
                    <a:pt x="737381" y="457626"/>
                  </a:lnTo>
                  <a:lnTo>
                    <a:pt x="738943" y="458583"/>
                  </a:lnTo>
                  <a:lnTo>
                    <a:pt x="742177" y="460965"/>
                  </a:lnTo>
                  <a:lnTo>
                    <a:pt x="736756" y="462247"/>
                  </a:lnTo>
                  <a:lnTo>
                    <a:pt x="734271" y="458697"/>
                  </a:lnTo>
                  <a:lnTo>
                    <a:pt x="725841" y="459602"/>
                  </a:lnTo>
                  <a:lnTo>
                    <a:pt x="724117" y="456878"/>
                  </a:lnTo>
                  <a:lnTo>
                    <a:pt x="720893" y="451779"/>
                  </a:lnTo>
                  <a:lnTo>
                    <a:pt x="715754" y="447022"/>
                  </a:lnTo>
                  <a:lnTo>
                    <a:pt x="716603" y="439619"/>
                  </a:lnTo>
                  <a:lnTo>
                    <a:pt x="708717" y="439422"/>
                  </a:lnTo>
                  <a:lnTo>
                    <a:pt x="706243" y="434759"/>
                  </a:lnTo>
                  <a:lnTo>
                    <a:pt x="705675" y="434528"/>
                  </a:lnTo>
                  <a:lnTo>
                    <a:pt x="695807" y="430502"/>
                  </a:lnTo>
                  <a:lnTo>
                    <a:pt x="690107" y="431948"/>
                  </a:lnTo>
                  <a:lnTo>
                    <a:pt x="685081" y="427878"/>
                  </a:lnTo>
                  <a:lnTo>
                    <a:pt x="684154" y="427126"/>
                  </a:lnTo>
                  <a:lnTo>
                    <a:pt x="673726" y="426236"/>
                  </a:lnTo>
                  <a:lnTo>
                    <a:pt x="670347" y="423735"/>
                  </a:lnTo>
                  <a:lnTo>
                    <a:pt x="665454" y="420110"/>
                  </a:lnTo>
                  <a:lnTo>
                    <a:pt x="662979" y="415806"/>
                  </a:lnTo>
                  <a:lnTo>
                    <a:pt x="656672" y="414351"/>
                  </a:lnTo>
                  <a:lnTo>
                    <a:pt x="652906" y="415775"/>
                  </a:lnTo>
                  <a:lnTo>
                    <a:pt x="645474" y="414679"/>
                  </a:lnTo>
                  <a:lnTo>
                    <a:pt x="642136" y="417426"/>
                  </a:lnTo>
                  <a:lnTo>
                    <a:pt x="638931" y="416999"/>
                  </a:lnTo>
                  <a:lnTo>
                    <a:pt x="635893" y="416593"/>
                  </a:lnTo>
                  <a:lnTo>
                    <a:pt x="627769" y="416507"/>
                  </a:lnTo>
                  <a:lnTo>
                    <a:pt x="624262" y="417197"/>
                  </a:lnTo>
                  <a:lnTo>
                    <a:pt x="617902" y="418443"/>
                  </a:lnTo>
                  <a:lnTo>
                    <a:pt x="608079" y="416825"/>
                  </a:lnTo>
                  <a:lnTo>
                    <a:pt x="602540" y="416029"/>
                  </a:lnTo>
                  <a:lnTo>
                    <a:pt x="600739" y="417729"/>
                  </a:lnTo>
                  <a:lnTo>
                    <a:pt x="598179" y="424946"/>
                  </a:lnTo>
                  <a:lnTo>
                    <a:pt x="593873" y="428944"/>
                  </a:lnTo>
                  <a:lnTo>
                    <a:pt x="585609" y="429867"/>
                  </a:lnTo>
                  <a:lnTo>
                    <a:pt x="578678" y="424145"/>
                  </a:lnTo>
                  <a:lnTo>
                    <a:pt x="574358" y="420052"/>
                  </a:lnTo>
                  <a:lnTo>
                    <a:pt x="573913" y="419910"/>
                  </a:lnTo>
                  <a:lnTo>
                    <a:pt x="566126" y="417425"/>
                  </a:lnTo>
                  <a:lnTo>
                    <a:pt x="561403" y="415684"/>
                  </a:lnTo>
                  <a:lnTo>
                    <a:pt x="558628" y="414214"/>
                  </a:lnTo>
                  <a:lnTo>
                    <a:pt x="550925" y="410127"/>
                  </a:lnTo>
                  <a:lnTo>
                    <a:pt x="546220" y="408780"/>
                  </a:lnTo>
                  <a:lnTo>
                    <a:pt x="541815" y="404303"/>
                  </a:lnTo>
                  <a:lnTo>
                    <a:pt x="539822" y="399684"/>
                  </a:lnTo>
                  <a:lnTo>
                    <a:pt x="505853" y="400276"/>
                  </a:lnTo>
                  <a:lnTo>
                    <a:pt x="466338" y="400740"/>
                  </a:lnTo>
                  <a:lnTo>
                    <a:pt x="439154" y="400944"/>
                  </a:lnTo>
                  <a:lnTo>
                    <a:pt x="408433" y="401063"/>
                  </a:lnTo>
                  <a:lnTo>
                    <a:pt x="374561" y="401079"/>
                  </a:lnTo>
                  <a:lnTo>
                    <a:pt x="296587" y="400567"/>
                  </a:lnTo>
                  <a:lnTo>
                    <a:pt x="274463" y="400220"/>
                  </a:lnTo>
                  <a:lnTo>
                    <a:pt x="191405" y="398369"/>
                  </a:lnTo>
                  <a:lnTo>
                    <a:pt x="159718" y="397433"/>
                  </a:lnTo>
                  <a:lnTo>
                    <a:pt x="122460" y="396193"/>
                  </a:lnTo>
                  <a:lnTo>
                    <a:pt x="102207" y="395445"/>
                  </a:lnTo>
                  <a:lnTo>
                    <a:pt x="56023" y="393546"/>
                  </a:lnTo>
                  <a:lnTo>
                    <a:pt x="53210" y="393427"/>
                  </a:lnTo>
                  <a:lnTo>
                    <a:pt x="0" y="390987"/>
                  </a:lnTo>
                  <a:lnTo>
                    <a:pt x="1803" y="352582"/>
                  </a:lnTo>
                  <a:lnTo>
                    <a:pt x="2948" y="327613"/>
                  </a:lnTo>
                  <a:lnTo>
                    <a:pt x="3104" y="324224"/>
                  </a:lnTo>
                  <a:lnTo>
                    <a:pt x="3442" y="316884"/>
                  </a:lnTo>
                  <a:lnTo>
                    <a:pt x="5326" y="277726"/>
                  </a:lnTo>
                  <a:lnTo>
                    <a:pt x="7220" y="239535"/>
                  </a:lnTo>
                  <a:lnTo>
                    <a:pt x="7480" y="234317"/>
                  </a:lnTo>
                  <a:lnTo>
                    <a:pt x="7940" y="225074"/>
                  </a:lnTo>
                  <a:lnTo>
                    <a:pt x="10029" y="182446"/>
                  </a:lnTo>
                  <a:lnTo>
                    <a:pt x="10815" y="166464"/>
                  </a:lnTo>
                  <a:close/>
                </a:path>
              </a:pathLst>
            </a:custGeom>
            <a:solidFill>
              <a:srgbClr val="FFFCFB">
                <a:alpha val="100000"/>
              </a:srgbClr>
            </a:solidFill>
            <a:ln w="10840" cap="rnd">
              <a:solidFill>
                <a:srgbClr val="000000">
                  <a:alpha val="100000"/>
                </a:srgbClr>
              </a:solidFill>
              <a:prstDash val="solid"/>
              <a:round/>
            </a:ln>
          </p:spPr>
          <p:txBody>
            <a:bodyPr/>
            <a:lstStyle/>
            <a:p/>
          </p:txBody>
        </p:sp>
        <p:sp>
          <p:nvSpPr>
            <p:cNvPr id="62" name="pg61"/>
            <p:cNvSpPr/>
            <p:nvPr/>
          </p:nvSpPr>
          <p:spPr>
            <a:xfrm>
              <a:off x="4797610" y="3806592"/>
              <a:ext cx="888878" cy="367486"/>
            </a:xfrm>
            <a:custGeom>
              <a:avLst/>
              <a:pathLst>
                <a:path w="888878" h="367486">
                  <a:moveTo>
                    <a:pt x="476" y="363012"/>
                  </a:moveTo>
                  <a:lnTo>
                    <a:pt x="4154" y="361052"/>
                  </a:lnTo>
                  <a:lnTo>
                    <a:pt x="11392" y="358818"/>
                  </a:lnTo>
                  <a:lnTo>
                    <a:pt x="12532" y="353254"/>
                  </a:lnTo>
                  <a:lnTo>
                    <a:pt x="14318" y="348048"/>
                  </a:lnTo>
                  <a:lnTo>
                    <a:pt x="21981" y="348555"/>
                  </a:lnTo>
                  <a:lnTo>
                    <a:pt x="20339" y="342581"/>
                  </a:lnTo>
                  <a:lnTo>
                    <a:pt x="20494" y="337379"/>
                  </a:lnTo>
                  <a:lnTo>
                    <a:pt x="19331" y="331279"/>
                  </a:lnTo>
                  <a:lnTo>
                    <a:pt x="11571" y="328905"/>
                  </a:lnTo>
                  <a:lnTo>
                    <a:pt x="15980" y="324388"/>
                  </a:lnTo>
                  <a:lnTo>
                    <a:pt x="18816" y="316208"/>
                  </a:lnTo>
                  <a:lnTo>
                    <a:pt x="15501" y="310337"/>
                  </a:lnTo>
                  <a:lnTo>
                    <a:pt x="19837" y="308070"/>
                  </a:lnTo>
                  <a:lnTo>
                    <a:pt x="22669" y="308784"/>
                  </a:lnTo>
                  <a:lnTo>
                    <a:pt x="24576" y="302955"/>
                  </a:lnTo>
                  <a:lnTo>
                    <a:pt x="21462" y="298093"/>
                  </a:lnTo>
                  <a:lnTo>
                    <a:pt x="21577" y="290892"/>
                  </a:lnTo>
                  <a:lnTo>
                    <a:pt x="30212" y="291015"/>
                  </a:lnTo>
                  <a:lnTo>
                    <a:pt x="31423" y="288383"/>
                  </a:lnTo>
                  <a:lnTo>
                    <a:pt x="32055" y="281952"/>
                  </a:lnTo>
                  <a:lnTo>
                    <a:pt x="37796" y="278750"/>
                  </a:lnTo>
                  <a:lnTo>
                    <a:pt x="35042" y="275841"/>
                  </a:lnTo>
                  <a:lnTo>
                    <a:pt x="28205" y="270705"/>
                  </a:lnTo>
                  <a:lnTo>
                    <a:pt x="31757" y="262335"/>
                  </a:lnTo>
                  <a:lnTo>
                    <a:pt x="37400" y="262633"/>
                  </a:lnTo>
                  <a:lnTo>
                    <a:pt x="44054" y="257139"/>
                  </a:lnTo>
                  <a:lnTo>
                    <a:pt x="51552" y="252647"/>
                  </a:lnTo>
                  <a:lnTo>
                    <a:pt x="50334" y="247682"/>
                  </a:lnTo>
                  <a:lnTo>
                    <a:pt x="50686" y="244151"/>
                  </a:lnTo>
                  <a:lnTo>
                    <a:pt x="58438" y="240360"/>
                  </a:lnTo>
                  <a:lnTo>
                    <a:pt x="58134" y="239239"/>
                  </a:lnTo>
                  <a:lnTo>
                    <a:pt x="57507" y="236926"/>
                  </a:lnTo>
                  <a:lnTo>
                    <a:pt x="53411" y="233920"/>
                  </a:lnTo>
                  <a:lnTo>
                    <a:pt x="47691" y="227551"/>
                  </a:lnTo>
                  <a:lnTo>
                    <a:pt x="51740" y="224392"/>
                  </a:lnTo>
                  <a:lnTo>
                    <a:pt x="52144" y="216051"/>
                  </a:lnTo>
                  <a:lnTo>
                    <a:pt x="55778" y="212776"/>
                  </a:lnTo>
                  <a:lnTo>
                    <a:pt x="60731" y="207878"/>
                  </a:lnTo>
                  <a:lnTo>
                    <a:pt x="56637" y="202034"/>
                  </a:lnTo>
                  <a:lnTo>
                    <a:pt x="56193" y="201777"/>
                  </a:lnTo>
                  <a:lnTo>
                    <a:pt x="48677" y="197424"/>
                  </a:lnTo>
                  <a:lnTo>
                    <a:pt x="49883" y="194155"/>
                  </a:lnTo>
                  <a:lnTo>
                    <a:pt x="58095" y="194498"/>
                  </a:lnTo>
                  <a:lnTo>
                    <a:pt x="62617" y="188630"/>
                  </a:lnTo>
                  <a:lnTo>
                    <a:pt x="56022" y="185260"/>
                  </a:lnTo>
                  <a:lnTo>
                    <a:pt x="56711" y="180639"/>
                  </a:lnTo>
                  <a:lnTo>
                    <a:pt x="62596" y="179732"/>
                  </a:lnTo>
                  <a:lnTo>
                    <a:pt x="64963" y="179366"/>
                  </a:lnTo>
                  <a:lnTo>
                    <a:pt x="65763" y="174773"/>
                  </a:lnTo>
                  <a:lnTo>
                    <a:pt x="61733" y="169693"/>
                  </a:lnTo>
                  <a:lnTo>
                    <a:pt x="63361" y="163890"/>
                  </a:lnTo>
                  <a:lnTo>
                    <a:pt x="60881" y="159384"/>
                  </a:lnTo>
                  <a:lnTo>
                    <a:pt x="73803" y="157607"/>
                  </a:lnTo>
                  <a:lnTo>
                    <a:pt x="81416" y="156328"/>
                  </a:lnTo>
                  <a:lnTo>
                    <a:pt x="95539" y="153939"/>
                  </a:lnTo>
                  <a:lnTo>
                    <a:pt x="121775" y="150965"/>
                  </a:lnTo>
                  <a:lnTo>
                    <a:pt x="135544" y="149159"/>
                  </a:lnTo>
                  <a:lnTo>
                    <a:pt x="136329" y="149055"/>
                  </a:lnTo>
                  <a:lnTo>
                    <a:pt x="137433" y="148910"/>
                  </a:lnTo>
                  <a:lnTo>
                    <a:pt x="169266" y="144644"/>
                  </a:lnTo>
                  <a:lnTo>
                    <a:pt x="169736" y="144580"/>
                  </a:lnTo>
                  <a:lnTo>
                    <a:pt x="172158" y="144269"/>
                  </a:lnTo>
                  <a:lnTo>
                    <a:pt x="210495" y="139252"/>
                  </a:lnTo>
                  <a:lnTo>
                    <a:pt x="218303" y="137939"/>
                  </a:lnTo>
                  <a:lnTo>
                    <a:pt x="218608" y="137888"/>
                  </a:lnTo>
                  <a:lnTo>
                    <a:pt x="219472" y="130827"/>
                  </a:lnTo>
                  <a:lnTo>
                    <a:pt x="215786" y="120787"/>
                  </a:lnTo>
                  <a:lnTo>
                    <a:pt x="213396" y="114735"/>
                  </a:lnTo>
                  <a:lnTo>
                    <a:pt x="219615" y="113987"/>
                  </a:lnTo>
                  <a:lnTo>
                    <a:pt x="236969" y="113256"/>
                  </a:lnTo>
                  <a:lnTo>
                    <a:pt x="237123" y="117324"/>
                  </a:lnTo>
                  <a:lnTo>
                    <a:pt x="253844" y="114382"/>
                  </a:lnTo>
                  <a:lnTo>
                    <a:pt x="259419" y="113393"/>
                  </a:lnTo>
                  <a:lnTo>
                    <a:pt x="290299" y="108286"/>
                  </a:lnTo>
                  <a:lnTo>
                    <a:pt x="291542" y="108078"/>
                  </a:lnTo>
                  <a:lnTo>
                    <a:pt x="314787" y="104156"/>
                  </a:lnTo>
                  <a:lnTo>
                    <a:pt x="320484" y="103186"/>
                  </a:lnTo>
                  <a:lnTo>
                    <a:pt x="346530" y="98697"/>
                  </a:lnTo>
                  <a:lnTo>
                    <a:pt x="351748" y="97722"/>
                  </a:lnTo>
                  <a:lnTo>
                    <a:pt x="368198" y="94624"/>
                  </a:lnTo>
                  <a:lnTo>
                    <a:pt x="373085" y="95363"/>
                  </a:lnTo>
                  <a:lnTo>
                    <a:pt x="374273" y="95543"/>
                  </a:lnTo>
                  <a:lnTo>
                    <a:pt x="378569" y="92897"/>
                  </a:lnTo>
                  <a:lnTo>
                    <a:pt x="388781" y="91795"/>
                  </a:lnTo>
                  <a:lnTo>
                    <a:pt x="410620" y="89398"/>
                  </a:lnTo>
                  <a:lnTo>
                    <a:pt x="423728" y="87933"/>
                  </a:lnTo>
                  <a:lnTo>
                    <a:pt x="435001" y="86733"/>
                  </a:lnTo>
                  <a:lnTo>
                    <a:pt x="445809" y="85570"/>
                  </a:lnTo>
                  <a:lnTo>
                    <a:pt x="454813" y="84289"/>
                  </a:lnTo>
                  <a:lnTo>
                    <a:pt x="460796" y="83432"/>
                  </a:lnTo>
                  <a:lnTo>
                    <a:pt x="486487" y="79698"/>
                  </a:lnTo>
                  <a:lnTo>
                    <a:pt x="491878" y="78343"/>
                  </a:lnTo>
                  <a:lnTo>
                    <a:pt x="506461" y="74662"/>
                  </a:lnTo>
                  <a:lnTo>
                    <a:pt x="506999" y="74526"/>
                  </a:lnTo>
                  <a:lnTo>
                    <a:pt x="508510" y="74296"/>
                  </a:lnTo>
                  <a:lnTo>
                    <a:pt x="527489" y="71391"/>
                  </a:lnTo>
                  <a:lnTo>
                    <a:pt x="540378" y="70124"/>
                  </a:lnTo>
                  <a:lnTo>
                    <a:pt x="543665" y="69798"/>
                  </a:lnTo>
                  <a:lnTo>
                    <a:pt x="560496" y="67958"/>
                  </a:lnTo>
                  <a:lnTo>
                    <a:pt x="561221" y="67846"/>
                  </a:lnTo>
                  <a:lnTo>
                    <a:pt x="590553" y="63272"/>
                  </a:lnTo>
                  <a:lnTo>
                    <a:pt x="615631" y="59057"/>
                  </a:lnTo>
                  <a:lnTo>
                    <a:pt x="619216" y="58448"/>
                  </a:lnTo>
                  <a:lnTo>
                    <a:pt x="644348" y="53953"/>
                  </a:lnTo>
                  <a:lnTo>
                    <a:pt x="650339" y="53045"/>
                  </a:lnTo>
                  <a:lnTo>
                    <a:pt x="654168" y="52461"/>
                  </a:lnTo>
                  <a:lnTo>
                    <a:pt x="675560" y="48782"/>
                  </a:lnTo>
                  <a:lnTo>
                    <a:pt x="676727" y="46076"/>
                  </a:lnTo>
                  <a:lnTo>
                    <a:pt x="698000" y="42012"/>
                  </a:lnTo>
                  <a:lnTo>
                    <a:pt x="718475" y="38050"/>
                  </a:lnTo>
                  <a:lnTo>
                    <a:pt x="748996" y="32182"/>
                  </a:lnTo>
                  <a:lnTo>
                    <a:pt x="765095" y="29041"/>
                  </a:lnTo>
                  <a:lnTo>
                    <a:pt x="788118" y="24016"/>
                  </a:lnTo>
                  <a:lnTo>
                    <a:pt x="800801" y="21220"/>
                  </a:lnTo>
                  <a:lnTo>
                    <a:pt x="820922" y="17003"/>
                  </a:lnTo>
                  <a:lnTo>
                    <a:pt x="826208" y="15887"/>
                  </a:lnTo>
                  <a:lnTo>
                    <a:pt x="833436" y="14356"/>
                  </a:lnTo>
                  <a:lnTo>
                    <a:pt x="836393" y="13719"/>
                  </a:lnTo>
                  <a:lnTo>
                    <a:pt x="858387" y="8947"/>
                  </a:lnTo>
                  <a:lnTo>
                    <a:pt x="859005" y="5809"/>
                  </a:lnTo>
                  <a:lnTo>
                    <a:pt x="869009" y="3799"/>
                  </a:lnTo>
                  <a:lnTo>
                    <a:pt x="887761" y="0"/>
                  </a:lnTo>
                  <a:lnTo>
                    <a:pt x="885213" y="3821"/>
                  </a:lnTo>
                  <a:lnTo>
                    <a:pt x="884246" y="11041"/>
                  </a:lnTo>
                  <a:lnTo>
                    <a:pt x="886559" y="19934"/>
                  </a:lnTo>
                  <a:lnTo>
                    <a:pt x="883944" y="27968"/>
                  </a:lnTo>
                  <a:lnTo>
                    <a:pt x="885500" y="30843"/>
                  </a:lnTo>
                  <a:lnTo>
                    <a:pt x="888878" y="37085"/>
                  </a:lnTo>
                  <a:lnTo>
                    <a:pt x="882242" y="38216"/>
                  </a:lnTo>
                  <a:lnTo>
                    <a:pt x="875379" y="38879"/>
                  </a:lnTo>
                  <a:lnTo>
                    <a:pt x="868751" y="46529"/>
                  </a:lnTo>
                  <a:lnTo>
                    <a:pt x="868058" y="48681"/>
                  </a:lnTo>
                  <a:lnTo>
                    <a:pt x="866987" y="52005"/>
                  </a:lnTo>
                  <a:lnTo>
                    <a:pt x="865253" y="57377"/>
                  </a:lnTo>
                  <a:lnTo>
                    <a:pt x="860772" y="72516"/>
                  </a:lnTo>
                  <a:lnTo>
                    <a:pt x="855768" y="76149"/>
                  </a:lnTo>
                  <a:lnTo>
                    <a:pt x="850984" y="77364"/>
                  </a:lnTo>
                  <a:lnTo>
                    <a:pt x="848731" y="73520"/>
                  </a:lnTo>
                  <a:lnTo>
                    <a:pt x="840775" y="72139"/>
                  </a:lnTo>
                  <a:lnTo>
                    <a:pt x="839966" y="73022"/>
                  </a:lnTo>
                  <a:lnTo>
                    <a:pt x="835880" y="77475"/>
                  </a:lnTo>
                  <a:lnTo>
                    <a:pt x="832381" y="77426"/>
                  </a:lnTo>
                  <a:lnTo>
                    <a:pt x="827693" y="80927"/>
                  </a:lnTo>
                  <a:lnTo>
                    <a:pt x="821940" y="86491"/>
                  </a:lnTo>
                  <a:lnTo>
                    <a:pt x="821420" y="88023"/>
                  </a:lnTo>
                  <a:lnTo>
                    <a:pt x="818104" y="97780"/>
                  </a:lnTo>
                  <a:lnTo>
                    <a:pt x="814159" y="101954"/>
                  </a:lnTo>
                  <a:lnTo>
                    <a:pt x="809627" y="106742"/>
                  </a:lnTo>
                  <a:lnTo>
                    <a:pt x="803542" y="105234"/>
                  </a:lnTo>
                  <a:lnTo>
                    <a:pt x="803864" y="98148"/>
                  </a:lnTo>
                  <a:lnTo>
                    <a:pt x="802516" y="96910"/>
                  </a:lnTo>
                  <a:lnTo>
                    <a:pt x="799513" y="94155"/>
                  </a:lnTo>
                  <a:lnTo>
                    <a:pt x="790456" y="102034"/>
                  </a:lnTo>
                  <a:lnTo>
                    <a:pt x="785385" y="106591"/>
                  </a:lnTo>
                  <a:lnTo>
                    <a:pt x="785536" y="112046"/>
                  </a:lnTo>
                  <a:lnTo>
                    <a:pt x="783218" y="116362"/>
                  </a:lnTo>
                  <a:lnTo>
                    <a:pt x="777948" y="114272"/>
                  </a:lnTo>
                  <a:lnTo>
                    <a:pt x="774808" y="116770"/>
                  </a:lnTo>
                  <a:lnTo>
                    <a:pt x="773204" y="118044"/>
                  </a:lnTo>
                  <a:lnTo>
                    <a:pt x="775636" y="124653"/>
                  </a:lnTo>
                  <a:lnTo>
                    <a:pt x="772822" y="131663"/>
                  </a:lnTo>
                  <a:lnTo>
                    <a:pt x="770523" y="136470"/>
                  </a:lnTo>
                  <a:lnTo>
                    <a:pt x="769596" y="138406"/>
                  </a:lnTo>
                  <a:lnTo>
                    <a:pt x="762077" y="139262"/>
                  </a:lnTo>
                  <a:lnTo>
                    <a:pt x="757226" y="141838"/>
                  </a:lnTo>
                  <a:lnTo>
                    <a:pt x="750743" y="144889"/>
                  </a:lnTo>
                  <a:lnTo>
                    <a:pt x="747778" y="150636"/>
                  </a:lnTo>
                  <a:lnTo>
                    <a:pt x="741971" y="153073"/>
                  </a:lnTo>
                  <a:lnTo>
                    <a:pt x="741914" y="153235"/>
                  </a:lnTo>
                  <a:lnTo>
                    <a:pt x="741294" y="154994"/>
                  </a:lnTo>
                  <a:lnTo>
                    <a:pt x="738954" y="161623"/>
                  </a:lnTo>
                  <a:lnTo>
                    <a:pt x="733590" y="162336"/>
                  </a:lnTo>
                  <a:lnTo>
                    <a:pt x="726900" y="170370"/>
                  </a:lnTo>
                  <a:lnTo>
                    <a:pt x="723830" y="172107"/>
                  </a:lnTo>
                  <a:lnTo>
                    <a:pt x="719912" y="178308"/>
                  </a:lnTo>
                  <a:lnTo>
                    <a:pt x="710337" y="179673"/>
                  </a:lnTo>
                  <a:lnTo>
                    <a:pt x="703382" y="180868"/>
                  </a:lnTo>
                  <a:lnTo>
                    <a:pt x="702360" y="181139"/>
                  </a:lnTo>
                  <a:lnTo>
                    <a:pt x="690957" y="184153"/>
                  </a:lnTo>
                  <a:lnTo>
                    <a:pt x="683806" y="191360"/>
                  </a:lnTo>
                  <a:lnTo>
                    <a:pt x="677607" y="198752"/>
                  </a:lnTo>
                  <a:lnTo>
                    <a:pt x="674049" y="201283"/>
                  </a:lnTo>
                  <a:lnTo>
                    <a:pt x="673494" y="201678"/>
                  </a:lnTo>
                  <a:lnTo>
                    <a:pt x="672101" y="202668"/>
                  </a:lnTo>
                  <a:lnTo>
                    <a:pt x="667966" y="209583"/>
                  </a:lnTo>
                  <a:lnTo>
                    <a:pt x="670291" y="213978"/>
                  </a:lnTo>
                  <a:lnTo>
                    <a:pt x="667577" y="217656"/>
                  </a:lnTo>
                  <a:lnTo>
                    <a:pt x="670324" y="224247"/>
                  </a:lnTo>
                  <a:lnTo>
                    <a:pt x="669812" y="224841"/>
                  </a:lnTo>
                  <a:lnTo>
                    <a:pt x="663540" y="232104"/>
                  </a:lnTo>
                  <a:lnTo>
                    <a:pt x="655057" y="234634"/>
                  </a:lnTo>
                  <a:lnTo>
                    <a:pt x="649600" y="231829"/>
                  </a:lnTo>
                  <a:lnTo>
                    <a:pt x="644208" y="238603"/>
                  </a:lnTo>
                  <a:lnTo>
                    <a:pt x="644313" y="241400"/>
                  </a:lnTo>
                  <a:lnTo>
                    <a:pt x="645388" y="270601"/>
                  </a:lnTo>
                  <a:lnTo>
                    <a:pt x="625361" y="274407"/>
                  </a:lnTo>
                  <a:lnTo>
                    <a:pt x="613316" y="276603"/>
                  </a:lnTo>
                  <a:lnTo>
                    <a:pt x="601975" y="278734"/>
                  </a:lnTo>
                  <a:lnTo>
                    <a:pt x="596791" y="279695"/>
                  </a:lnTo>
                  <a:lnTo>
                    <a:pt x="593081" y="280381"/>
                  </a:lnTo>
                  <a:lnTo>
                    <a:pt x="587636" y="281386"/>
                  </a:lnTo>
                  <a:lnTo>
                    <a:pt x="575252" y="283707"/>
                  </a:lnTo>
                  <a:lnTo>
                    <a:pt x="574943" y="283764"/>
                  </a:lnTo>
                  <a:lnTo>
                    <a:pt x="567946" y="285067"/>
                  </a:lnTo>
                  <a:lnTo>
                    <a:pt x="544404" y="289508"/>
                  </a:lnTo>
                  <a:lnTo>
                    <a:pt x="543065" y="289759"/>
                  </a:lnTo>
                  <a:lnTo>
                    <a:pt x="533832" y="291601"/>
                  </a:lnTo>
                  <a:lnTo>
                    <a:pt x="531581" y="292049"/>
                  </a:lnTo>
                  <a:lnTo>
                    <a:pt x="521975" y="293636"/>
                  </a:lnTo>
                  <a:lnTo>
                    <a:pt x="507910" y="295941"/>
                  </a:lnTo>
                  <a:lnTo>
                    <a:pt x="480068" y="300387"/>
                  </a:lnTo>
                  <a:lnTo>
                    <a:pt x="431902" y="307869"/>
                  </a:lnTo>
                  <a:lnTo>
                    <a:pt x="431098" y="308003"/>
                  </a:lnTo>
                  <a:lnTo>
                    <a:pt x="415073" y="310666"/>
                  </a:lnTo>
                  <a:lnTo>
                    <a:pt x="381055" y="315946"/>
                  </a:lnTo>
                  <a:lnTo>
                    <a:pt x="375371" y="316725"/>
                  </a:lnTo>
                  <a:lnTo>
                    <a:pt x="334917" y="322164"/>
                  </a:lnTo>
                  <a:lnTo>
                    <a:pt x="334277" y="322248"/>
                  </a:lnTo>
                  <a:lnTo>
                    <a:pt x="333481" y="322359"/>
                  </a:lnTo>
                  <a:lnTo>
                    <a:pt x="292218" y="327989"/>
                  </a:lnTo>
                  <a:lnTo>
                    <a:pt x="290173" y="328263"/>
                  </a:lnTo>
                  <a:lnTo>
                    <a:pt x="265666" y="331593"/>
                  </a:lnTo>
                  <a:lnTo>
                    <a:pt x="251305" y="333631"/>
                  </a:lnTo>
                  <a:lnTo>
                    <a:pt x="249673" y="333861"/>
                  </a:lnTo>
                  <a:lnTo>
                    <a:pt x="227731" y="336697"/>
                  </a:lnTo>
                  <a:lnTo>
                    <a:pt x="228251" y="338284"/>
                  </a:lnTo>
                  <a:lnTo>
                    <a:pt x="221984" y="339187"/>
                  </a:lnTo>
                  <a:lnTo>
                    <a:pt x="210592" y="340738"/>
                  </a:lnTo>
                  <a:lnTo>
                    <a:pt x="208759" y="340986"/>
                  </a:lnTo>
                  <a:lnTo>
                    <a:pt x="199098" y="342287"/>
                  </a:lnTo>
                  <a:lnTo>
                    <a:pt x="164875" y="347032"/>
                  </a:lnTo>
                  <a:lnTo>
                    <a:pt x="160936" y="347563"/>
                  </a:lnTo>
                  <a:lnTo>
                    <a:pt x="139950" y="350366"/>
                  </a:lnTo>
                  <a:lnTo>
                    <a:pt x="138932" y="350501"/>
                  </a:lnTo>
                  <a:lnTo>
                    <a:pt x="120358" y="352977"/>
                  </a:lnTo>
                  <a:lnTo>
                    <a:pt x="103656" y="355171"/>
                  </a:lnTo>
                  <a:lnTo>
                    <a:pt x="94754" y="356328"/>
                  </a:lnTo>
                  <a:lnTo>
                    <a:pt x="72083" y="359109"/>
                  </a:lnTo>
                  <a:lnTo>
                    <a:pt x="63414" y="360157"/>
                  </a:lnTo>
                  <a:lnTo>
                    <a:pt x="59590" y="360617"/>
                  </a:lnTo>
                  <a:lnTo>
                    <a:pt x="55735" y="361078"/>
                  </a:lnTo>
                  <a:lnTo>
                    <a:pt x="0" y="367486"/>
                  </a:lnTo>
                  <a:close/>
                </a:path>
              </a:pathLst>
            </a:custGeom>
            <a:solidFill>
              <a:srgbClr val="FFF3EE">
                <a:alpha val="100000"/>
              </a:srgbClr>
            </a:solidFill>
            <a:ln w="10840" cap="rnd">
              <a:solidFill>
                <a:srgbClr val="000000">
                  <a:alpha val="100000"/>
                </a:srgbClr>
              </a:solidFill>
              <a:prstDash val="solid"/>
              <a:round/>
            </a:ln>
          </p:spPr>
          <p:txBody>
            <a:bodyPr/>
            <a:lstStyle/>
            <a:p/>
          </p:txBody>
        </p:sp>
        <p:sp>
          <p:nvSpPr>
            <p:cNvPr id="63" name="pg62"/>
            <p:cNvSpPr/>
            <p:nvPr/>
          </p:nvSpPr>
          <p:spPr>
            <a:xfrm>
              <a:off x="2988194" y="4029382"/>
              <a:ext cx="1495420" cy="1407413"/>
            </a:xfrm>
            <a:custGeom>
              <a:avLst/>
              <a:pathLst>
                <a:path w="1495420" h="1407413">
                  <a:moveTo>
                    <a:pt x="1787" y="583777"/>
                  </a:moveTo>
                  <a:lnTo>
                    <a:pt x="1544" y="576173"/>
                  </a:lnTo>
                  <a:lnTo>
                    <a:pt x="3120" y="572420"/>
                  </a:lnTo>
                  <a:lnTo>
                    <a:pt x="30407" y="574392"/>
                  </a:lnTo>
                  <a:lnTo>
                    <a:pt x="50366" y="575785"/>
                  </a:lnTo>
                  <a:lnTo>
                    <a:pt x="73295" y="577392"/>
                  </a:lnTo>
                  <a:lnTo>
                    <a:pt x="101288" y="579280"/>
                  </a:lnTo>
                  <a:lnTo>
                    <a:pt x="168783" y="583799"/>
                  </a:lnTo>
                  <a:lnTo>
                    <a:pt x="195459" y="585369"/>
                  </a:lnTo>
                  <a:lnTo>
                    <a:pt x="203454" y="585826"/>
                  </a:lnTo>
                  <a:lnTo>
                    <a:pt x="226578" y="587108"/>
                  </a:lnTo>
                  <a:lnTo>
                    <a:pt x="296691" y="590707"/>
                  </a:lnTo>
                  <a:lnTo>
                    <a:pt x="301711" y="590938"/>
                  </a:lnTo>
                  <a:lnTo>
                    <a:pt x="330870" y="592229"/>
                  </a:lnTo>
                  <a:lnTo>
                    <a:pt x="375793" y="594046"/>
                  </a:lnTo>
                  <a:lnTo>
                    <a:pt x="405500" y="595132"/>
                  </a:lnTo>
                  <a:lnTo>
                    <a:pt x="405859" y="583708"/>
                  </a:lnTo>
                  <a:lnTo>
                    <a:pt x="406099" y="576056"/>
                  </a:lnTo>
                  <a:lnTo>
                    <a:pt x="407637" y="526244"/>
                  </a:lnTo>
                  <a:lnTo>
                    <a:pt x="407905" y="517554"/>
                  </a:lnTo>
                  <a:lnTo>
                    <a:pt x="408985" y="483024"/>
                  </a:lnTo>
                  <a:lnTo>
                    <a:pt x="409606" y="468529"/>
                  </a:lnTo>
                  <a:lnTo>
                    <a:pt x="411077" y="434167"/>
                  </a:lnTo>
                  <a:lnTo>
                    <a:pt x="412194" y="411819"/>
                  </a:lnTo>
                  <a:lnTo>
                    <a:pt x="413397" y="387750"/>
                  </a:lnTo>
                  <a:lnTo>
                    <a:pt x="415058" y="354176"/>
                  </a:lnTo>
                  <a:lnTo>
                    <a:pt x="416564" y="320507"/>
                  </a:lnTo>
                  <a:lnTo>
                    <a:pt x="416701" y="316082"/>
                  </a:lnTo>
                  <a:lnTo>
                    <a:pt x="417481" y="290972"/>
                  </a:lnTo>
                  <a:lnTo>
                    <a:pt x="417522" y="289636"/>
                  </a:lnTo>
                  <a:lnTo>
                    <a:pt x="417797" y="280798"/>
                  </a:lnTo>
                  <a:lnTo>
                    <a:pt x="418922" y="249017"/>
                  </a:lnTo>
                  <a:lnTo>
                    <a:pt x="419504" y="232136"/>
                  </a:lnTo>
                  <a:lnTo>
                    <a:pt x="420398" y="204770"/>
                  </a:lnTo>
                  <a:lnTo>
                    <a:pt x="421224" y="179542"/>
                  </a:lnTo>
                  <a:lnTo>
                    <a:pt x="421401" y="174456"/>
                  </a:lnTo>
                  <a:lnTo>
                    <a:pt x="423425" y="116294"/>
                  </a:lnTo>
                  <a:lnTo>
                    <a:pt x="423957" y="100808"/>
                  </a:lnTo>
                  <a:lnTo>
                    <a:pt x="425397" y="58984"/>
                  </a:lnTo>
                  <a:lnTo>
                    <a:pt x="427239" y="0"/>
                  </a:lnTo>
                  <a:lnTo>
                    <a:pt x="431467" y="157"/>
                  </a:lnTo>
                  <a:lnTo>
                    <a:pt x="521408" y="2928"/>
                  </a:lnTo>
                  <a:lnTo>
                    <a:pt x="535343" y="3310"/>
                  </a:lnTo>
                  <a:lnTo>
                    <a:pt x="557381" y="3870"/>
                  </a:lnTo>
                  <a:lnTo>
                    <a:pt x="579087" y="4332"/>
                  </a:lnTo>
                  <a:lnTo>
                    <a:pt x="636800" y="5298"/>
                  </a:lnTo>
                  <a:lnTo>
                    <a:pt x="650835" y="5431"/>
                  </a:lnTo>
                  <a:lnTo>
                    <a:pt x="658333" y="5492"/>
                  </a:lnTo>
                  <a:lnTo>
                    <a:pt x="689569" y="5795"/>
                  </a:lnTo>
                  <a:lnTo>
                    <a:pt x="694547" y="5823"/>
                  </a:lnTo>
                  <a:lnTo>
                    <a:pt x="719739" y="5928"/>
                  </a:lnTo>
                  <a:lnTo>
                    <a:pt x="752658" y="5987"/>
                  </a:lnTo>
                  <a:lnTo>
                    <a:pt x="753018" y="5987"/>
                  </a:lnTo>
                  <a:lnTo>
                    <a:pt x="753018" y="64834"/>
                  </a:lnTo>
                  <a:lnTo>
                    <a:pt x="753018" y="87986"/>
                  </a:lnTo>
                  <a:lnTo>
                    <a:pt x="753019" y="122675"/>
                  </a:lnTo>
                  <a:lnTo>
                    <a:pt x="753019" y="148737"/>
                  </a:lnTo>
                  <a:lnTo>
                    <a:pt x="753019" y="180477"/>
                  </a:lnTo>
                  <a:lnTo>
                    <a:pt x="753019" y="200647"/>
                  </a:lnTo>
                  <a:lnTo>
                    <a:pt x="753019" y="238252"/>
                  </a:lnTo>
                  <a:lnTo>
                    <a:pt x="753019" y="262854"/>
                  </a:lnTo>
                  <a:lnTo>
                    <a:pt x="753322" y="262771"/>
                  </a:lnTo>
                  <a:lnTo>
                    <a:pt x="760827" y="260706"/>
                  </a:lnTo>
                  <a:lnTo>
                    <a:pt x="770433" y="269929"/>
                  </a:lnTo>
                  <a:lnTo>
                    <a:pt x="773064" y="272451"/>
                  </a:lnTo>
                  <a:lnTo>
                    <a:pt x="778946" y="279395"/>
                  </a:lnTo>
                  <a:lnTo>
                    <a:pt x="786501" y="286548"/>
                  </a:lnTo>
                  <a:lnTo>
                    <a:pt x="797129" y="287344"/>
                  </a:lnTo>
                  <a:lnTo>
                    <a:pt x="798822" y="282971"/>
                  </a:lnTo>
                  <a:lnTo>
                    <a:pt x="810885" y="284334"/>
                  </a:lnTo>
                  <a:lnTo>
                    <a:pt x="811331" y="284384"/>
                  </a:lnTo>
                  <a:lnTo>
                    <a:pt x="816911" y="286466"/>
                  </a:lnTo>
                  <a:lnTo>
                    <a:pt x="819665" y="278289"/>
                  </a:lnTo>
                  <a:lnTo>
                    <a:pt x="824573" y="278917"/>
                  </a:lnTo>
                  <a:lnTo>
                    <a:pt x="832889" y="285531"/>
                  </a:lnTo>
                  <a:lnTo>
                    <a:pt x="838874" y="293581"/>
                  </a:lnTo>
                  <a:lnTo>
                    <a:pt x="839990" y="295080"/>
                  </a:lnTo>
                  <a:lnTo>
                    <a:pt x="842539" y="308245"/>
                  </a:lnTo>
                  <a:lnTo>
                    <a:pt x="848943" y="308838"/>
                  </a:lnTo>
                  <a:lnTo>
                    <a:pt x="856986" y="309824"/>
                  </a:lnTo>
                  <a:lnTo>
                    <a:pt x="863146" y="308758"/>
                  </a:lnTo>
                  <a:lnTo>
                    <a:pt x="868737" y="309235"/>
                  </a:lnTo>
                  <a:lnTo>
                    <a:pt x="870075" y="309349"/>
                  </a:lnTo>
                  <a:lnTo>
                    <a:pt x="877650" y="314973"/>
                  </a:lnTo>
                  <a:lnTo>
                    <a:pt x="884884" y="315476"/>
                  </a:lnTo>
                  <a:lnTo>
                    <a:pt x="892614" y="318661"/>
                  </a:lnTo>
                  <a:lnTo>
                    <a:pt x="897822" y="318296"/>
                  </a:lnTo>
                  <a:lnTo>
                    <a:pt x="902403" y="314084"/>
                  </a:lnTo>
                  <a:lnTo>
                    <a:pt x="906586" y="315106"/>
                  </a:lnTo>
                  <a:lnTo>
                    <a:pt x="910269" y="316004"/>
                  </a:lnTo>
                  <a:lnTo>
                    <a:pt x="915787" y="323057"/>
                  </a:lnTo>
                  <a:lnTo>
                    <a:pt x="921726" y="327014"/>
                  </a:lnTo>
                  <a:lnTo>
                    <a:pt x="927386" y="324571"/>
                  </a:lnTo>
                  <a:lnTo>
                    <a:pt x="928386" y="324139"/>
                  </a:lnTo>
                  <a:lnTo>
                    <a:pt x="930056" y="318366"/>
                  </a:lnTo>
                  <a:lnTo>
                    <a:pt x="933794" y="314503"/>
                  </a:lnTo>
                  <a:lnTo>
                    <a:pt x="938819" y="315819"/>
                  </a:lnTo>
                  <a:lnTo>
                    <a:pt x="949192" y="318147"/>
                  </a:lnTo>
                  <a:lnTo>
                    <a:pt x="955431" y="319745"/>
                  </a:lnTo>
                  <a:lnTo>
                    <a:pt x="958746" y="316095"/>
                  </a:lnTo>
                  <a:lnTo>
                    <a:pt x="960380" y="314294"/>
                  </a:lnTo>
                  <a:lnTo>
                    <a:pt x="963170" y="320882"/>
                  </a:lnTo>
                  <a:lnTo>
                    <a:pt x="963344" y="328245"/>
                  </a:lnTo>
                  <a:lnTo>
                    <a:pt x="965266" y="334319"/>
                  </a:lnTo>
                  <a:lnTo>
                    <a:pt x="973824" y="334976"/>
                  </a:lnTo>
                  <a:lnTo>
                    <a:pt x="980267" y="335473"/>
                  </a:lnTo>
                  <a:lnTo>
                    <a:pt x="979780" y="344309"/>
                  </a:lnTo>
                  <a:lnTo>
                    <a:pt x="980073" y="348689"/>
                  </a:lnTo>
                  <a:lnTo>
                    <a:pt x="980186" y="350381"/>
                  </a:lnTo>
                  <a:lnTo>
                    <a:pt x="989743" y="353988"/>
                  </a:lnTo>
                  <a:lnTo>
                    <a:pt x="996554" y="349739"/>
                  </a:lnTo>
                  <a:lnTo>
                    <a:pt x="1001250" y="343658"/>
                  </a:lnTo>
                  <a:lnTo>
                    <a:pt x="1010789" y="334645"/>
                  </a:lnTo>
                  <a:lnTo>
                    <a:pt x="1017803" y="337532"/>
                  </a:lnTo>
                  <a:lnTo>
                    <a:pt x="1019389" y="343574"/>
                  </a:lnTo>
                  <a:lnTo>
                    <a:pt x="1023334" y="346512"/>
                  </a:lnTo>
                  <a:lnTo>
                    <a:pt x="1023670" y="346762"/>
                  </a:lnTo>
                  <a:lnTo>
                    <a:pt x="1031551" y="343900"/>
                  </a:lnTo>
                  <a:lnTo>
                    <a:pt x="1031823" y="344302"/>
                  </a:lnTo>
                  <a:lnTo>
                    <a:pt x="1035595" y="349876"/>
                  </a:lnTo>
                  <a:lnTo>
                    <a:pt x="1036569" y="356089"/>
                  </a:lnTo>
                  <a:lnTo>
                    <a:pt x="1044486" y="356420"/>
                  </a:lnTo>
                  <a:lnTo>
                    <a:pt x="1050380" y="350191"/>
                  </a:lnTo>
                  <a:lnTo>
                    <a:pt x="1058231" y="345278"/>
                  </a:lnTo>
                  <a:lnTo>
                    <a:pt x="1062612" y="343290"/>
                  </a:lnTo>
                  <a:lnTo>
                    <a:pt x="1067252" y="352002"/>
                  </a:lnTo>
                  <a:lnTo>
                    <a:pt x="1063073" y="357103"/>
                  </a:lnTo>
                  <a:lnTo>
                    <a:pt x="1069660" y="368514"/>
                  </a:lnTo>
                  <a:lnTo>
                    <a:pt x="1076081" y="366556"/>
                  </a:lnTo>
                  <a:lnTo>
                    <a:pt x="1076281" y="361389"/>
                  </a:lnTo>
                  <a:lnTo>
                    <a:pt x="1077151" y="356242"/>
                  </a:lnTo>
                  <a:lnTo>
                    <a:pt x="1079498" y="350471"/>
                  </a:lnTo>
                  <a:lnTo>
                    <a:pt x="1087156" y="346128"/>
                  </a:lnTo>
                  <a:lnTo>
                    <a:pt x="1086670" y="341915"/>
                  </a:lnTo>
                  <a:lnTo>
                    <a:pt x="1090593" y="338318"/>
                  </a:lnTo>
                  <a:lnTo>
                    <a:pt x="1091443" y="338231"/>
                  </a:lnTo>
                  <a:lnTo>
                    <a:pt x="1092577" y="338114"/>
                  </a:lnTo>
                  <a:lnTo>
                    <a:pt x="1095790" y="337781"/>
                  </a:lnTo>
                  <a:lnTo>
                    <a:pt x="1096874" y="343603"/>
                  </a:lnTo>
                  <a:lnTo>
                    <a:pt x="1102279" y="350785"/>
                  </a:lnTo>
                  <a:lnTo>
                    <a:pt x="1108424" y="347685"/>
                  </a:lnTo>
                  <a:lnTo>
                    <a:pt x="1110484" y="351171"/>
                  </a:lnTo>
                  <a:lnTo>
                    <a:pt x="1117662" y="352266"/>
                  </a:lnTo>
                  <a:lnTo>
                    <a:pt x="1120815" y="346183"/>
                  </a:lnTo>
                  <a:lnTo>
                    <a:pt x="1123088" y="340795"/>
                  </a:lnTo>
                  <a:lnTo>
                    <a:pt x="1130469" y="344958"/>
                  </a:lnTo>
                  <a:lnTo>
                    <a:pt x="1130985" y="345249"/>
                  </a:lnTo>
                  <a:lnTo>
                    <a:pt x="1130910" y="351840"/>
                  </a:lnTo>
                  <a:lnTo>
                    <a:pt x="1133181" y="353313"/>
                  </a:lnTo>
                  <a:lnTo>
                    <a:pt x="1138626" y="353223"/>
                  </a:lnTo>
                  <a:lnTo>
                    <a:pt x="1141235" y="359029"/>
                  </a:lnTo>
                  <a:lnTo>
                    <a:pt x="1148503" y="357855"/>
                  </a:lnTo>
                  <a:lnTo>
                    <a:pt x="1152325" y="362165"/>
                  </a:lnTo>
                  <a:lnTo>
                    <a:pt x="1155125" y="366119"/>
                  </a:lnTo>
                  <a:lnTo>
                    <a:pt x="1157067" y="368859"/>
                  </a:lnTo>
                  <a:lnTo>
                    <a:pt x="1163045" y="363200"/>
                  </a:lnTo>
                  <a:lnTo>
                    <a:pt x="1166207" y="358463"/>
                  </a:lnTo>
                  <a:lnTo>
                    <a:pt x="1171671" y="361098"/>
                  </a:lnTo>
                  <a:lnTo>
                    <a:pt x="1177603" y="353875"/>
                  </a:lnTo>
                  <a:lnTo>
                    <a:pt x="1179806" y="349619"/>
                  </a:lnTo>
                  <a:lnTo>
                    <a:pt x="1189471" y="347908"/>
                  </a:lnTo>
                  <a:lnTo>
                    <a:pt x="1203526" y="342800"/>
                  </a:lnTo>
                  <a:lnTo>
                    <a:pt x="1208886" y="344031"/>
                  </a:lnTo>
                  <a:lnTo>
                    <a:pt x="1213625" y="344256"/>
                  </a:lnTo>
                  <a:lnTo>
                    <a:pt x="1216325" y="344383"/>
                  </a:lnTo>
                  <a:lnTo>
                    <a:pt x="1219671" y="342367"/>
                  </a:lnTo>
                  <a:lnTo>
                    <a:pt x="1225303" y="338969"/>
                  </a:lnTo>
                  <a:lnTo>
                    <a:pt x="1232717" y="337286"/>
                  </a:lnTo>
                  <a:lnTo>
                    <a:pt x="1239925" y="334087"/>
                  </a:lnTo>
                  <a:lnTo>
                    <a:pt x="1245097" y="333841"/>
                  </a:lnTo>
                  <a:lnTo>
                    <a:pt x="1248850" y="339148"/>
                  </a:lnTo>
                  <a:lnTo>
                    <a:pt x="1257583" y="340889"/>
                  </a:lnTo>
                  <a:lnTo>
                    <a:pt x="1268109" y="340460"/>
                  </a:lnTo>
                  <a:lnTo>
                    <a:pt x="1272705" y="339406"/>
                  </a:lnTo>
                  <a:lnTo>
                    <a:pt x="1275668" y="338725"/>
                  </a:lnTo>
                  <a:lnTo>
                    <a:pt x="1278625" y="331672"/>
                  </a:lnTo>
                  <a:lnTo>
                    <a:pt x="1281421" y="327242"/>
                  </a:lnTo>
                  <a:lnTo>
                    <a:pt x="1289371" y="329903"/>
                  </a:lnTo>
                  <a:lnTo>
                    <a:pt x="1290098" y="330146"/>
                  </a:lnTo>
                  <a:lnTo>
                    <a:pt x="1296335" y="333967"/>
                  </a:lnTo>
                  <a:lnTo>
                    <a:pt x="1301984" y="339240"/>
                  </a:lnTo>
                  <a:lnTo>
                    <a:pt x="1309240" y="340178"/>
                  </a:lnTo>
                  <a:lnTo>
                    <a:pt x="1314192" y="345423"/>
                  </a:lnTo>
                  <a:lnTo>
                    <a:pt x="1318563" y="349698"/>
                  </a:lnTo>
                  <a:lnTo>
                    <a:pt x="1325545" y="354163"/>
                  </a:lnTo>
                  <a:lnTo>
                    <a:pt x="1333847" y="352516"/>
                  </a:lnTo>
                  <a:lnTo>
                    <a:pt x="1337837" y="355876"/>
                  </a:lnTo>
                  <a:lnTo>
                    <a:pt x="1339828" y="357551"/>
                  </a:lnTo>
                  <a:lnTo>
                    <a:pt x="1349422" y="361440"/>
                  </a:lnTo>
                  <a:lnTo>
                    <a:pt x="1355848" y="361498"/>
                  </a:lnTo>
                  <a:lnTo>
                    <a:pt x="1361086" y="367533"/>
                  </a:lnTo>
                  <a:lnTo>
                    <a:pt x="1365740" y="365108"/>
                  </a:lnTo>
                  <a:lnTo>
                    <a:pt x="1373620" y="372636"/>
                  </a:lnTo>
                  <a:lnTo>
                    <a:pt x="1377153" y="373956"/>
                  </a:lnTo>
                  <a:lnTo>
                    <a:pt x="1380986" y="374904"/>
                  </a:lnTo>
                  <a:lnTo>
                    <a:pt x="1382650" y="373384"/>
                  </a:lnTo>
                  <a:lnTo>
                    <a:pt x="1386520" y="373470"/>
                  </a:lnTo>
                  <a:lnTo>
                    <a:pt x="1393623" y="371369"/>
                  </a:lnTo>
                  <a:lnTo>
                    <a:pt x="1396476" y="371984"/>
                  </a:lnTo>
                  <a:lnTo>
                    <a:pt x="1399654" y="368904"/>
                  </a:lnTo>
                  <a:lnTo>
                    <a:pt x="1404251" y="370510"/>
                  </a:lnTo>
                  <a:lnTo>
                    <a:pt x="1412103" y="370694"/>
                  </a:lnTo>
                  <a:lnTo>
                    <a:pt x="1415520" y="373216"/>
                  </a:lnTo>
                  <a:lnTo>
                    <a:pt x="1416522" y="388479"/>
                  </a:lnTo>
                  <a:lnTo>
                    <a:pt x="1417380" y="402389"/>
                  </a:lnTo>
                  <a:lnTo>
                    <a:pt x="1417881" y="410212"/>
                  </a:lnTo>
                  <a:lnTo>
                    <a:pt x="1418817" y="424860"/>
                  </a:lnTo>
                  <a:lnTo>
                    <a:pt x="1419945" y="443486"/>
                  </a:lnTo>
                  <a:lnTo>
                    <a:pt x="1421070" y="461720"/>
                  </a:lnTo>
                  <a:lnTo>
                    <a:pt x="1421749" y="472757"/>
                  </a:lnTo>
                  <a:lnTo>
                    <a:pt x="1422597" y="486542"/>
                  </a:lnTo>
                  <a:lnTo>
                    <a:pt x="1423640" y="503536"/>
                  </a:lnTo>
                  <a:lnTo>
                    <a:pt x="1425067" y="526226"/>
                  </a:lnTo>
                  <a:lnTo>
                    <a:pt x="1425306" y="530015"/>
                  </a:lnTo>
                  <a:lnTo>
                    <a:pt x="1426664" y="552120"/>
                  </a:lnTo>
                  <a:lnTo>
                    <a:pt x="1427134" y="559777"/>
                  </a:lnTo>
                  <a:lnTo>
                    <a:pt x="1428402" y="578969"/>
                  </a:lnTo>
                  <a:lnTo>
                    <a:pt x="1429908" y="580548"/>
                  </a:lnTo>
                  <a:lnTo>
                    <a:pt x="1436220" y="587162"/>
                  </a:lnTo>
                  <a:lnTo>
                    <a:pt x="1444180" y="591007"/>
                  </a:lnTo>
                  <a:lnTo>
                    <a:pt x="1448128" y="597198"/>
                  </a:lnTo>
                  <a:lnTo>
                    <a:pt x="1451266" y="602114"/>
                  </a:lnTo>
                  <a:lnTo>
                    <a:pt x="1457803" y="615521"/>
                  </a:lnTo>
                  <a:lnTo>
                    <a:pt x="1456929" y="625938"/>
                  </a:lnTo>
                  <a:lnTo>
                    <a:pt x="1455174" y="630871"/>
                  </a:lnTo>
                  <a:lnTo>
                    <a:pt x="1461032" y="638244"/>
                  </a:lnTo>
                  <a:lnTo>
                    <a:pt x="1468251" y="640798"/>
                  </a:lnTo>
                  <a:lnTo>
                    <a:pt x="1465868" y="645660"/>
                  </a:lnTo>
                  <a:lnTo>
                    <a:pt x="1472110" y="650538"/>
                  </a:lnTo>
                  <a:lnTo>
                    <a:pt x="1475915" y="657316"/>
                  </a:lnTo>
                  <a:lnTo>
                    <a:pt x="1475709" y="667138"/>
                  </a:lnTo>
                  <a:lnTo>
                    <a:pt x="1483075" y="672110"/>
                  </a:lnTo>
                  <a:lnTo>
                    <a:pt x="1485041" y="682137"/>
                  </a:lnTo>
                  <a:lnTo>
                    <a:pt x="1485250" y="682110"/>
                  </a:lnTo>
                  <a:lnTo>
                    <a:pt x="1490723" y="681411"/>
                  </a:lnTo>
                  <a:lnTo>
                    <a:pt x="1492702" y="681157"/>
                  </a:lnTo>
                  <a:lnTo>
                    <a:pt x="1492599" y="688678"/>
                  </a:lnTo>
                  <a:lnTo>
                    <a:pt x="1494297" y="698770"/>
                  </a:lnTo>
                  <a:lnTo>
                    <a:pt x="1493718" y="704530"/>
                  </a:lnTo>
                  <a:lnTo>
                    <a:pt x="1492892" y="710069"/>
                  </a:lnTo>
                  <a:lnTo>
                    <a:pt x="1495420" y="715516"/>
                  </a:lnTo>
                  <a:lnTo>
                    <a:pt x="1493115" y="721919"/>
                  </a:lnTo>
                  <a:lnTo>
                    <a:pt x="1492721" y="723013"/>
                  </a:lnTo>
                  <a:lnTo>
                    <a:pt x="1492062" y="731858"/>
                  </a:lnTo>
                  <a:lnTo>
                    <a:pt x="1487058" y="740764"/>
                  </a:lnTo>
                  <a:lnTo>
                    <a:pt x="1486148" y="748578"/>
                  </a:lnTo>
                  <a:lnTo>
                    <a:pt x="1480264" y="756253"/>
                  </a:lnTo>
                  <a:lnTo>
                    <a:pt x="1480626" y="760542"/>
                  </a:lnTo>
                  <a:lnTo>
                    <a:pt x="1475863" y="767205"/>
                  </a:lnTo>
                  <a:lnTo>
                    <a:pt x="1478375" y="772108"/>
                  </a:lnTo>
                  <a:lnTo>
                    <a:pt x="1479865" y="782112"/>
                  </a:lnTo>
                  <a:lnTo>
                    <a:pt x="1475961" y="786057"/>
                  </a:lnTo>
                  <a:lnTo>
                    <a:pt x="1475222" y="786804"/>
                  </a:lnTo>
                  <a:lnTo>
                    <a:pt x="1474043" y="795764"/>
                  </a:lnTo>
                  <a:lnTo>
                    <a:pt x="1480619" y="802482"/>
                  </a:lnTo>
                  <a:lnTo>
                    <a:pt x="1480432" y="806667"/>
                  </a:lnTo>
                  <a:lnTo>
                    <a:pt x="1480321" y="809149"/>
                  </a:lnTo>
                  <a:lnTo>
                    <a:pt x="1481851" y="815825"/>
                  </a:lnTo>
                  <a:lnTo>
                    <a:pt x="1482508" y="823871"/>
                  </a:lnTo>
                  <a:lnTo>
                    <a:pt x="1482814" y="831574"/>
                  </a:lnTo>
                  <a:lnTo>
                    <a:pt x="1482555" y="831872"/>
                  </a:lnTo>
                  <a:lnTo>
                    <a:pt x="1478786" y="836192"/>
                  </a:lnTo>
                  <a:lnTo>
                    <a:pt x="1471605" y="845569"/>
                  </a:lnTo>
                  <a:lnTo>
                    <a:pt x="1469476" y="853677"/>
                  </a:lnTo>
                  <a:lnTo>
                    <a:pt x="1467112" y="856788"/>
                  </a:lnTo>
                  <a:lnTo>
                    <a:pt x="1464941" y="859644"/>
                  </a:lnTo>
                  <a:lnTo>
                    <a:pt x="1458743" y="866516"/>
                  </a:lnTo>
                  <a:lnTo>
                    <a:pt x="1463524" y="871634"/>
                  </a:lnTo>
                  <a:lnTo>
                    <a:pt x="1467029" y="876357"/>
                  </a:lnTo>
                  <a:lnTo>
                    <a:pt x="1470225" y="880549"/>
                  </a:lnTo>
                  <a:lnTo>
                    <a:pt x="1467609" y="882269"/>
                  </a:lnTo>
                  <a:lnTo>
                    <a:pt x="1455900" y="882668"/>
                  </a:lnTo>
                  <a:lnTo>
                    <a:pt x="1444991" y="884882"/>
                  </a:lnTo>
                  <a:lnTo>
                    <a:pt x="1433046" y="890262"/>
                  </a:lnTo>
                  <a:lnTo>
                    <a:pt x="1411201" y="901546"/>
                  </a:lnTo>
                  <a:lnTo>
                    <a:pt x="1409305" y="902522"/>
                  </a:lnTo>
                  <a:lnTo>
                    <a:pt x="1394533" y="910108"/>
                  </a:lnTo>
                  <a:lnTo>
                    <a:pt x="1383842" y="915726"/>
                  </a:lnTo>
                  <a:lnTo>
                    <a:pt x="1375296" y="921155"/>
                  </a:lnTo>
                  <a:lnTo>
                    <a:pt x="1368643" y="929696"/>
                  </a:lnTo>
                  <a:lnTo>
                    <a:pt x="1369893" y="934595"/>
                  </a:lnTo>
                  <a:lnTo>
                    <a:pt x="1360769" y="942035"/>
                  </a:lnTo>
                  <a:lnTo>
                    <a:pt x="1335619" y="960813"/>
                  </a:lnTo>
                  <a:lnTo>
                    <a:pt x="1325682" y="970940"/>
                  </a:lnTo>
                  <a:lnTo>
                    <a:pt x="1324553" y="972089"/>
                  </a:lnTo>
                  <a:lnTo>
                    <a:pt x="1317067" y="978339"/>
                  </a:lnTo>
                  <a:lnTo>
                    <a:pt x="1305214" y="990724"/>
                  </a:lnTo>
                  <a:lnTo>
                    <a:pt x="1295616" y="1000167"/>
                  </a:lnTo>
                  <a:lnTo>
                    <a:pt x="1288945" y="1001484"/>
                  </a:lnTo>
                  <a:lnTo>
                    <a:pt x="1281225" y="1006405"/>
                  </a:lnTo>
                  <a:lnTo>
                    <a:pt x="1271858" y="1012362"/>
                  </a:lnTo>
                  <a:lnTo>
                    <a:pt x="1260932" y="1019383"/>
                  </a:lnTo>
                  <a:lnTo>
                    <a:pt x="1246204" y="1029207"/>
                  </a:lnTo>
                  <a:lnTo>
                    <a:pt x="1224452" y="1040333"/>
                  </a:lnTo>
                  <a:lnTo>
                    <a:pt x="1202051" y="1052663"/>
                  </a:lnTo>
                  <a:lnTo>
                    <a:pt x="1186571" y="1063672"/>
                  </a:lnTo>
                  <a:lnTo>
                    <a:pt x="1180859" y="1068360"/>
                  </a:lnTo>
                  <a:lnTo>
                    <a:pt x="1179498" y="1069476"/>
                  </a:lnTo>
                  <a:lnTo>
                    <a:pt x="1173591" y="1078164"/>
                  </a:lnTo>
                  <a:lnTo>
                    <a:pt x="1151646" y="1091517"/>
                  </a:lnTo>
                  <a:lnTo>
                    <a:pt x="1141523" y="1099565"/>
                  </a:lnTo>
                  <a:lnTo>
                    <a:pt x="1133157" y="1106994"/>
                  </a:lnTo>
                  <a:lnTo>
                    <a:pt x="1126263" y="1113912"/>
                  </a:lnTo>
                  <a:lnTo>
                    <a:pt x="1122302" y="1117881"/>
                  </a:lnTo>
                  <a:lnTo>
                    <a:pt x="1108910" y="1134454"/>
                  </a:lnTo>
                  <a:lnTo>
                    <a:pt x="1104385" y="1144048"/>
                  </a:lnTo>
                  <a:lnTo>
                    <a:pt x="1104255" y="1144324"/>
                  </a:lnTo>
                  <a:lnTo>
                    <a:pt x="1098981" y="1150889"/>
                  </a:lnTo>
                  <a:lnTo>
                    <a:pt x="1093271" y="1160177"/>
                  </a:lnTo>
                  <a:lnTo>
                    <a:pt x="1085147" y="1176251"/>
                  </a:lnTo>
                  <a:lnTo>
                    <a:pt x="1083987" y="1178892"/>
                  </a:lnTo>
                  <a:lnTo>
                    <a:pt x="1080123" y="1187685"/>
                  </a:lnTo>
                  <a:lnTo>
                    <a:pt x="1075786" y="1198791"/>
                  </a:lnTo>
                  <a:lnTo>
                    <a:pt x="1071368" y="1213298"/>
                  </a:lnTo>
                  <a:lnTo>
                    <a:pt x="1070217" y="1218570"/>
                  </a:lnTo>
                  <a:lnTo>
                    <a:pt x="1068970" y="1224280"/>
                  </a:lnTo>
                  <a:lnTo>
                    <a:pt x="1067118" y="1247293"/>
                  </a:lnTo>
                  <a:lnTo>
                    <a:pt x="1069100" y="1270149"/>
                  </a:lnTo>
                  <a:lnTo>
                    <a:pt x="1074997" y="1294111"/>
                  </a:lnTo>
                  <a:lnTo>
                    <a:pt x="1079566" y="1307285"/>
                  </a:lnTo>
                  <a:lnTo>
                    <a:pt x="1083952" y="1319906"/>
                  </a:lnTo>
                  <a:lnTo>
                    <a:pt x="1087444" y="1331829"/>
                  </a:lnTo>
                  <a:lnTo>
                    <a:pt x="1091474" y="1345565"/>
                  </a:lnTo>
                  <a:lnTo>
                    <a:pt x="1096846" y="1374680"/>
                  </a:lnTo>
                  <a:lnTo>
                    <a:pt x="1097901" y="1383174"/>
                  </a:lnTo>
                  <a:lnTo>
                    <a:pt x="1098831" y="1389246"/>
                  </a:lnTo>
                  <a:lnTo>
                    <a:pt x="1097570" y="1392187"/>
                  </a:lnTo>
                  <a:lnTo>
                    <a:pt x="1091433" y="1390825"/>
                  </a:lnTo>
                  <a:lnTo>
                    <a:pt x="1083014" y="1394427"/>
                  </a:lnTo>
                  <a:lnTo>
                    <a:pt x="1075642" y="1396266"/>
                  </a:lnTo>
                  <a:lnTo>
                    <a:pt x="1072360" y="1399077"/>
                  </a:lnTo>
                  <a:lnTo>
                    <a:pt x="1073181" y="1403455"/>
                  </a:lnTo>
                  <a:lnTo>
                    <a:pt x="1071723" y="1407269"/>
                  </a:lnTo>
                  <a:lnTo>
                    <a:pt x="1065687" y="1407413"/>
                  </a:lnTo>
                  <a:lnTo>
                    <a:pt x="1061676" y="1402420"/>
                  </a:lnTo>
                  <a:lnTo>
                    <a:pt x="1056567" y="1402471"/>
                  </a:lnTo>
                  <a:lnTo>
                    <a:pt x="1050861" y="1397389"/>
                  </a:lnTo>
                  <a:lnTo>
                    <a:pt x="1046010" y="1395185"/>
                  </a:lnTo>
                  <a:lnTo>
                    <a:pt x="1038370" y="1386375"/>
                  </a:lnTo>
                  <a:lnTo>
                    <a:pt x="1031900" y="1384336"/>
                  </a:lnTo>
                  <a:lnTo>
                    <a:pt x="1024400" y="1383391"/>
                  </a:lnTo>
                  <a:lnTo>
                    <a:pt x="1019926" y="1380476"/>
                  </a:lnTo>
                  <a:lnTo>
                    <a:pt x="1011812" y="1380344"/>
                  </a:lnTo>
                  <a:lnTo>
                    <a:pt x="1010734" y="1380326"/>
                  </a:lnTo>
                  <a:lnTo>
                    <a:pt x="1001877" y="1380334"/>
                  </a:lnTo>
                  <a:lnTo>
                    <a:pt x="993804" y="1379962"/>
                  </a:lnTo>
                  <a:lnTo>
                    <a:pt x="990437" y="1382999"/>
                  </a:lnTo>
                  <a:lnTo>
                    <a:pt x="984126" y="1380791"/>
                  </a:lnTo>
                  <a:lnTo>
                    <a:pt x="977063" y="1381381"/>
                  </a:lnTo>
                  <a:lnTo>
                    <a:pt x="971303" y="1381456"/>
                  </a:lnTo>
                  <a:lnTo>
                    <a:pt x="970340" y="1381136"/>
                  </a:lnTo>
                  <a:lnTo>
                    <a:pt x="965003" y="1379360"/>
                  </a:lnTo>
                  <a:lnTo>
                    <a:pt x="958372" y="1374644"/>
                  </a:lnTo>
                  <a:lnTo>
                    <a:pt x="957734" y="1374265"/>
                  </a:lnTo>
                  <a:lnTo>
                    <a:pt x="948151" y="1368564"/>
                  </a:lnTo>
                  <a:lnTo>
                    <a:pt x="941322" y="1363272"/>
                  </a:lnTo>
                  <a:lnTo>
                    <a:pt x="933926" y="1361348"/>
                  </a:lnTo>
                  <a:lnTo>
                    <a:pt x="925106" y="1358815"/>
                  </a:lnTo>
                  <a:lnTo>
                    <a:pt x="923025" y="1357837"/>
                  </a:lnTo>
                  <a:lnTo>
                    <a:pt x="920574" y="1356683"/>
                  </a:lnTo>
                  <a:lnTo>
                    <a:pt x="915676" y="1358866"/>
                  </a:lnTo>
                  <a:lnTo>
                    <a:pt x="910237" y="1355058"/>
                  </a:lnTo>
                  <a:lnTo>
                    <a:pt x="900356" y="1347208"/>
                  </a:lnTo>
                  <a:lnTo>
                    <a:pt x="896982" y="1341629"/>
                  </a:lnTo>
                  <a:lnTo>
                    <a:pt x="886908" y="1343315"/>
                  </a:lnTo>
                  <a:lnTo>
                    <a:pt x="878733" y="1338629"/>
                  </a:lnTo>
                  <a:lnTo>
                    <a:pt x="869785" y="1336366"/>
                  </a:lnTo>
                  <a:lnTo>
                    <a:pt x="863810" y="1338472"/>
                  </a:lnTo>
                  <a:lnTo>
                    <a:pt x="860297" y="1334603"/>
                  </a:lnTo>
                  <a:lnTo>
                    <a:pt x="862559" y="1327929"/>
                  </a:lnTo>
                  <a:lnTo>
                    <a:pt x="860918" y="1324882"/>
                  </a:lnTo>
                  <a:lnTo>
                    <a:pt x="852870" y="1318464"/>
                  </a:lnTo>
                  <a:lnTo>
                    <a:pt x="852198" y="1315871"/>
                  </a:lnTo>
                  <a:lnTo>
                    <a:pt x="849258" y="1304511"/>
                  </a:lnTo>
                  <a:lnTo>
                    <a:pt x="848183" y="1295555"/>
                  </a:lnTo>
                  <a:lnTo>
                    <a:pt x="844092" y="1287257"/>
                  </a:lnTo>
                  <a:lnTo>
                    <a:pt x="840898" y="1280072"/>
                  </a:lnTo>
                  <a:lnTo>
                    <a:pt x="833628" y="1275333"/>
                  </a:lnTo>
                  <a:lnTo>
                    <a:pt x="829718" y="1268909"/>
                  </a:lnTo>
                  <a:lnTo>
                    <a:pt x="826531" y="1261911"/>
                  </a:lnTo>
                  <a:lnTo>
                    <a:pt x="819354" y="1256231"/>
                  </a:lnTo>
                  <a:lnTo>
                    <a:pt x="819879" y="1245617"/>
                  </a:lnTo>
                  <a:lnTo>
                    <a:pt x="821296" y="1238740"/>
                  </a:lnTo>
                  <a:lnTo>
                    <a:pt x="819426" y="1230322"/>
                  </a:lnTo>
                  <a:lnTo>
                    <a:pt x="817536" y="1225225"/>
                  </a:lnTo>
                  <a:lnTo>
                    <a:pt x="817235" y="1224413"/>
                  </a:lnTo>
                  <a:lnTo>
                    <a:pt x="814273" y="1220950"/>
                  </a:lnTo>
                  <a:lnTo>
                    <a:pt x="809280" y="1219519"/>
                  </a:lnTo>
                  <a:lnTo>
                    <a:pt x="814248" y="1205523"/>
                  </a:lnTo>
                  <a:lnTo>
                    <a:pt x="813318" y="1200390"/>
                  </a:lnTo>
                  <a:lnTo>
                    <a:pt x="812999" y="1193957"/>
                  </a:lnTo>
                  <a:lnTo>
                    <a:pt x="809326" y="1194188"/>
                  </a:lnTo>
                  <a:lnTo>
                    <a:pt x="809062" y="1183507"/>
                  </a:lnTo>
                  <a:lnTo>
                    <a:pt x="805864" y="1179039"/>
                  </a:lnTo>
                  <a:lnTo>
                    <a:pt x="797788" y="1176426"/>
                  </a:lnTo>
                  <a:lnTo>
                    <a:pt x="788241" y="1173777"/>
                  </a:lnTo>
                  <a:lnTo>
                    <a:pt x="781799" y="1165634"/>
                  </a:lnTo>
                  <a:lnTo>
                    <a:pt x="776662" y="1162401"/>
                  </a:lnTo>
                  <a:lnTo>
                    <a:pt x="771528" y="1157544"/>
                  </a:lnTo>
                  <a:lnTo>
                    <a:pt x="767584" y="1151562"/>
                  </a:lnTo>
                  <a:lnTo>
                    <a:pt x="764422" y="1144875"/>
                  </a:lnTo>
                  <a:lnTo>
                    <a:pt x="762864" y="1139265"/>
                  </a:lnTo>
                  <a:lnTo>
                    <a:pt x="761114" y="1132729"/>
                  </a:lnTo>
                  <a:lnTo>
                    <a:pt x="754850" y="1129706"/>
                  </a:lnTo>
                  <a:lnTo>
                    <a:pt x="749655" y="1118875"/>
                  </a:lnTo>
                  <a:lnTo>
                    <a:pt x="744117" y="1112066"/>
                  </a:lnTo>
                  <a:lnTo>
                    <a:pt x="732404" y="1104875"/>
                  </a:lnTo>
                  <a:lnTo>
                    <a:pt x="729673" y="1102561"/>
                  </a:lnTo>
                  <a:lnTo>
                    <a:pt x="721391" y="1095535"/>
                  </a:lnTo>
                  <a:lnTo>
                    <a:pt x="719049" y="1088844"/>
                  </a:lnTo>
                  <a:lnTo>
                    <a:pt x="715189" y="1080805"/>
                  </a:lnTo>
                  <a:lnTo>
                    <a:pt x="713247" y="1072244"/>
                  </a:lnTo>
                  <a:lnTo>
                    <a:pt x="709582" y="1065647"/>
                  </a:lnTo>
                  <a:lnTo>
                    <a:pt x="707172" y="1060565"/>
                  </a:lnTo>
                  <a:lnTo>
                    <a:pt x="706210" y="1052682"/>
                  </a:lnTo>
                  <a:lnTo>
                    <a:pt x="700174" y="1047241"/>
                  </a:lnTo>
                  <a:lnTo>
                    <a:pt x="694108" y="1041263"/>
                  </a:lnTo>
                  <a:lnTo>
                    <a:pt x="693395" y="1034051"/>
                  </a:lnTo>
                  <a:lnTo>
                    <a:pt x="690328" y="1027909"/>
                  </a:lnTo>
                  <a:lnTo>
                    <a:pt x="690026" y="1022301"/>
                  </a:lnTo>
                  <a:lnTo>
                    <a:pt x="685223" y="1018285"/>
                  </a:lnTo>
                  <a:lnTo>
                    <a:pt x="679355" y="1009353"/>
                  </a:lnTo>
                  <a:lnTo>
                    <a:pt x="677074" y="1002315"/>
                  </a:lnTo>
                  <a:lnTo>
                    <a:pt x="675585" y="992509"/>
                  </a:lnTo>
                  <a:lnTo>
                    <a:pt x="674338" y="985652"/>
                  </a:lnTo>
                  <a:lnTo>
                    <a:pt x="673948" y="983508"/>
                  </a:lnTo>
                  <a:lnTo>
                    <a:pt x="667784" y="979595"/>
                  </a:lnTo>
                  <a:lnTo>
                    <a:pt x="662526" y="974367"/>
                  </a:lnTo>
                  <a:lnTo>
                    <a:pt x="659888" y="966544"/>
                  </a:lnTo>
                  <a:lnTo>
                    <a:pt x="659168" y="965865"/>
                  </a:lnTo>
                  <a:lnTo>
                    <a:pt x="653731" y="960733"/>
                  </a:lnTo>
                  <a:lnTo>
                    <a:pt x="649304" y="955892"/>
                  </a:lnTo>
                  <a:lnTo>
                    <a:pt x="636651" y="948439"/>
                  </a:lnTo>
                  <a:lnTo>
                    <a:pt x="629235" y="935806"/>
                  </a:lnTo>
                  <a:lnTo>
                    <a:pt x="620223" y="933733"/>
                  </a:lnTo>
                  <a:lnTo>
                    <a:pt x="613847" y="927490"/>
                  </a:lnTo>
                  <a:lnTo>
                    <a:pt x="606591" y="927381"/>
                  </a:lnTo>
                  <a:lnTo>
                    <a:pt x="600778" y="919710"/>
                  </a:lnTo>
                  <a:lnTo>
                    <a:pt x="600675" y="911436"/>
                  </a:lnTo>
                  <a:lnTo>
                    <a:pt x="593738" y="908257"/>
                  </a:lnTo>
                  <a:lnTo>
                    <a:pt x="589977" y="898442"/>
                  </a:lnTo>
                  <a:lnTo>
                    <a:pt x="583863" y="895496"/>
                  </a:lnTo>
                  <a:lnTo>
                    <a:pt x="578085" y="894751"/>
                  </a:lnTo>
                  <a:lnTo>
                    <a:pt x="571355" y="890669"/>
                  </a:lnTo>
                  <a:lnTo>
                    <a:pt x="560471" y="894354"/>
                  </a:lnTo>
                  <a:lnTo>
                    <a:pt x="553535" y="893890"/>
                  </a:lnTo>
                  <a:lnTo>
                    <a:pt x="548045" y="892305"/>
                  </a:lnTo>
                  <a:lnTo>
                    <a:pt x="542507" y="890702"/>
                  </a:lnTo>
                  <a:lnTo>
                    <a:pt x="534842" y="890030"/>
                  </a:lnTo>
                  <a:lnTo>
                    <a:pt x="524317" y="888042"/>
                  </a:lnTo>
                  <a:lnTo>
                    <a:pt x="517819" y="888532"/>
                  </a:lnTo>
                  <a:lnTo>
                    <a:pt x="511761" y="890440"/>
                  </a:lnTo>
                  <a:lnTo>
                    <a:pt x="506885" y="889602"/>
                  </a:lnTo>
                  <a:lnTo>
                    <a:pt x="501611" y="885901"/>
                  </a:lnTo>
                  <a:lnTo>
                    <a:pt x="494020" y="882540"/>
                  </a:lnTo>
                  <a:lnTo>
                    <a:pt x="485539" y="877818"/>
                  </a:lnTo>
                  <a:lnTo>
                    <a:pt x="483511" y="878487"/>
                  </a:lnTo>
                  <a:lnTo>
                    <a:pt x="479858" y="879690"/>
                  </a:lnTo>
                  <a:lnTo>
                    <a:pt x="477444" y="885150"/>
                  </a:lnTo>
                  <a:lnTo>
                    <a:pt x="474554" y="892298"/>
                  </a:lnTo>
                  <a:lnTo>
                    <a:pt x="465753" y="890173"/>
                  </a:lnTo>
                  <a:lnTo>
                    <a:pt x="460666" y="889963"/>
                  </a:lnTo>
                  <a:lnTo>
                    <a:pt x="456107" y="893514"/>
                  </a:lnTo>
                  <a:lnTo>
                    <a:pt x="448902" y="893850"/>
                  </a:lnTo>
                  <a:lnTo>
                    <a:pt x="441384" y="894928"/>
                  </a:lnTo>
                  <a:lnTo>
                    <a:pt x="439274" y="903003"/>
                  </a:lnTo>
                  <a:lnTo>
                    <a:pt x="433845" y="910027"/>
                  </a:lnTo>
                  <a:lnTo>
                    <a:pt x="429053" y="918498"/>
                  </a:lnTo>
                  <a:lnTo>
                    <a:pt x="425296" y="922882"/>
                  </a:lnTo>
                  <a:lnTo>
                    <a:pt x="422412" y="933074"/>
                  </a:lnTo>
                  <a:lnTo>
                    <a:pt x="422997" y="938985"/>
                  </a:lnTo>
                  <a:lnTo>
                    <a:pt x="417297" y="945052"/>
                  </a:lnTo>
                  <a:lnTo>
                    <a:pt x="414816" y="953532"/>
                  </a:lnTo>
                  <a:lnTo>
                    <a:pt x="416949" y="959596"/>
                  </a:lnTo>
                  <a:lnTo>
                    <a:pt x="411322" y="966118"/>
                  </a:lnTo>
                  <a:lnTo>
                    <a:pt x="402091" y="969688"/>
                  </a:lnTo>
                  <a:lnTo>
                    <a:pt x="397181" y="977184"/>
                  </a:lnTo>
                  <a:lnTo>
                    <a:pt x="392347" y="979294"/>
                  </a:lnTo>
                  <a:lnTo>
                    <a:pt x="389299" y="986938"/>
                  </a:lnTo>
                  <a:lnTo>
                    <a:pt x="386027" y="992716"/>
                  </a:lnTo>
                  <a:lnTo>
                    <a:pt x="374210" y="991045"/>
                  </a:lnTo>
                  <a:lnTo>
                    <a:pt x="367908" y="992047"/>
                  </a:lnTo>
                  <a:lnTo>
                    <a:pt x="358586" y="986847"/>
                  </a:lnTo>
                  <a:lnTo>
                    <a:pt x="346932" y="980078"/>
                  </a:lnTo>
                  <a:lnTo>
                    <a:pt x="339980" y="972661"/>
                  </a:lnTo>
                  <a:lnTo>
                    <a:pt x="332180" y="968485"/>
                  </a:lnTo>
                  <a:lnTo>
                    <a:pt x="324334" y="965434"/>
                  </a:lnTo>
                  <a:lnTo>
                    <a:pt x="316878" y="962411"/>
                  </a:lnTo>
                  <a:lnTo>
                    <a:pt x="309677" y="953396"/>
                  </a:lnTo>
                  <a:lnTo>
                    <a:pt x="309120" y="953143"/>
                  </a:lnTo>
                  <a:lnTo>
                    <a:pt x="301863" y="949843"/>
                  </a:lnTo>
                  <a:lnTo>
                    <a:pt x="288103" y="947356"/>
                  </a:lnTo>
                  <a:lnTo>
                    <a:pt x="278894" y="942330"/>
                  </a:lnTo>
                  <a:lnTo>
                    <a:pt x="268883" y="934952"/>
                  </a:lnTo>
                  <a:lnTo>
                    <a:pt x="264728" y="929084"/>
                  </a:lnTo>
                  <a:lnTo>
                    <a:pt x="259449" y="921604"/>
                  </a:lnTo>
                  <a:lnTo>
                    <a:pt x="250392" y="915449"/>
                  </a:lnTo>
                  <a:lnTo>
                    <a:pt x="243230" y="912621"/>
                  </a:lnTo>
                  <a:lnTo>
                    <a:pt x="234127" y="904164"/>
                  </a:lnTo>
                  <a:lnTo>
                    <a:pt x="224370" y="894104"/>
                  </a:lnTo>
                  <a:lnTo>
                    <a:pt x="221913" y="881520"/>
                  </a:lnTo>
                  <a:lnTo>
                    <a:pt x="216157" y="871451"/>
                  </a:lnTo>
                  <a:lnTo>
                    <a:pt x="210376" y="862342"/>
                  </a:lnTo>
                  <a:lnTo>
                    <a:pt x="209331" y="851879"/>
                  </a:lnTo>
                  <a:lnTo>
                    <a:pt x="207395" y="847250"/>
                  </a:lnTo>
                  <a:lnTo>
                    <a:pt x="209283" y="836382"/>
                  </a:lnTo>
                  <a:lnTo>
                    <a:pt x="208687" y="822561"/>
                  </a:lnTo>
                  <a:lnTo>
                    <a:pt x="204629" y="816038"/>
                  </a:lnTo>
                  <a:lnTo>
                    <a:pt x="202441" y="810411"/>
                  </a:lnTo>
                  <a:lnTo>
                    <a:pt x="195640" y="800879"/>
                  </a:lnTo>
                  <a:lnTo>
                    <a:pt x="191704" y="798024"/>
                  </a:lnTo>
                  <a:lnTo>
                    <a:pt x="190947" y="788968"/>
                  </a:lnTo>
                  <a:lnTo>
                    <a:pt x="189190" y="778763"/>
                  </a:lnTo>
                  <a:lnTo>
                    <a:pt x="185563" y="769349"/>
                  </a:lnTo>
                  <a:lnTo>
                    <a:pt x="180158" y="768322"/>
                  </a:lnTo>
                  <a:lnTo>
                    <a:pt x="179280" y="765820"/>
                  </a:lnTo>
                  <a:lnTo>
                    <a:pt x="177212" y="759916"/>
                  </a:lnTo>
                  <a:lnTo>
                    <a:pt x="170279" y="757699"/>
                  </a:lnTo>
                  <a:lnTo>
                    <a:pt x="166366" y="753159"/>
                  </a:lnTo>
                  <a:lnTo>
                    <a:pt x="159516" y="747710"/>
                  </a:lnTo>
                  <a:lnTo>
                    <a:pt x="153104" y="741440"/>
                  </a:lnTo>
                  <a:lnTo>
                    <a:pt x="142169" y="738737"/>
                  </a:lnTo>
                  <a:lnTo>
                    <a:pt x="133316" y="733425"/>
                  </a:lnTo>
                  <a:lnTo>
                    <a:pt x="132958" y="728648"/>
                  </a:lnTo>
                  <a:lnTo>
                    <a:pt x="123215" y="720847"/>
                  </a:lnTo>
                  <a:lnTo>
                    <a:pt x="115609" y="714150"/>
                  </a:lnTo>
                  <a:lnTo>
                    <a:pt x="113412" y="708034"/>
                  </a:lnTo>
                  <a:lnTo>
                    <a:pt x="108413" y="699356"/>
                  </a:lnTo>
                  <a:lnTo>
                    <a:pt x="99307" y="693752"/>
                  </a:lnTo>
                  <a:lnTo>
                    <a:pt x="92253" y="689243"/>
                  </a:lnTo>
                  <a:lnTo>
                    <a:pt x="90111" y="684422"/>
                  </a:lnTo>
                  <a:lnTo>
                    <a:pt x="82226" y="672455"/>
                  </a:lnTo>
                  <a:lnTo>
                    <a:pt x="74582" y="667946"/>
                  </a:lnTo>
                  <a:lnTo>
                    <a:pt x="73181" y="661759"/>
                  </a:lnTo>
                  <a:lnTo>
                    <a:pt x="68524" y="658379"/>
                  </a:lnTo>
                  <a:lnTo>
                    <a:pt x="67593" y="657703"/>
                  </a:lnTo>
                  <a:lnTo>
                    <a:pt x="59062" y="656276"/>
                  </a:lnTo>
                  <a:lnTo>
                    <a:pt x="48669" y="647912"/>
                  </a:lnTo>
                  <a:lnTo>
                    <a:pt x="42188" y="639883"/>
                  </a:lnTo>
                  <a:lnTo>
                    <a:pt x="37593" y="633101"/>
                  </a:lnTo>
                  <a:lnTo>
                    <a:pt x="35503" y="625220"/>
                  </a:lnTo>
                  <a:lnTo>
                    <a:pt x="30496" y="616038"/>
                  </a:lnTo>
                  <a:lnTo>
                    <a:pt x="28710" y="612757"/>
                  </a:lnTo>
                  <a:lnTo>
                    <a:pt x="23643" y="606909"/>
                  </a:lnTo>
                  <a:lnTo>
                    <a:pt x="18073" y="605483"/>
                  </a:lnTo>
                  <a:lnTo>
                    <a:pt x="16043" y="606893"/>
                  </a:lnTo>
                  <a:lnTo>
                    <a:pt x="11409" y="601859"/>
                  </a:lnTo>
                  <a:lnTo>
                    <a:pt x="5663" y="597344"/>
                  </a:lnTo>
                  <a:lnTo>
                    <a:pt x="0" y="589273"/>
                  </a:lnTo>
                  <a:close/>
                </a:path>
              </a:pathLst>
            </a:custGeom>
            <a:solidFill>
              <a:srgbClr val="FFFDFD">
                <a:alpha val="100000"/>
              </a:srgbClr>
            </a:solidFill>
            <a:ln w="10840" cap="rnd">
              <a:solidFill>
                <a:srgbClr val="000000">
                  <a:alpha val="100000"/>
                </a:srgbClr>
              </a:solidFill>
              <a:prstDash val="solid"/>
              <a:round/>
            </a:ln>
          </p:spPr>
          <p:txBody>
            <a:bodyPr/>
            <a:lstStyle/>
            <a:p/>
          </p:txBody>
        </p:sp>
        <p:sp>
          <p:nvSpPr>
            <p:cNvPr id="64" name="pg63"/>
            <p:cNvSpPr/>
            <p:nvPr/>
          </p:nvSpPr>
          <p:spPr>
            <a:xfrm>
              <a:off x="2254751" y="3187594"/>
              <a:ext cx="580386" cy="729744"/>
            </a:xfrm>
            <a:custGeom>
              <a:avLst/>
              <a:pathLst>
                <a:path w="580386" h="729744">
                  <a:moveTo>
                    <a:pt x="12282" y="576928"/>
                  </a:moveTo>
                  <a:lnTo>
                    <a:pt x="15291" y="558377"/>
                  </a:lnTo>
                  <a:lnTo>
                    <a:pt x="18321" y="540617"/>
                  </a:lnTo>
                  <a:lnTo>
                    <a:pt x="23875" y="505459"/>
                  </a:lnTo>
                  <a:lnTo>
                    <a:pt x="25968" y="492150"/>
                  </a:lnTo>
                  <a:lnTo>
                    <a:pt x="29210" y="471828"/>
                  </a:lnTo>
                  <a:lnTo>
                    <a:pt x="32746" y="449681"/>
                  </a:lnTo>
                  <a:lnTo>
                    <a:pt x="35017" y="435969"/>
                  </a:lnTo>
                  <a:lnTo>
                    <a:pt x="39406" y="409521"/>
                  </a:lnTo>
                  <a:lnTo>
                    <a:pt x="41981" y="392828"/>
                  </a:lnTo>
                  <a:lnTo>
                    <a:pt x="52691" y="327848"/>
                  </a:lnTo>
                  <a:lnTo>
                    <a:pt x="53593" y="322218"/>
                  </a:lnTo>
                  <a:lnTo>
                    <a:pt x="58906" y="289146"/>
                  </a:lnTo>
                  <a:lnTo>
                    <a:pt x="61356" y="274435"/>
                  </a:lnTo>
                  <a:lnTo>
                    <a:pt x="65563" y="249228"/>
                  </a:lnTo>
                  <a:lnTo>
                    <a:pt x="65974" y="246725"/>
                  </a:lnTo>
                  <a:lnTo>
                    <a:pt x="72057" y="209726"/>
                  </a:lnTo>
                  <a:lnTo>
                    <a:pt x="74224" y="196916"/>
                  </a:lnTo>
                  <a:lnTo>
                    <a:pt x="79421" y="166641"/>
                  </a:lnTo>
                  <a:lnTo>
                    <a:pt x="85502" y="130679"/>
                  </a:lnTo>
                  <a:lnTo>
                    <a:pt x="90101" y="103361"/>
                  </a:lnTo>
                  <a:lnTo>
                    <a:pt x="96432" y="66042"/>
                  </a:lnTo>
                  <a:lnTo>
                    <a:pt x="102219" y="31582"/>
                  </a:lnTo>
                  <a:lnTo>
                    <a:pt x="107329" y="0"/>
                  </a:lnTo>
                  <a:lnTo>
                    <a:pt x="128933" y="4419"/>
                  </a:lnTo>
                  <a:lnTo>
                    <a:pt x="160251" y="9070"/>
                  </a:lnTo>
                  <a:lnTo>
                    <a:pt x="184354" y="12662"/>
                  </a:lnTo>
                  <a:lnTo>
                    <a:pt x="208621" y="16323"/>
                  </a:lnTo>
                  <a:lnTo>
                    <a:pt x="242918" y="21472"/>
                  </a:lnTo>
                  <a:lnTo>
                    <a:pt x="280241" y="27115"/>
                  </a:lnTo>
                  <a:lnTo>
                    <a:pt x="290502" y="28971"/>
                  </a:lnTo>
                  <a:lnTo>
                    <a:pt x="295329" y="29839"/>
                  </a:lnTo>
                  <a:lnTo>
                    <a:pt x="330336" y="34752"/>
                  </a:lnTo>
                  <a:lnTo>
                    <a:pt x="354051" y="38101"/>
                  </a:lnTo>
                  <a:lnTo>
                    <a:pt x="357607" y="38597"/>
                  </a:lnTo>
                  <a:lnTo>
                    <a:pt x="367121" y="39779"/>
                  </a:lnTo>
                  <a:lnTo>
                    <a:pt x="399111" y="44102"/>
                  </a:lnTo>
                  <a:lnTo>
                    <a:pt x="391889" y="99790"/>
                  </a:lnTo>
                  <a:lnTo>
                    <a:pt x="391645" y="101675"/>
                  </a:lnTo>
                  <a:lnTo>
                    <a:pt x="388031" y="128712"/>
                  </a:lnTo>
                  <a:lnTo>
                    <a:pt x="386150" y="143110"/>
                  </a:lnTo>
                  <a:lnTo>
                    <a:pt x="381786" y="176597"/>
                  </a:lnTo>
                  <a:lnTo>
                    <a:pt x="432099" y="183461"/>
                  </a:lnTo>
                  <a:lnTo>
                    <a:pt x="473678" y="188613"/>
                  </a:lnTo>
                  <a:lnTo>
                    <a:pt x="480956" y="189484"/>
                  </a:lnTo>
                  <a:lnTo>
                    <a:pt x="485709" y="190050"/>
                  </a:lnTo>
                  <a:lnTo>
                    <a:pt x="514105" y="193368"/>
                  </a:lnTo>
                  <a:lnTo>
                    <a:pt x="560405" y="198354"/>
                  </a:lnTo>
                  <a:lnTo>
                    <a:pt x="580386" y="200633"/>
                  </a:lnTo>
                  <a:lnTo>
                    <a:pt x="578099" y="223745"/>
                  </a:lnTo>
                  <a:lnTo>
                    <a:pt x="575831" y="245371"/>
                  </a:lnTo>
                  <a:lnTo>
                    <a:pt x="575706" y="246562"/>
                  </a:lnTo>
                  <a:lnTo>
                    <a:pt x="569451" y="303536"/>
                  </a:lnTo>
                  <a:lnTo>
                    <a:pt x="568846" y="309062"/>
                  </a:lnTo>
                  <a:lnTo>
                    <a:pt x="564644" y="349521"/>
                  </a:lnTo>
                  <a:lnTo>
                    <a:pt x="561657" y="377885"/>
                  </a:lnTo>
                  <a:lnTo>
                    <a:pt x="559397" y="399403"/>
                  </a:lnTo>
                  <a:lnTo>
                    <a:pt x="557580" y="416732"/>
                  </a:lnTo>
                  <a:lnTo>
                    <a:pt x="554255" y="448541"/>
                  </a:lnTo>
                  <a:lnTo>
                    <a:pt x="544857" y="531223"/>
                  </a:lnTo>
                  <a:lnTo>
                    <a:pt x="541807" y="560899"/>
                  </a:lnTo>
                  <a:lnTo>
                    <a:pt x="542212" y="575751"/>
                  </a:lnTo>
                  <a:lnTo>
                    <a:pt x="542051" y="577292"/>
                  </a:lnTo>
                  <a:lnTo>
                    <a:pt x="538312" y="613227"/>
                  </a:lnTo>
                  <a:lnTo>
                    <a:pt x="532889" y="665582"/>
                  </a:lnTo>
                  <a:lnTo>
                    <a:pt x="526283" y="729744"/>
                  </a:lnTo>
                  <a:lnTo>
                    <a:pt x="478747" y="724457"/>
                  </a:lnTo>
                  <a:lnTo>
                    <a:pt x="425403" y="718369"/>
                  </a:lnTo>
                  <a:lnTo>
                    <a:pt x="375900" y="712280"/>
                  </a:lnTo>
                  <a:lnTo>
                    <a:pt x="346427" y="707826"/>
                  </a:lnTo>
                  <a:lnTo>
                    <a:pt x="313161" y="703571"/>
                  </a:lnTo>
                  <a:lnTo>
                    <a:pt x="290840" y="700829"/>
                  </a:lnTo>
                  <a:lnTo>
                    <a:pt x="277433" y="698863"/>
                  </a:lnTo>
                  <a:lnTo>
                    <a:pt x="276706" y="698764"/>
                  </a:lnTo>
                  <a:lnTo>
                    <a:pt x="177397" y="684608"/>
                  </a:lnTo>
                  <a:lnTo>
                    <a:pt x="158406" y="681795"/>
                  </a:lnTo>
                  <a:lnTo>
                    <a:pt x="157721" y="681693"/>
                  </a:lnTo>
                  <a:lnTo>
                    <a:pt x="127878" y="677172"/>
                  </a:lnTo>
                  <a:lnTo>
                    <a:pt x="120568" y="676048"/>
                  </a:lnTo>
                  <a:lnTo>
                    <a:pt x="113512" y="674958"/>
                  </a:lnTo>
                  <a:lnTo>
                    <a:pt x="8849" y="657953"/>
                  </a:lnTo>
                  <a:lnTo>
                    <a:pt x="0" y="656403"/>
                  </a:lnTo>
                  <a:lnTo>
                    <a:pt x="1690" y="644812"/>
                  </a:lnTo>
                  <a:lnTo>
                    <a:pt x="5707" y="619035"/>
                  </a:lnTo>
                  <a:lnTo>
                    <a:pt x="9921" y="591747"/>
                  </a:lnTo>
                  <a:close/>
                </a:path>
              </a:pathLst>
            </a:custGeom>
            <a:solidFill>
              <a:srgbClr val="FFF5F1">
                <a:alpha val="100000"/>
              </a:srgbClr>
            </a:solidFill>
            <a:ln w="10840" cap="rnd">
              <a:solidFill>
                <a:srgbClr val="000000">
                  <a:alpha val="100000"/>
                </a:srgbClr>
              </a:solidFill>
              <a:prstDash val="solid"/>
              <a:round/>
            </a:ln>
          </p:spPr>
          <p:txBody>
            <a:bodyPr/>
            <a:lstStyle/>
            <a:p/>
          </p:txBody>
        </p:sp>
        <p:sp>
          <p:nvSpPr>
            <p:cNvPr id="65" name="pg64"/>
            <p:cNvSpPr/>
            <p:nvPr/>
          </p:nvSpPr>
          <p:spPr>
            <a:xfrm>
              <a:off x="6189491" y="2436336"/>
              <a:ext cx="177990" cy="345239"/>
            </a:xfrm>
            <a:custGeom>
              <a:avLst/>
              <a:pathLst>
                <a:path w="177990" h="345239">
                  <a:moveTo>
                    <a:pt x="32745" y="177146"/>
                  </a:moveTo>
                  <a:lnTo>
                    <a:pt x="31941" y="169865"/>
                  </a:lnTo>
                  <a:lnTo>
                    <a:pt x="31722" y="167887"/>
                  </a:lnTo>
                  <a:lnTo>
                    <a:pt x="33049" y="158384"/>
                  </a:lnTo>
                  <a:lnTo>
                    <a:pt x="34826" y="153857"/>
                  </a:lnTo>
                  <a:lnTo>
                    <a:pt x="34505" y="153149"/>
                  </a:lnTo>
                  <a:lnTo>
                    <a:pt x="31906" y="147427"/>
                  </a:lnTo>
                  <a:lnTo>
                    <a:pt x="28970" y="141772"/>
                  </a:lnTo>
                  <a:lnTo>
                    <a:pt x="29073" y="138059"/>
                  </a:lnTo>
                  <a:lnTo>
                    <a:pt x="29000" y="129831"/>
                  </a:lnTo>
                  <a:lnTo>
                    <a:pt x="24423" y="121922"/>
                  </a:lnTo>
                  <a:lnTo>
                    <a:pt x="19645" y="118042"/>
                  </a:lnTo>
                  <a:lnTo>
                    <a:pt x="17645" y="116417"/>
                  </a:lnTo>
                  <a:lnTo>
                    <a:pt x="17020" y="115909"/>
                  </a:lnTo>
                  <a:lnTo>
                    <a:pt x="12776" y="109965"/>
                  </a:lnTo>
                  <a:lnTo>
                    <a:pt x="11452" y="98927"/>
                  </a:lnTo>
                  <a:lnTo>
                    <a:pt x="9958" y="92217"/>
                  </a:lnTo>
                  <a:lnTo>
                    <a:pt x="9792" y="84979"/>
                  </a:lnTo>
                  <a:lnTo>
                    <a:pt x="8871" y="84461"/>
                  </a:lnTo>
                  <a:lnTo>
                    <a:pt x="5997" y="82845"/>
                  </a:lnTo>
                  <a:lnTo>
                    <a:pt x="3434" y="79379"/>
                  </a:lnTo>
                  <a:lnTo>
                    <a:pt x="4397" y="70396"/>
                  </a:lnTo>
                  <a:lnTo>
                    <a:pt x="1607" y="63844"/>
                  </a:lnTo>
                  <a:lnTo>
                    <a:pt x="0" y="58648"/>
                  </a:lnTo>
                  <a:lnTo>
                    <a:pt x="13114" y="53759"/>
                  </a:lnTo>
                  <a:lnTo>
                    <a:pt x="15060" y="53031"/>
                  </a:lnTo>
                  <a:lnTo>
                    <a:pt x="25618" y="49069"/>
                  </a:lnTo>
                  <a:lnTo>
                    <a:pt x="35426" y="45663"/>
                  </a:lnTo>
                  <a:lnTo>
                    <a:pt x="66454" y="34932"/>
                  </a:lnTo>
                  <a:lnTo>
                    <a:pt x="68997" y="34311"/>
                  </a:lnTo>
                  <a:lnTo>
                    <a:pt x="70966" y="33829"/>
                  </a:lnTo>
                  <a:lnTo>
                    <a:pt x="87094" y="28293"/>
                  </a:lnTo>
                  <a:lnTo>
                    <a:pt x="115347" y="17757"/>
                  </a:lnTo>
                  <a:lnTo>
                    <a:pt x="124712" y="14146"/>
                  </a:lnTo>
                  <a:lnTo>
                    <a:pt x="126202" y="13553"/>
                  </a:lnTo>
                  <a:lnTo>
                    <a:pt x="143916" y="6466"/>
                  </a:lnTo>
                  <a:lnTo>
                    <a:pt x="150974" y="3634"/>
                  </a:lnTo>
                  <a:lnTo>
                    <a:pt x="160370" y="0"/>
                  </a:lnTo>
                  <a:lnTo>
                    <a:pt x="159451" y="5729"/>
                  </a:lnTo>
                  <a:lnTo>
                    <a:pt x="165645" y="12643"/>
                  </a:lnTo>
                  <a:lnTo>
                    <a:pt x="164647" y="17491"/>
                  </a:lnTo>
                  <a:lnTo>
                    <a:pt x="163954" y="28633"/>
                  </a:lnTo>
                  <a:lnTo>
                    <a:pt x="161701" y="37839"/>
                  </a:lnTo>
                  <a:lnTo>
                    <a:pt x="169152" y="46833"/>
                  </a:lnTo>
                  <a:lnTo>
                    <a:pt x="173754" y="50541"/>
                  </a:lnTo>
                  <a:lnTo>
                    <a:pt x="176568" y="56443"/>
                  </a:lnTo>
                  <a:lnTo>
                    <a:pt x="174238" y="61844"/>
                  </a:lnTo>
                  <a:lnTo>
                    <a:pt x="177059" y="67419"/>
                  </a:lnTo>
                  <a:lnTo>
                    <a:pt x="172737" y="73777"/>
                  </a:lnTo>
                  <a:lnTo>
                    <a:pt x="171023" y="81272"/>
                  </a:lnTo>
                  <a:lnTo>
                    <a:pt x="165488" y="85877"/>
                  </a:lnTo>
                  <a:lnTo>
                    <a:pt x="164306" y="86859"/>
                  </a:lnTo>
                  <a:lnTo>
                    <a:pt x="162902" y="94119"/>
                  </a:lnTo>
                  <a:lnTo>
                    <a:pt x="161471" y="95394"/>
                  </a:lnTo>
                  <a:lnTo>
                    <a:pt x="158596" y="97954"/>
                  </a:lnTo>
                  <a:lnTo>
                    <a:pt x="152485" y="100161"/>
                  </a:lnTo>
                  <a:lnTo>
                    <a:pt x="148038" y="103651"/>
                  </a:lnTo>
                  <a:lnTo>
                    <a:pt x="145646" y="109254"/>
                  </a:lnTo>
                  <a:lnTo>
                    <a:pt x="146994" y="115227"/>
                  </a:lnTo>
                  <a:lnTo>
                    <a:pt x="149130" y="123339"/>
                  </a:lnTo>
                  <a:lnTo>
                    <a:pt x="150922" y="126289"/>
                  </a:lnTo>
                  <a:lnTo>
                    <a:pt x="154964" y="132942"/>
                  </a:lnTo>
                  <a:lnTo>
                    <a:pt x="154622" y="142901"/>
                  </a:lnTo>
                  <a:lnTo>
                    <a:pt x="154434" y="143632"/>
                  </a:lnTo>
                  <a:lnTo>
                    <a:pt x="152881" y="149661"/>
                  </a:lnTo>
                  <a:lnTo>
                    <a:pt x="155744" y="154722"/>
                  </a:lnTo>
                  <a:lnTo>
                    <a:pt x="153463" y="166451"/>
                  </a:lnTo>
                  <a:lnTo>
                    <a:pt x="155164" y="175187"/>
                  </a:lnTo>
                  <a:lnTo>
                    <a:pt x="154221" y="180572"/>
                  </a:lnTo>
                  <a:lnTo>
                    <a:pt x="153867" y="182592"/>
                  </a:lnTo>
                  <a:lnTo>
                    <a:pt x="150030" y="189645"/>
                  </a:lnTo>
                  <a:lnTo>
                    <a:pt x="150992" y="205338"/>
                  </a:lnTo>
                  <a:lnTo>
                    <a:pt x="150752" y="205827"/>
                  </a:lnTo>
                  <a:lnTo>
                    <a:pt x="148047" y="211321"/>
                  </a:lnTo>
                  <a:lnTo>
                    <a:pt x="151469" y="221637"/>
                  </a:lnTo>
                  <a:lnTo>
                    <a:pt x="152868" y="230363"/>
                  </a:lnTo>
                  <a:lnTo>
                    <a:pt x="154299" y="239322"/>
                  </a:lnTo>
                  <a:lnTo>
                    <a:pt x="155990" y="242332"/>
                  </a:lnTo>
                  <a:lnTo>
                    <a:pt x="157131" y="244364"/>
                  </a:lnTo>
                  <a:lnTo>
                    <a:pt x="157916" y="252232"/>
                  </a:lnTo>
                  <a:lnTo>
                    <a:pt x="158171" y="256510"/>
                  </a:lnTo>
                  <a:lnTo>
                    <a:pt x="158319" y="258983"/>
                  </a:lnTo>
                  <a:lnTo>
                    <a:pt x="159797" y="266185"/>
                  </a:lnTo>
                  <a:lnTo>
                    <a:pt x="160008" y="267215"/>
                  </a:lnTo>
                  <a:lnTo>
                    <a:pt x="164426" y="275193"/>
                  </a:lnTo>
                  <a:lnTo>
                    <a:pt x="163837" y="281473"/>
                  </a:lnTo>
                  <a:lnTo>
                    <a:pt x="165801" y="284160"/>
                  </a:lnTo>
                  <a:lnTo>
                    <a:pt x="167132" y="285982"/>
                  </a:lnTo>
                  <a:lnTo>
                    <a:pt x="164433" y="292212"/>
                  </a:lnTo>
                  <a:lnTo>
                    <a:pt x="161406" y="295114"/>
                  </a:lnTo>
                  <a:lnTo>
                    <a:pt x="163947" y="302354"/>
                  </a:lnTo>
                  <a:lnTo>
                    <a:pt x="163092" y="307193"/>
                  </a:lnTo>
                  <a:lnTo>
                    <a:pt x="163649" y="308169"/>
                  </a:lnTo>
                  <a:lnTo>
                    <a:pt x="167252" y="314486"/>
                  </a:lnTo>
                  <a:lnTo>
                    <a:pt x="174764" y="318027"/>
                  </a:lnTo>
                  <a:lnTo>
                    <a:pt x="177990" y="321788"/>
                  </a:lnTo>
                  <a:lnTo>
                    <a:pt x="172640" y="323476"/>
                  </a:lnTo>
                  <a:lnTo>
                    <a:pt x="145732" y="331895"/>
                  </a:lnTo>
                  <a:lnTo>
                    <a:pt x="140667" y="333524"/>
                  </a:lnTo>
                  <a:lnTo>
                    <a:pt x="134610" y="335466"/>
                  </a:lnTo>
                  <a:lnTo>
                    <a:pt x="126492" y="338059"/>
                  </a:lnTo>
                  <a:lnTo>
                    <a:pt x="126091" y="338187"/>
                  </a:lnTo>
                  <a:lnTo>
                    <a:pt x="115112" y="341678"/>
                  </a:lnTo>
                  <a:lnTo>
                    <a:pt x="103852" y="345239"/>
                  </a:lnTo>
                  <a:lnTo>
                    <a:pt x="99123" y="338909"/>
                  </a:lnTo>
                  <a:lnTo>
                    <a:pt x="98910" y="334498"/>
                  </a:lnTo>
                  <a:lnTo>
                    <a:pt x="94691" y="320266"/>
                  </a:lnTo>
                  <a:lnTo>
                    <a:pt x="91352" y="309023"/>
                  </a:lnTo>
                  <a:lnTo>
                    <a:pt x="91152" y="308350"/>
                  </a:lnTo>
                  <a:lnTo>
                    <a:pt x="80623" y="272297"/>
                  </a:lnTo>
                  <a:lnTo>
                    <a:pt x="78774" y="265990"/>
                  </a:lnTo>
                  <a:lnTo>
                    <a:pt x="72439" y="243768"/>
                  </a:lnTo>
                  <a:lnTo>
                    <a:pt x="65825" y="239006"/>
                  </a:lnTo>
                  <a:lnTo>
                    <a:pt x="60866" y="234832"/>
                  </a:lnTo>
                  <a:lnTo>
                    <a:pt x="57211" y="244338"/>
                  </a:lnTo>
                  <a:lnTo>
                    <a:pt x="53283" y="241328"/>
                  </a:lnTo>
                  <a:lnTo>
                    <a:pt x="51697" y="233415"/>
                  </a:lnTo>
                  <a:lnTo>
                    <a:pt x="51823" y="227533"/>
                  </a:lnTo>
                  <a:lnTo>
                    <a:pt x="52446" y="219620"/>
                  </a:lnTo>
                  <a:lnTo>
                    <a:pt x="52643" y="217097"/>
                  </a:lnTo>
                  <a:lnTo>
                    <a:pt x="48188" y="213275"/>
                  </a:lnTo>
                  <a:lnTo>
                    <a:pt x="47099" y="212341"/>
                  </a:lnTo>
                  <a:lnTo>
                    <a:pt x="46072" y="204408"/>
                  </a:lnTo>
                  <a:lnTo>
                    <a:pt x="40745" y="198519"/>
                  </a:lnTo>
                  <a:lnTo>
                    <a:pt x="38483" y="192793"/>
                  </a:lnTo>
                  <a:lnTo>
                    <a:pt x="37421" y="188049"/>
                  </a:lnTo>
                  <a:lnTo>
                    <a:pt x="33339" y="185037"/>
                  </a:lnTo>
                  <a:close/>
                </a:path>
              </a:pathLst>
            </a:custGeom>
            <a:solidFill>
              <a:srgbClr val="FFF0EA">
                <a:alpha val="100000"/>
              </a:srgbClr>
            </a:solidFill>
            <a:ln w="10840" cap="rnd">
              <a:solidFill>
                <a:srgbClr val="000000">
                  <a:alpha val="100000"/>
                </a:srgbClr>
              </a:solidFill>
              <a:prstDash val="solid"/>
              <a:round/>
            </a:ln>
          </p:spPr>
          <p:txBody>
            <a:bodyPr/>
            <a:lstStyle/>
            <a:p/>
          </p:txBody>
        </p:sp>
        <p:sp>
          <p:nvSpPr>
            <p:cNvPr id="66" name="pg65"/>
            <p:cNvSpPr/>
            <p:nvPr/>
          </p:nvSpPr>
          <p:spPr>
            <a:xfrm>
              <a:off x="5474338" y="3352484"/>
              <a:ext cx="806911" cy="500184"/>
            </a:xfrm>
            <a:custGeom>
              <a:avLst/>
              <a:pathLst>
                <a:path w="806911" h="500184">
                  <a:moveTo>
                    <a:pt x="5573" y="494574"/>
                  </a:moveTo>
                  <a:lnTo>
                    <a:pt x="13933" y="488561"/>
                  </a:lnTo>
                  <a:lnTo>
                    <a:pt x="20834" y="487157"/>
                  </a:lnTo>
                  <a:lnTo>
                    <a:pt x="23383" y="486636"/>
                  </a:lnTo>
                  <a:lnTo>
                    <a:pt x="28149" y="482904"/>
                  </a:lnTo>
                  <a:lnTo>
                    <a:pt x="42775" y="474459"/>
                  </a:lnTo>
                  <a:lnTo>
                    <a:pt x="52794" y="470207"/>
                  </a:lnTo>
                  <a:lnTo>
                    <a:pt x="53750" y="462805"/>
                  </a:lnTo>
                  <a:lnTo>
                    <a:pt x="56474" y="454833"/>
                  </a:lnTo>
                  <a:lnTo>
                    <a:pt x="63104" y="453913"/>
                  </a:lnTo>
                  <a:lnTo>
                    <a:pt x="74408" y="446823"/>
                  </a:lnTo>
                  <a:lnTo>
                    <a:pt x="75248" y="444609"/>
                  </a:lnTo>
                  <a:lnTo>
                    <a:pt x="76580" y="441093"/>
                  </a:lnTo>
                  <a:lnTo>
                    <a:pt x="74834" y="434210"/>
                  </a:lnTo>
                  <a:lnTo>
                    <a:pt x="79546" y="428730"/>
                  </a:lnTo>
                  <a:lnTo>
                    <a:pt x="85859" y="425102"/>
                  </a:lnTo>
                  <a:lnTo>
                    <a:pt x="87952" y="420054"/>
                  </a:lnTo>
                  <a:lnTo>
                    <a:pt x="86171" y="413089"/>
                  </a:lnTo>
                  <a:lnTo>
                    <a:pt x="100680" y="398566"/>
                  </a:lnTo>
                  <a:lnTo>
                    <a:pt x="101318" y="397926"/>
                  </a:lnTo>
                  <a:lnTo>
                    <a:pt x="101740" y="397585"/>
                  </a:lnTo>
                  <a:lnTo>
                    <a:pt x="111435" y="389725"/>
                  </a:lnTo>
                  <a:lnTo>
                    <a:pt x="120562" y="384856"/>
                  </a:lnTo>
                  <a:lnTo>
                    <a:pt x="123980" y="379879"/>
                  </a:lnTo>
                  <a:lnTo>
                    <a:pt x="124393" y="379277"/>
                  </a:lnTo>
                  <a:lnTo>
                    <a:pt x="133525" y="367059"/>
                  </a:lnTo>
                  <a:lnTo>
                    <a:pt x="153222" y="340531"/>
                  </a:lnTo>
                  <a:lnTo>
                    <a:pt x="157605" y="343090"/>
                  </a:lnTo>
                  <a:lnTo>
                    <a:pt x="153734" y="351817"/>
                  </a:lnTo>
                  <a:lnTo>
                    <a:pt x="159572" y="355223"/>
                  </a:lnTo>
                  <a:lnTo>
                    <a:pt x="160731" y="359159"/>
                  </a:lnTo>
                  <a:lnTo>
                    <a:pt x="166119" y="365784"/>
                  </a:lnTo>
                  <a:lnTo>
                    <a:pt x="172101" y="370839"/>
                  </a:lnTo>
                  <a:lnTo>
                    <a:pt x="180117" y="370471"/>
                  </a:lnTo>
                  <a:lnTo>
                    <a:pt x="184146" y="373986"/>
                  </a:lnTo>
                  <a:lnTo>
                    <a:pt x="184737" y="374268"/>
                  </a:lnTo>
                  <a:lnTo>
                    <a:pt x="191954" y="377710"/>
                  </a:lnTo>
                  <a:lnTo>
                    <a:pt x="203988" y="374427"/>
                  </a:lnTo>
                  <a:lnTo>
                    <a:pt x="206371" y="371599"/>
                  </a:lnTo>
                  <a:lnTo>
                    <a:pt x="210727" y="366894"/>
                  </a:lnTo>
                  <a:lnTo>
                    <a:pt x="215890" y="362929"/>
                  </a:lnTo>
                  <a:lnTo>
                    <a:pt x="220828" y="352682"/>
                  </a:lnTo>
                  <a:lnTo>
                    <a:pt x="237728" y="362872"/>
                  </a:lnTo>
                  <a:lnTo>
                    <a:pt x="248081" y="354509"/>
                  </a:lnTo>
                  <a:lnTo>
                    <a:pt x="259461" y="348979"/>
                  </a:lnTo>
                  <a:lnTo>
                    <a:pt x="260981" y="348445"/>
                  </a:lnTo>
                  <a:lnTo>
                    <a:pt x="267150" y="346275"/>
                  </a:lnTo>
                  <a:lnTo>
                    <a:pt x="274935" y="340518"/>
                  </a:lnTo>
                  <a:lnTo>
                    <a:pt x="268660" y="335264"/>
                  </a:lnTo>
                  <a:lnTo>
                    <a:pt x="269502" y="330133"/>
                  </a:lnTo>
                  <a:lnTo>
                    <a:pt x="270265" y="329789"/>
                  </a:lnTo>
                  <a:lnTo>
                    <a:pt x="272315" y="328864"/>
                  </a:lnTo>
                  <a:lnTo>
                    <a:pt x="280577" y="334041"/>
                  </a:lnTo>
                  <a:lnTo>
                    <a:pt x="290151" y="326033"/>
                  </a:lnTo>
                  <a:lnTo>
                    <a:pt x="300709" y="315217"/>
                  </a:lnTo>
                  <a:lnTo>
                    <a:pt x="309711" y="319325"/>
                  </a:lnTo>
                  <a:lnTo>
                    <a:pt x="310279" y="319583"/>
                  </a:lnTo>
                  <a:lnTo>
                    <a:pt x="315874" y="313271"/>
                  </a:lnTo>
                  <a:lnTo>
                    <a:pt x="324776" y="300928"/>
                  </a:lnTo>
                  <a:lnTo>
                    <a:pt x="324293" y="294319"/>
                  </a:lnTo>
                  <a:lnTo>
                    <a:pt x="329095" y="287860"/>
                  </a:lnTo>
                  <a:lnTo>
                    <a:pt x="320437" y="281760"/>
                  </a:lnTo>
                  <a:lnTo>
                    <a:pt x="320593" y="281392"/>
                  </a:lnTo>
                  <a:lnTo>
                    <a:pt x="322834" y="276111"/>
                  </a:lnTo>
                  <a:lnTo>
                    <a:pt x="325023" y="266965"/>
                  </a:lnTo>
                  <a:lnTo>
                    <a:pt x="325658" y="260734"/>
                  </a:lnTo>
                  <a:lnTo>
                    <a:pt x="330709" y="250976"/>
                  </a:lnTo>
                  <a:lnTo>
                    <a:pt x="336586" y="240955"/>
                  </a:lnTo>
                  <a:lnTo>
                    <a:pt x="338094" y="238377"/>
                  </a:lnTo>
                  <a:lnTo>
                    <a:pt x="342408" y="226801"/>
                  </a:lnTo>
                  <a:lnTo>
                    <a:pt x="342770" y="224059"/>
                  </a:lnTo>
                  <a:lnTo>
                    <a:pt x="343669" y="217230"/>
                  </a:lnTo>
                  <a:lnTo>
                    <a:pt x="343799" y="207184"/>
                  </a:lnTo>
                  <a:lnTo>
                    <a:pt x="348976" y="199159"/>
                  </a:lnTo>
                  <a:lnTo>
                    <a:pt x="353330" y="193399"/>
                  </a:lnTo>
                  <a:lnTo>
                    <a:pt x="354102" y="192375"/>
                  </a:lnTo>
                  <a:lnTo>
                    <a:pt x="351214" y="187504"/>
                  </a:lnTo>
                  <a:lnTo>
                    <a:pt x="356917" y="180180"/>
                  </a:lnTo>
                  <a:lnTo>
                    <a:pt x="359173" y="169322"/>
                  </a:lnTo>
                  <a:lnTo>
                    <a:pt x="358052" y="165153"/>
                  </a:lnTo>
                  <a:lnTo>
                    <a:pt x="358826" y="158464"/>
                  </a:lnTo>
                  <a:lnTo>
                    <a:pt x="358386" y="147464"/>
                  </a:lnTo>
                  <a:lnTo>
                    <a:pt x="370227" y="149744"/>
                  </a:lnTo>
                  <a:lnTo>
                    <a:pt x="379775" y="160550"/>
                  </a:lnTo>
                  <a:lnTo>
                    <a:pt x="391365" y="161726"/>
                  </a:lnTo>
                  <a:lnTo>
                    <a:pt x="397556" y="161351"/>
                  </a:lnTo>
                  <a:lnTo>
                    <a:pt x="398977" y="161264"/>
                  </a:lnTo>
                  <a:lnTo>
                    <a:pt x="403827" y="152067"/>
                  </a:lnTo>
                  <a:lnTo>
                    <a:pt x="403970" y="151243"/>
                  </a:lnTo>
                  <a:lnTo>
                    <a:pt x="405179" y="144295"/>
                  </a:lnTo>
                  <a:lnTo>
                    <a:pt x="407443" y="132845"/>
                  </a:lnTo>
                  <a:lnTo>
                    <a:pt x="411925" y="124363"/>
                  </a:lnTo>
                  <a:lnTo>
                    <a:pt x="411456" y="120259"/>
                  </a:lnTo>
                  <a:lnTo>
                    <a:pt x="412295" y="110192"/>
                  </a:lnTo>
                  <a:lnTo>
                    <a:pt x="414536" y="104468"/>
                  </a:lnTo>
                  <a:lnTo>
                    <a:pt x="415625" y="98455"/>
                  </a:lnTo>
                  <a:lnTo>
                    <a:pt x="430984" y="105080"/>
                  </a:lnTo>
                  <a:lnTo>
                    <a:pt x="433618" y="94985"/>
                  </a:lnTo>
                  <a:lnTo>
                    <a:pt x="436433" y="85562"/>
                  </a:lnTo>
                  <a:lnTo>
                    <a:pt x="444468" y="78991"/>
                  </a:lnTo>
                  <a:lnTo>
                    <a:pt x="448719" y="70003"/>
                  </a:lnTo>
                  <a:lnTo>
                    <a:pt x="453696" y="65019"/>
                  </a:lnTo>
                  <a:lnTo>
                    <a:pt x="455203" y="58557"/>
                  </a:lnTo>
                  <a:lnTo>
                    <a:pt x="456434" y="53260"/>
                  </a:lnTo>
                  <a:lnTo>
                    <a:pt x="463490" y="41695"/>
                  </a:lnTo>
                  <a:lnTo>
                    <a:pt x="461094" y="38351"/>
                  </a:lnTo>
                  <a:lnTo>
                    <a:pt x="461785" y="31128"/>
                  </a:lnTo>
                  <a:lnTo>
                    <a:pt x="460835" y="26015"/>
                  </a:lnTo>
                  <a:lnTo>
                    <a:pt x="464377" y="14422"/>
                  </a:lnTo>
                  <a:lnTo>
                    <a:pt x="462884" y="7109"/>
                  </a:lnTo>
                  <a:lnTo>
                    <a:pt x="460042" y="0"/>
                  </a:lnTo>
                  <a:lnTo>
                    <a:pt x="474125" y="6619"/>
                  </a:lnTo>
                  <a:lnTo>
                    <a:pt x="479116" y="8957"/>
                  </a:lnTo>
                  <a:lnTo>
                    <a:pt x="497631" y="17700"/>
                  </a:lnTo>
                  <a:lnTo>
                    <a:pt x="522210" y="29244"/>
                  </a:lnTo>
                  <a:lnTo>
                    <a:pt x="522877" y="24025"/>
                  </a:lnTo>
                  <a:lnTo>
                    <a:pt x="523905" y="15302"/>
                  </a:lnTo>
                  <a:lnTo>
                    <a:pt x="526579" y="1773"/>
                  </a:lnTo>
                  <a:lnTo>
                    <a:pt x="530805" y="1060"/>
                  </a:lnTo>
                  <a:lnTo>
                    <a:pt x="531974" y="862"/>
                  </a:lnTo>
                  <a:lnTo>
                    <a:pt x="540142" y="663"/>
                  </a:lnTo>
                  <a:lnTo>
                    <a:pt x="544363" y="2630"/>
                  </a:lnTo>
                  <a:lnTo>
                    <a:pt x="550877" y="4719"/>
                  </a:lnTo>
                  <a:lnTo>
                    <a:pt x="555589" y="7889"/>
                  </a:lnTo>
                  <a:lnTo>
                    <a:pt x="554143" y="12890"/>
                  </a:lnTo>
                  <a:lnTo>
                    <a:pt x="551505" y="17057"/>
                  </a:lnTo>
                  <a:lnTo>
                    <a:pt x="552991" y="22219"/>
                  </a:lnTo>
                  <a:lnTo>
                    <a:pt x="557318" y="23122"/>
                  </a:lnTo>
                  <a:lnTo>
                    <a:pt x="560154" y="26411"/>
                  </a:lnTo>
                  <a:lnTo>
                    <a:pt x="570785" y="25382"/>
                  </a:lnTo>
                  <a:lnTo>
                    <a:pt x="573916" y="25335"/>
                  </a:lnTo>
                  <a:lnTo>
                    <a:pt x="575956" y="25303"/>
                  </a:lnTo>
                  <a:lnTo>
                    <a:pt x="582956" y="26805"/>
                  </a:lnTo>
                  <a:lnTo>
                    <a:pt x="584219" y="32149"/>
                  </a:lnTo>
                  <a:lnTo>
                    <a:pt x="589502" y="33146"/>
                  </a:lnTo>
                  <a:lnTo>
                    <a:pt x="595143" y="32046"/>
                  </a:lnTo>
                  <a:lnTo>
                    <a:pt x="598816" y="35152"/>
                  </a:lnTo>
                  <a:lnTo>
                    <a:pt x="602769" y="38214"/>
                  </a:lnTo>
                  <a:lnTo>
                    <a:pt x="609056" y="41433"/>
                  </a:lnTo>
                  <a:lnTo>
                    <a:pt x="609983" y="44906"/>
                  </a:lnTo>
                  <a:lnTo>
                    <a:pt x="611697" y="51325"/>
                  </a:lnTo>
                  <a:lnTo>
                    <a:pt x="611890" y="52148"/>
                  </a:lnTo>
                  <a:lnTo>
                    <a:pt x="613077" y="57190"/>
                  </a:lnTo>
                  <a:lnTo>
                    <a:pt x="613347" y="58335"/>
                  </a:lnTo>
                  <a:lnTo>
                    <a:pt x="613101" y="62305"/>
                  </a:lnTo>
                  <a:lnTo>
                    <a:pt x="610512" y="63105"/>
                  </a:lnTo>
                  <a:lnTo>
                    <a:pt x="610035" y="63832"/>
                  </a:lnTo>
                  <a:lnTo>
                    <a:pt x="606486" y="69231"/>
                  </a:lnTo>
                  <a:lnTo>
                    <a:pt x="608041" y="74188"/>
                  </a:lnTo>
                  <a:lnTo>
                    <a:pt x="598721" y="76829"/>
                  </a:lnTo>
                  <a:lnTo>
                    <a:pt x="596483" y="77461"/>
                  </a:lnTo>
                  <a:lnTo>
                    <a:pt x="594145" y="88296"/>
                  </a:lnTo>
                  <a:lnTo>
                    <a:pt x="594218" y="90188"/>
                  </a:lnTo>
                  <a:lnTo>
                    <a:pt x="594463" y="96580"/>
                  </a:lnTo>
                  <a:lnTo>
                    <a:pt x="594644" y="101368"/>
                  </a:lnTo>
                  <a:lnTo>
                    <a:pt x="597999" y="112038"/>
                  </a:lnTo>
                  <a:lnTo>
                    <a:pt x="602359" y="115243"/>
                  </a:lnTo>
                  <a:lnTo>
                    <a:pt x="604882" y="117096"/>
                  </a:lnTo>
                  <a:lnTo>
                    <a:pt x="614665" y="112523"/>
                  </a:lnTo>
                  <a:lnTo>
                    <a:pt x="621300" y="109678"/>
                  </a:lnTo>
                  <a:lnTo>
                    <a:pt x="625584" y="107426"/>
                  </a:lnTo>
                  <a:lnTo>
                    <a:pt x="629345" y="110644"/>
                  </a:lnTo>
                  <a:lnTo>
                    <a:pt x="629721" y="114238"/>
                  </a:lnTo>
                  <a:lnTo>
                    <a:pt x="633464" y="116439"/>
                  </a:lnTo>
                  <a:lnTo>
                    <a:pt x="634293" y="116927"/>
                  </a:lnTo>
                  <a:lnTo>
                    <a:pt x="638579" y="119975"/>
                  </a:lnTo>
                  <a:lnTo>
                    <a:pt x="639126" y="123871"/>
                  </a:lnTo>
                  <a:lnTo>
                    <a:pt x="644839" y="124591"/>
                  </a:lnTo>
                  <a:lnTo>
                    <a:pt x="653174" y="126860"/>
                  </a:lnTo>
                  <a:lnTo>
                    <a:pt x="662103" y="124457"/>
                  </a:lnTo>
                  <a:lnTo>
                    <a:pt x="668753" y="123302"/>
                  </a:lnTo>
                  <a:lnTo>
                    <a:pt x="676096" y="122258"/>
                  </a:lnTo>
                  <a:lnTo>
                    <a:pt x="678727" y="126857"/>
                  </a:lnTo>
                  <a:lnTo>
                    <a:pt x="686617" y="130199"/>
                  </a:lnTo>
                  <a:lnTo>
                    <a:pt x="690178" y="133344"/>
                  </a:lnTo>
                  <a:lnTo>
                    <a:pt x="692818" y="135674"/>
                  </a:lnTo>
                  <a:lnTo>
                    <a:pt x="700654" y="138972"/>
                  </a:lnTo>
                  <a:lnTo>
                    <a:pt x="713157" y="141150"/>
                  </a:lnTo>
                  <a:lnTo>
                    <a:pt x="722770" y="144684"/>
                  </a:lnTo>
                  <a:lnTo>
                    <a:pt x="723277" y="152367"/>
                  </a:lnTo>
                  <a:lnTo>
                    <a:pt x="718724" y="159056"/>
                  </a:lnTo>
                  <a:lnTo>
                    <a:pt x="721072" y="168762"/>
                  </a:lnTo>
                  <a:lnTo>
                    <a:pt x="721145" y="174011"/>
                  </a:lnTo>
                  <a:lnTo>
                    <a:pt x="721166" y="175624"/>
                  </a:lnTo>
                  <a:lnTo>
                    <a:pt x="727985" y="180966"/>
                  </a:lnTo>
                  <a:lnTo>
                    <a:pt x="728117" y="185235"/>
                  </a:lnTo>
                  <a:lnTo>
                    <a:pt x="728243" y="189347"/>
                  </a:lnTo>
                  <a:lnTo>
                    <a:pt x="729844" y="191882"/>
                  </a:lnTo>
                  <a:lnTo>
                    <a:pt x="732872" y="196672"/>
                  </a:lnTo>
                  <a:lnTo>
                    <a:pt x="737747" y="205476"/>
                  </a:lnTo>
                  <a:lnTo>
                    <a:pt x="739577" y="211459"/>
                  </a:lnTo>
                  <a:lnTo>
                    <a:pt x="739118" y="220690"/>
                  </a:lnTo>
                  <a:lnTo>
                    <a:pt x="727697" y="215063"/>
                  </a:lnTo>
                  <a:lnTo>
                    <a:pt x="724216" y="213099"/>
                  </a:lnTo>
                  <a:lnTo>
                    <a:pt x="723428" y="213797"/>
                  </a:lnTo>
                  <a:lnTo>
                    <a:pt x="720392" y="216483"/>
                  </a:lnTo>
                  <a:lnTo>
                    <a:pt x="727896" y="224326"/>
                  </a:lnTo>
                  <a:lnTo>
                    <a:pt x="731759" y="228410"/>
                  </a:lnTo>
                  <a:lnTo>
                    <a:pt x="731000" y="231526"/>
                  </a:lnTo>
                  <a:lnTo>
                    <a:pt x="730108" y="235184"/>
                  </a:lnTo>
                  <a:lnTo>
                    <a:pt x="736071" y="238378"/>
                  </a:lnTo>
                  <a:lnTo>
                    <a:pt x="736591" y="238656"/>
                  </a:lnTo>
                  <a:lnTo>
                    <a:pt x="741485" y="243913"/>
                  </a:lnTo>
                  <a:lnTo>
                    <a:pt x="744142" y="246522"/>
                  </a:lnTo>
                  <a:lnTo>
                    <a:pt x="747376" y="249698"/>
                  </a:lnTo>
                  <a:lnTo>
                    <a:pt x="747203" y="254187"/>
                  </a:lnTo>
                  <a:lnTo>
                    <a:pt x="746918" y="261435"/>
                  </a:lnTo>
                  <a:lnTo>
                    <a:pt x="747937" y="262192"/>
                  </a:lnTo>
                  <a:lnTo>
                    <a:pt x="750093" y="263793"/>
                  </a:lnTo>
                  <a:lnTo>
                    <a:pt x="751866" y="265109"/>
                  </a:lnTo>
                  <a:lnTo>
                    <a:pt x="760906" y="267048"/>
                  </a:lnTo>
                  <a:lnTo>
                    <a:pt x="762324" y="267033"/>
                  </a:lnTo>
                  <a:lnTo>
                    <a:pt x="772021" y="266922"/>
                  </a:lnTo>
                  <a:lnTo>
                    <a:pt x="775905" y="263124"/>
                  </a:lnTo>
                  <a:lnTo>
                    <a:pt x="780830" y="262418"/>
                  </a:lnTo>
                  <a:lnTo>
                    <a:pt x="788606" y="277134"/>
                  </a:lnTo>
                  <a:lnTo>
                    <a:pt x="796418" y="289866"/>
                  </a:lnTo>
                  <a:lnTo>
                    <a:pt x="801686" y="296845"/>
                  </a:lnTo>
                  <a:lnTo>
                    <a:pt x="806911" y="306448"/>
                  </a:lnTo>
                  <a:lnTo>
                    <a:pt x="790685" y="311339"/>
                  </a:lnTo>
                  <a:lnTo>
                    <a:pt x="780963" y="314235"/>
                  </a:lnTo>
                  <a:lnTo>
                    <a:pt x="761531" y="319987"/>
                  </a:lnTo>
                  <a:lnTo>
                    <a:pt x="743378" y="325289"/>
                  </a:lnTo>
                  <a:lnTo>
                    <a:pt x="738232" y="326784"/>
                  </a:lnTo>
                  <a:lnTo>
                    <a:pt x="718206" y="332569"/>
                  </a:lnTo>
                  <a:lnTo>
                    <a:pt x="700237" y="338421"/>
                  </a:lnTo>
                  <a:lnTo>
                    <a:pt x="700108" y="338463"/>
                  </a:lnTo>
                  <a:lnTo>
                    <a:pt x="674877" y="345634"/>
                  </a:lnTo>
                  <a:lnTo>
                    <a:pt x="672235" y="346380"/>
                  </a:lnTo>
                  <a:lnTo>
                    <a:pt x="661138" y="349528"/>
                  </a:lnTo>
                  <a:lnTo>
                    <a:pt x="615006" y="362439"/>
                  </a:lnTo>
                  <a:lnTo>
                    <a:pt x="613227" y="362939"/>
                  </a:lnTo>
                  <a:lnTo>
                    <a:pt x="599651" y="366743"/>
                  </a:lnTo>
                  <a:lnTo>
                    <a:pt x="584658" y="370916"/>
                  </a:lnTo>
                  <a:lnTo>
                    <a:pt x="575776" y="373374"/>
                  </a:lnTo>
                  <a:lnTo>
                    <a:pt x="556236" y="378821"/>
                  </a:lnTo>
                  <a:lnTo>
                    <a:pt x="542549" y="382606"/>
                  </a:lnTo>
                  <a:lnTo>
                    <a:pt x="537148" y="384093"/>
                  </a:lnTo>
                  <a:lnTo>
                    <a:pt x="514088" y="390097"/>
                  </a:lnTo>
                  <a:lnTo>
                    <a:pt x="507690" y="391751"/>
                  </a:lnTo>
                  <a:lnTo>
                    <a:pt x="492684" y="395610"/>
                  </a:lnTo>
                  <a:lnTo>
                    <a:pt x="472483" y="400889"/>
                  </a:lnTo>
                  <a:lnTo>
                    <a:pt x="464235" y="403030"/>
                  </a:lnTo>
                  <a:lnTo>
                    <a:pt x="451397" y="406345"/>
                  </a:lnTo>
                  <a:lnTo>
                    <a:pt x="438317" y="409700"/>
                  </a:lnTo>
                  <a:lnTo>
                    <a:pt x="434133" y="410768"/>
                  </a:lnTo>
                  <a:lnTo>
                    <a:pt x="433823" y="410845"/>
                  </a:lnTo>
                  <a:lnTo>
                    <a:pt x="413041" y="415958"/>
                  </a:lnTo>
                  <a:lnTo>
                    <a:pt x="394765" y="420409"/>
                  </a:lnTo>
                  <a:lnTo>
                    <a:pt x="380734" y="423798"/>
                  </a:lnTo>
                  <a:lnTo>
                    <a:pt x="378031" y="424440"/>
                  </a:lnTo>
                  <a:lnTo>
                    <a:pt x="352992" y="430347"/>
                  </a:lnTo>
                  <a:lnTo>
                    <a:pt x="338706" y="432930"/>
                  </a:lnTo>
                  <a:lnTo>
                    <a:pt x="337816" y="433092"/>
                  </a:lnTo>
                  <a:lnTo>
                    <a:pt x="319787" y="436349"/>
                  </a:lnTo>
                  <a:lnTo>
                    <a:pt x="310079" y="438087"/>
                  </a:lnTo>
                  <a:lnTo>
                    <a:pt x="296066" y="441440"/>
                  </a:lnTo>
                  <a:lnTo>
                    <a:pt x="289696" y="442956"/>
                  </a:lnTo>
                  <a:lnTo>
                    <a:pt x="272950" y="446132"/>
                  </a:lnTo>
                  <a:lnTo>
                    <a:pt x="260906" y="448243"/>
                  </a:lnTo>
                  <a:lnTo>
                    <a:pt x="242476" y="451875"/>
                  </a:lnTo>
                  <a:lnTo>
                    <a:pt x="227161" y="454862"/>
                  </a:lnTo>
                  <a:lnTo>
                    <a:pt x="208485" y="457929"/>
                  </a:lnTo>
                  <a:lnTo>
                    <a:pt x="211033" y="454108"/>
                  </a:lnTo>
                  <a:lnTo>
                    <a:pt x="192282" y="457907"/>
                  </a:lnTo>
                  <a:lnTo>
                    <a:pt x="182277" y="459917"/>
                  </a:lnTo>
                  <a:lnTo>
                    <a:pt x="181660" y="463055"/>
                  </a:lnTo>
                  <a:lnTo>
                    <a:pt x="159665" y="467827"/>
                  </a:lnTo>
                  <a:lnTo>
                    <a:pt x="156708" y="468464"/>
                  </a:lnTo>
                  <a:lnTo>
                    <a:pt x="149481" y="469995"/>
                  </a:lnTo>
                  <a:lnTo>
                    <a:pt x="144194" y="471111"/>
                  </a:lnTo>
                  <a:lnTo>
                    <a:pt x="124073" y="475328"/>
                  </a:lnTo>
                  <a:lnTo>
                    <a:pt x="111390" y="478124"/>
                  </a:lnTo>
                  <a:lnTo>
                    <a:pt x="88367" y="483149"/>
                  </a:lnTo>
                  <a:lnTo>
                    <a:pt x="72269" y="486290"/>
                  </a:lnTo>
                  <a:lnTo>
                    <a:pt x="41747" y="492158"/>
                  </a:lnTo>
                  <a:lnTo>
                    <a:pt x="21273" y="496120"/>
                  </a:lnTo>
                  <a:lnTo>
                    <a:pt x="0" y="500184"/>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67" name="pg66"/>
            <p:cNvSpPr/>
            <p:nvPr/>
          </p:nvSpPr>
          <p:spPr>
            <a:xfrm>
              <a:off x="6238133" y="3449215"/>
              <a:ext cx="52973" cy="142411"/>
            </a:xfrm>
            <a:custGeom>
              <a:avLst/>
              <a:pathLst>
                <a:path w="52973" h="142411">
                  <a:moveTo>
                    <a:pt x="1425" y="119098"/>
                  </a:moveTo>
                  <a:lnTo>
                    <a:pt x="2285" y="107735"/>
                  </a:lnTo>
                  <a:lnTo>
                    <a:pt x="662" y="97556"/>
                  </a:lnTo>
                  <a:lnTo>
                    <a:pt x="83" y="83171"/>
                  </a:lnTo>
                  <a:lnTo>
                    <a:pt x="0" y="81127"/>
                  </a:lnTo>
                  <a:lnTo>
                    <a:pt x="1719" y="70600"/>
                  </a:lnTo>
                  <a:lnTo>
                    <a:pt x="3254" y="60670"/>
                  </a:lnTo>
                  <a:lnTo>
                    <a:pt x="6307" y="53256"/>
                  </a:lnTo>
                  <a:lnTo>
                    <a:pt x="4205" y="47989"/>
                  </a:lnTo>
                  <a:lnTo>
                    <a:pt x="11520" y="42287"/>
                  </a:lnTo>
                  <a:lnTo>
                    <a:pt x="13619" y="37015"/>
                  </a:lnTo>
                  <a:lnTo>
                    <a:pt x="6217" y="31675"/>
                  </a:lnTo>
                  <a:lnTo>
                    <a:pt x="13291" y="22955"/>
                  </a:lnTo>
                  <a:lnTo>
                    <a:pt x="16238" y="15973"/>
                  </a:lnTo>
                  <a:lnTo>
                    <a:pt x="52973" y="0"/>
                  </a:lnTo>
                  <a:lnTo>
                    <a:pt x="48238" y="20019"/>
                  </a:lnTo>
                  <a:lnTo>
                    <a:pt x="45635" y="26895"/>
                  </a:lnTo>
                  <a:lnTo>
                    <a:pt x="39187" y="26415"/>
                  </a:lnTo>
                  <a:lnTo>
                    <a:pt x="35520" y="32714"/>
                  </a:lnTo>
                  <a:lnTo>
                    <a:pt x="32326" y="45511"/>
                  </a:lnTo>
                  <a:lnTo>
                    <a:pt x="31386" y="57696"/>
                  </a:lnTo>
                  <a:lnTo>
                    <a:pt x="31066" y="65339"/>
                  </a:lnTo>
                  <a:lnTo>
                    <a:pt x="33480" y="71404"/>
                  </a:lnTo>
                  <a:lnTo>
                    <a:pt x="29726" y="83330"/>
                  </a:lnTo>
                  <a:lnTo>
                    <a:pt x="31059" y="85219"/>
                  </a:lnTo>
                  <a:lnTo>
                    <a:pt x="32318" y="87002"/>
                  </a:lnTo>
                  <a:lnTo>
                    <a:pt x="28871" y="99062"/>
                  </a:lnTo>
                  <a:lnTo>
                    <a:pt x="28698" y="104389"/>
                  </a:lnTo>
                  <a:lnTo>
                    <a:pt x="25739" y="110637"/>
                  </a:lnTo>
                  <a:lnTo>
                    <a:pt x="25872" y="117601"/>
                  </a:lnTo>
                  <a:lnTo>
                    <a:pt x="25535" y="125205"/>
                  </a:lnTo>
                  <a:lnTo>
                    <a:pt x="20148" y="137371"/>
                  </a:lnTo>
                  <a:lnTo>
                    <a:pt x="16600" y="142411"/>
                  </a:lnTo>
                  <a:lnTo>
                    <a:pt x="12466" y="142138"/>
                  </a:lnTo>
                  <a:lnTo>
                    <a:pt x="7448" y="131309"/>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68" name="pg67"/>
            <p:cNvSpPr/>
            <p:nvPr/>
          </p:nvSpPr>
          <p:spPr>
            <a:xfrm>
              <a:off x="1569841" y="2092119"/>
              <a:ext cx="699531" cy="518711"/>
            </a:xfrm>
            <a:custGeom>
              <a:avLst/>
              <a:pathLst>
                <a:path w="699531" h="518711">
                  <a:moveTo>
                    <a:pt x="31870" y="27944"/>
                  </a:moveTo>
                  <a:lnTo>
                    <a:pt x="38090" y="29310"/>
                  </a:lnTo>
                  <a:lnTo>
                    <a:pt x="45427" y="36935"/>
                  </a:lnTo>
                  <a:lnTo>
                    <a:pt x="56329" y="50181"/>
                  </a:lnTo>
                  <a:lnTo>
                    <a:pt x="66340" y="56201"/>
                  </a:lnTo>
                  <a:lnTo>
                    <a:pt x="76821" y="66290"/>
                  </a:lnTo>
                  <a:lnTo>
                    <a:pt x="79490" y="72651"/>
                  </a:lnTo>
                  <a:lnTo>
                    <a:pt x="93072" y="79343"/>
                  </a:lnTo>
                  <a:lnTo>
                    <a:pt x="105831" y="83028"/>
                  </a:lnTo>
                  <a:lnTo>
                    <a:pt x="110543" y="84507"/>
                  </a:lnTo>
                  <a:lnTo>
                    <a:pt x="120259" y="89113"/>
                  </a:lnTo>
                  <a:lnTo>
                    <a:pt x="128338" y="95415"/>
                  </a:lnTo>
                  <a:lnTo>
                    <a:pt x="138620" y="100047"/>
                  </a:lnTo>
                  <a:lnTo>
                    <a:pt x="145137" y="101405"/>
                  </a:lnTo>
                  <a:lnTo>
                    <a:pt x="155330" y="96403"/>
                  </a:lnTo>
                  <a:lnTo>
                    <a:pt x="159763" y="105526"/>
                  </a:lnTo>
                  <a:lnTo>
                    <a:pt x="163819" y="110949"/>
                  </a:lnTo>
                  <a:lnTo>
                    <a:pt x="169014" y="111385"/>
                  </a:lnTo>
                  <a:lnTo>
                    <a:pt x="172434" y="110836"/>
                  </a:lnTo>
                  <a:lnTo>
                    <a:pt x="179912" y="109627"/>
                  </a:lnTo>
                  <a:lnTo>
                    <a:pt x="186375" y="110318"/>
                  </a:lnTo>
                  <a:lnTo>
                    <a:pt x="190052" y="117030"/>
                  </a:lnTo>
                  <a:lnTo>
                    <a:pt x="186425" y="128131"/>
                  </a:lnTo>
                  <a:lnTo>
                    <a:pt x="184816" y="133690"/>
                  </a:lnTo>
                  <a:lnTo>
                    <a:pt x="187071" y="141635"/>
                  </a:lnTo>
                  <a:lnTo>
                    <a:pt x="188584" y="141796"/>
                  </a:lnTo>
                  <a:lnTo>
                    <a:pt x="190137" y="141961"/>
                  </a:lnTo>
                  <a:lnTo>
                    <a:pt x="194758" y="139706"/>
                  </a:lnTo>
                  <a:lnTo>
                    <a:pt x="197653" y="138292"/>
                  </a:lnTo>
                  <a:lnTo>
                    <a:pt x="199096" y="134634"/>
                  </a:lnTo>
                  <a:lnTo>
                    <a:pt x="194974" y="128579"/>
                  </a:lnTo>
                  <a:lnTo>
                    <a:pt x="198783" y="118564"/>
                  </a:lnTo>
                  <a:lnTo>
                    <a:pt x="197863" y="110923"/>
                  </a:lnTo>
                  <a:lnTo>
                    <a:pt x="192433" y="105072"/>
                  </a:lnTo>
                  <a:lnTo>
                    <a:pt x="191544" y="95499"/>
                  </a:lnTo>
                  <a:lnTo>
                    <a:pt x="197493" y="89537"/>
                  </a:lnTo>
                  <a:lnTo>
                    <a:pt x="204599" y="78045"/>
                  </a:lnTo>
                  <a:lnTo>
                    <a:pt x="204890" y="77573"/>
                  </a:lnTo>
                  <a:lnTo>
                    <a:pt x="205228" y="69219"/>
                  </a:lnTo>
                  <a:lnTo>
                    <a:pt x="210529" y="63332"/>
                  </a:lnTo>
                  <a:lnTo>
                    <a:pt x="213416" y="56045"/>
                  </a:lnTo>
                  <a:lnTo>
                    <a:pt x="213216" y="48013"/>
                  </a:lnTo>
                  <a:lnTo>
                    <a:pt x="212957" y="37164"/>
                  </a:lnTo>
                  <a:lnTo>
                    <a:pt x="214731" y="28318"/>
                  </a:lnTo>
                  <a:lnTo>
                    <a:pt x="215593" y="21727"/>
                  </a:lnTo>
                  <a:lnTo>
                    <a:pt x="212239" y="14418"/>
                  </a:lnTo>
                  <a:lnTo>
                    <a:pt x="212221" y="6254"/>
                  </a:lnTo>
                  <a:lnTo>
                    <a:pt x="219865" y="0"/>
                  </a:lnTo>
                  <a:lnTo>
                    <a:pt x="261872" y="12384"/>
                  </a:lnTo>
                  <a:lnTo>
                    <a:pt x="274531" y="16111"/>
                  </a:lnTo>
                  <a:lnTo>
                    <a:pt x="303190" y="24998"/>
                  </a:lnTo>
                  <a:lnTo>
                    <a:pt x="332881" y="33030"/>
                  </a:lnTo>
                  <a:lnTo>
                    <a:pt x="355379" y="39058"/>
                  </a:lnTo>
                  <a:lnTo>
                    <a:pt x="378268" y="45439"/>
                  </a:lnTo>
                  <a:lnTo>
                    <a:pt x="389520" y="48543"/>
                  </a:lnTo>
                  <a:lnTo>
                    <a:pt x="417991" y="56089"/>
                  </a:lnTo>
                  <a:lnTo>
                    <a:pt x="449342" y="64499"/>
                  </a:lnTo>
                  <a:lnTo>
                    <a:pt x="494957" y="76068"/>
                  </a:lnTo>
                  <a:lnTo>
                    <a:pt x="522315" y="82912"/>
                  </a:lnTo>
                  <a:lnTo>
                    <a:pt x="547174" y="89018"/>
                  </a:lnTo>
                  <a:lnTo>
                    <a:pt x="601051" y="101906"/>
                  </a:lnTo>
                  <a:lnTo>
                    <a:pt x="617540" y="105756"/>
                  </a:lnTo>
                  <a:lnTo>
                    <a:pt x="650908" y="113366"/>
                  </a:lnTo>
                  <a:lnTo>
                    <a:pt x="665894" y="116824"/>
                  </a:lnTo>
                  <a:lnTo>
                    <a:pt x="679568" y="119948"/>
                  </a:lnTo>
                  <a:lnTo>
                    <a:pt x="699531" y="124443"/>
                  </a:lnTo>
                  <a:lnTo>
                    <a:pt x="695024" y="144316"/>
                  </a:lnTo>
                  <a:lnTo>
                    <a:pt x="689427" y="169047"/>
                  </a:lnTo>
                  <a:lnTo>
                    <a:pt x="682476" y="199555"/>
                  </a:lnTo>
                  <a:lnTo>
                    <a:pt x="673337" y="238294"/>
                  </a:lnTo>
                  <a:lnTo>
                    <a:pt x="671028" y="248655"/>
                  </a:lnTo>
                  <a:lnTo>
                    <a:pt x="669053" y="257526"/>
                  </a:lnTo>
                  <a:lnTo>
                    <a:pt x="662035" y="289115"/>
                  </a:lnTo>
                  <a:lnTo>
                    <a:pt x="651516" y="337328"/>
                  </a:lnTo>
                  <a:lnTo>
                    <a:pt x="648484" y="351269"/>
                  </a:lnTo>
                  <a:lnTo>
                    <a:pt x="645519" y="364921"/>
                  </a:lnTo>
                  <a:lnTo>
                    <a:pt x="644734" y="368507"/>
                  </a:lnTo>
                  <a:lnTo>
                    <a:pt x="628050" y="444962"/>
                  </a:lnTo>
                  <a:lnTo>
                    <a:pt x="626065" y="454095"/>
                  </a:lnTo>
                  <a:lnTo>
                    <a:pt x="625048" y="460121"/>
                  </a:lnTo>
                  <a:lnTo>
                    <a:pt x="624690" y="462243"/>
                  </a:lnTo>
                  <a:lnTo>
                    <a:pt x="620667" y="469082"/>
                  </a:lnTo>
                  <a:lnTo>
                    <a:pt x="625081" y="476940"/>
                  </a:lnTo>
                  <a:lnTo>
                    <a:pt x="626611" y="484088"/>
                  </a:lnTo>
                  <a:lnTo>
                    <a:pt x="625227" y="491117"/>
                  </a:lnTo>
                  <a:lnTo>
                    <a:pt x="627909" y="495626"/>
                  </a:lnTo>
                  <a:lnTo>
                    <a:pt x="626079" y="499124"/>
                  </a:lnTo>
                  <a:lnTo>
                    <a:pt x="620297" y="505743"/>
                  </a:lnTo>
                  <a:lnTo>
                    <a:pt x="623148" y="509627"/>
                  </a:lnTo>
                  <a:lnTo>
                    <a:pt x="623703" y="518711"/>
                  </a:lnTo>
                  <a:lnTo>
                    <a:pt x="584434" y="510034"/>
                  </a:lnTo>
                  <a:lnTo>
                    <a:pt x="573174" y="507373"/>
                  </a:lnTo>
                  <a:lnTo>
                    <a:pt x="562144" y="504749"/>
                  </a:lnTo>
                  <a:lnTo>
                    <a:pt x="551928" y="502301"/>
                  </a:lnTo>
                  <a:lnTo>
                    <a:pt x="528685" y="496977"/>
                  </a:lnTo>
                  <a:lnTo>
                    <a:pt x="526958" y="496579"/>
                  </a:lnTo>
                  <a:lnTo>
                    <a:pt x="493823" y="488840"/>
                  </a:lnTo>
                  <a:lnTo>
                    <a:pt x="472490" y="483775"/>
                  </a:lnTo>
                  <a:lnTo>
                    <a:pt x="466149" y="482256"/>
                  </a:lnTo>
                  <a:lnTo>
                    <a:pt x="438526" y="475768"/>
                  </a:lnTo>
                  <a:lnTo>
                    <a:pt x="430610" y="479527"/>
                  </a:lnTo>
                  <a:lnTo>
                    <a:pt x="424034" y="481458"/>
                  </a:lnTo>
                  <a:lnTo>
                    <a:pt x="412576" y="477673"/>
                  </a:lnTo>
                  <a:lnTo>
                    <a:pt x="402433" y="477694"/>
                  </a:lnTo>
                  <a:lnTo>
                    <a:pt x="396127" y="477287"/>
                  </a:lnTo>
                  <a:lnTo>
                    <a:pt x="390942" y="476949"/>
                  </a:lnTo>
                  <a:lnTo>
                    <a:pt x="384099" y="472596"/>
                  </a:lnTo>
                  <a:lnTo>
                    <a:pt x="381330" y="472713"/>
                  </a:lnTo>
                  <a:lnTo>
                    <a:pt x="373121" y="479306"/>
                  </a:lnTo>
                  <a:lnTo>
                    <a:pt x="360986" y="477529"/>
                  </a:lnTo>
                  <a:lnTo>
                    <a:pt x="354846" y="477255"/>
                  </a:lnTo>
                  <a:lnTo>
                    <a:pt x="345698" y="476836"/>
                  </a:lnTo>
                  <a:lnTo>
                    <a:pt x="342273" y="477712"/>
                  </a:lnTo>
                  <a:lnTo>
                    <a:pt x="335103" y="479540"/>
                  </a:lnTo>
                  <a:lnTo>
                    <a:pt x="328361" y="479463"/>
                  </a:lnTo>
                  <a:lnTo>
                    <a:pt x="320608" y="483987"/>
                  </a:lnTo>
                  <a:lnTo>
                    <a:pt x="314087" y="482945"/>
                  </a:lnTo>
                  <a:lnTo>
                    <a:pt x="302494" y="482967"/>
                  </a:lnTo>
                  <a:lnTo>
                    <a:pt x="294980" y="480904"/>
                  </a:lnTo>
                  <a:lnTo>
                    <a:pt x="293442" y="480481"/>
                  </a:lnTo>
                  <a:lnTo>
                    <a:pt x="287421" y="472452"/>
                  </a:lnTo>
                  <a:lnTo>
                    <a:pt x="283501" y="471511"/>
                  </a:lnTo>
                  <a:lnTo>
                    <a:pt x="281610" y="472352"/>
                  </a:lnTo>
                  <a:lnTo>
                    <a:pt x="277640" y="474115"/>
                  </a:lnTo>
                  <a:lnTo>
                    <a:pt x="261326" y="475907"/>
                  </a:lnTo>
                  <a:lnTo>
                    <a:pt x="256792" y="478659"/>
                  </a:lnTo>
                  <a:lnTo>
                    <a:pt x="255334" y="477557"/>
                  </a:lnTo>
                  <a:lnTo>
                    <a:pt x="252949" y="475753"/>
                  </a:lnTo>
                  <a:lnTo>
                    <a:pt x="240113" y="473474"/>
                  </a:lnTo>
                  <a:lnTo>
                    <a:pt x="235693" y="476695"/>
                  </a:lnTo>
                  <a:lnTo>
                    <a:pt x="229873" y="476449"/>
                  </a:lnTo>
                  <a:lnTo>
                    <a:pt x="229292" y="467289"/>
                  </a:lnTo>
                  <a:lnTo>
                    <a:pt x="219638" y="459963"/>
                  </a:lnTo>
                  <a:lnTo>
                    <a:pt x="211636" y="459284"/>
                  </a:lnTo>
                  <a:lnTo>
                    <a:pt x="210297" y="458208"/>
                  </a:lnTo>
                  <a:lnTo>
                    <a:pt x="203783" y="452962"/>
                  </a:lnTo>
                  <a:lnTo>
                    <a:pt x="203072" y="452389"/>
                  </a:lnTo>
                  <a:lnTo>
                    <a:pt x="190321" y="451827"/>
                  </a:lnTo>
                  <a:lnTo>
                    <a:pt x="184011" y="451600"/>
                  </a:lnTo>
                  <a:lnTo>
                    <a:pt x="177716" y="448062"/>
                  </a:lnTo>
                  <a:lnTo>
                    <a:pt x="172284" y="448411"/>
                  </a:lnTo>
                  <a:lnTo>
                    <a:pt x="168174" y="451608"/>
                  </a:lnTo>
                  <a:lnTo>
                    <a:pt x="165869" y="452024"/>
                  </a:lnTo>
                  <a:lnTo>
                    <a:pt x="163041" y="452534"/>
                  </a:lnTo>
                  <a:lnTo>
                    <a:pt x="157398" y="454980"/>
                  </a:lnTo>
                  <a:lnTo>
                    <a:pt x="147537" y="456695"/>
                  </a:lnTo>
                  <a:lnTo>
                    <a:pt x="140055" y="455369"/>
                  </a:lnTo>
                  <a:lnTo>
                    <a:pt x="133238" y="457280"/>
                  </a:lnTo>
                  <a:lnTo>
                    <a:pt x="131840" y="457671"/>
                  </a:lnTo>
                  <a:lnTo>
                    <a:pt x="125878" y="455408"/>
                  </a:lnTo>
                  <a:lnTo>
                    <a:pt x="122572" y="450587"/>
                  </a:lnTo>
                  <a:lnTo>
                    <a:pt x="116948" y="450685"/>
                  </a:lnTo>
                  <a:lnTo>
                    <a:pt x="112930" y="446768"/>
                  </a:lnTo>
                  <a:lnTo>
                    <a:pt x="100497" y="439444"/>
                  </a:lnTo>
                  <a:lnTo>
                    <a:pt x="93456" y="432568"/>
                  </a:lnTo>
                  <a:lnTo>
                    <a:pt x="92521" y="429736"/>
                  </a:lnTo>
                  <a:lnTo>
                    <a:pt x="91601" y="426944"/>
                  </a:lnTo>
                  <a:lnTo>
                    <a:pt x="94111" y="420938"/>
                  </a:lnTo>
                  <a:lnTo>
                    <a:pt x="95699" y="417139"/>
                  </a:lnTo>
                  <a:lnTo>
                    <a:pt x="94597" y="409702"/>
                  </a:lnTo>
                  <a:lnTo>
                    <a:pt x="96797" y="404613"/>
                  </a:lnTo>
                  <a:lnTo>
                    <a:pt x="97693" y="402542"/>
                  </a:lnTo>
                  <a:lnTo>
                    <a:pt x="97057" y="396054"/>
                  </a:lnTo>
                  <a:lnTo>
                    <a:pt x="98653" y="389773"/>
                  </a:lnTo>
                  <a:lnTo>
                    <a:pt x="96970" y="381789"/>
                  </a:lnTo>
                  <a:lnTo>
                    <a:pt x="95386" y="371623"/>
                  </a:lnTo>
                  <a:lnTo>
                    <a:pt x="91061" y="367384"/>
                  </a:lnTo>
                  <a:lnTo>
                    <a:pt x="88529" y="362567"/>
                  </a:lnTo>
                  <a:lnTo>
                    <a:pt x="80737" y="353026"/>
                  </a:lnTo>
                  <a:lnTo>
                    <a:pt x="76472" y="351225"/>
                  </a:lnTo>
                  <a:lnTo>
                    <a:pt x="71766" y="352314"/>
                  </a:lnTo>
                  <a:lnTo>
                    <a:pt x="64852" y="353908"/>
                  </a:lnTo>
                  <a:lnTo>
                    <a:pt x="57614" y="351518"/>
                  </a:lnTo>
                  <a:lnTo>
                    <a:pt x="56948" y="351297"/>
                  </a:lnTo>
                  <a:lnTo>
                    <a:pt x="53139" y="345163"/>
                  </a:lnTo>
                  <a:lnTo>
                    <a:pt x="55260" y="339139"/>
                  </a:lnTo>
                  <a:lnTo>
                    <a:pt x="52277" y="332644"/>
                  </a:lnTo>
                  <a:lnTo>
                    <a:pt x="45972" y="332122"/>
                  </a:lnTo>
                  <a:lnTo>
                    <a:pt x="35681" y="327875"/>
                  </a:lnTo>
                  <a:lnTo>
                    <a:pt x="34472" y="322099"/>
                  </a:lnTo>
                  <a:lnTo>
                    <a:pt x="31568" y="323161"/>
                  </a:lnTo>
                  <a:lnTo>
                    <a:pt x="28180" y="324400"/>
                  </a:lnTo>
                  <a:lnTo>
                    <a:pt x="24470" y="322053"/>
                  </a:lnTo>
                  <a:lnTo>
                    <a:pt x="16717" y="325805"/>
                  </a:lnTo>
                  <a:lnTo>
                    <a:pt x="14008" y="324159"/>
                  </a:lnTo>
                  <a:lnTo>
                    <a:pt x="11345" y="318895"/>
                  </a:lnTo>
                  <a:lnTo>
                    <a:pt x="10608" y="316639"/>
                  </a:lnTo>
                  <a:lnTo>
                    <a:pt x="0" y="316716"/>
                  </a:lnTo>
                  <a:lnTo>
                    <a:pt x="3767" y="309498"/>
                  </a:lnTo>
                  <a:lnTo>
                    <a:pt x="11060" y="288352"/>
                  </a:lnTo>
                  <a:lnTo>
                    <a:pt x="15462" y="270399"/>
                  </a:lnTo>
                  <a:lnTo>
                    <a:pt x="25076" y="272610"/>
                  </a:lnTo>
                  <a:lnTo>
                    <a:pt x="29742" y="268954"/>
                  </a:lnTo>
                  <a:lnTo>
                    <a:pt x="26918" y="262262"/>
                  </a:lnTo>
                  <a:lnTo>
                    <a:pt x="18657" y="256707"/>
                  </a:lnTo>
                  <a:lnTo>
                    <a:pt x="19667" y="248703"/>
                  </a:lnTo>
                  <a:lnTo>
                    <a:pt x="19951" y="246458"/>
                  </a:lnTo>
                  <a:lnTo>
                    <a:pt x="20591" y="233294"/>
                  </a:lnTo>
                  <a:lnTo>
                    <a:pt x="17843" y="229491"/>
                  </a:lnTo>
                  <a:lnTo>
                    <a:pt x="21532" y="221054"/>
                  </a:lnTo>
                  <a:lnTo>
                    <a:pt x="26471" y="199595"/>
                  </a:lnTo>
                  <a:lnTo>
                    <a:pt x="26497" y="197329"/>
                  </a:lnTo>
                  <a:lnTo>
                    <a:pt x="27646" y="181723"/>
                  </a:lnTo>
                  <a:lnTo>
                    <a:pt x="23371" y="170733"/>
                  </a:lnTo>
                  <a:lnTo>
                    <a:pt x="27738" y="147021"/>
                  </a:lnTo>
                  <a:lnTo>
                    <a:pt x="28038" y="145401"/>
                  </a:lnTo>
                  <a:lnTo>
                    <a:pt x="29264" y="125261"/>
                  </a:lnTo>
                  <a:lnTo>
                    <a:pt x="27363" y="113962"/>
                  </a:lnTo>
                  <a:lnTo>
                    <a:pt x="24521" y="103152"/>
                  </a:lnTo>
                  <a:lnTo>
                    <a:pt x="20187" y="95589"/>
                  </a:lnTo>
                  <a:lnTo>
                    <a:pt x="19454" y="94307"/>
                  </a:lnTo>
                  <a:lnTo>
                    <a:pt x="18703" y="83259"/>
                  </a:lnTo>
                  <a:lnTo>
                    <a:pt x="21154" y="72066"/>
                  </a:lnTo>
                  <a:lnTo>
                    <a:pt x="23073" y="65704"/>
                  </a:lnTo>
                  <a:lnTo>
                    <a:pt x="22463" y="57796"/>
                  </a:lnTo>
                  <a:lnTo>
                    <a:pt x="27856" y="50143"/>
                  </a:lnTo>
                  <a:lnTo>
                    <a:pt x="32815" y="40929"/>
                  </a:lnTo>
                  <a:close/>
                </a:path>
              </a:pathLst>
            </a:custGeom>
            <a:solidFill>
              <a:srgbClr val="FFE4DA">
                <a:alpha val="100000"/>
              </a:srgbClr>
            </a:solidFill>
            <a:ln w="10840" cap="rnd">
              <a:solidFill>
                <a:srgbClr val="000000">
                  <a:alpha val="100000"/>
                </a:srgbClr>
              </a:solidFill>
              <a:prstDash val="solid"/>
              <a:round/>
            </a:ln>
          </p:spPr>
          <p:txBody>
            <a:bodyPr/>
            <a:lstStyle/>
            <a:p/>
          </p:txBody>
        </p:sp>
        <p:sp>
          <p:nvSpPr>
            <p:cNvPr id="69" name="pg68"/>
            <p:cNvSpPr/>
            <p:nvPr/>
          </p:nvSpPr>
          <p:spPr>
            <a:xfrm>
              <a:off x="1736632" y="2114869"/>
              <a:ext cx="41094" cy="49797"/>
            </a:xfrm>
            <a:custGeom>
              <a:avLst/>
              <a:pathLst>
                <a:path w="41094" h="49797">
                  <a:moveTo>
                    <a:pt x="820" y="6173"/>
                  </a:moveTo>
                  <a:lnTo>
                    <a:pt x="15329" y="8270"/>
                  </a:lnTo>
                  <a:lnTo>
                    <a:pt x="20384" y="6807"/>
                  </a:lnTo>
                  <a:lnTo>
                    <a:pt x="26091" y="64"/>
                  </a:lnTo>
                  <a:lnTo>
                    <a:pt x="29882" y="0"/>
                  </a:lnTo>
                  <a:lnTo>
                    <a:pt x="38028" y="8848"/>
                  </a:lnTo>
                  <a:lnTo>
                    <a:pt x="41094" y="21338"/>
                  </a:lnTo>
                  <a:lnTo>
                    <a:pt x="34206" y="27307"/>
                  </a:lnTo>
                  <a:lnTo>
                    <a:pt x="34887" y="33429"/>
                  </a:lnTo>
                  <a:lnTo>
                    <a:pt x="32151" y="40107"/>
                  </a:lnTo>
                  <a:lnTo>
                    <a:pt x="27939" y="42353"/>
                  </a:lnTo>
                  <a:lnTo>
                    <a:pt x="27004" y="49797"/>
                  </a:lnTo>
                  <a:lnTo>
                    <a:pt x="20685" y="49384"/>
                  </a:lnTo>
                  <a:lnTo>
                    <a:pt x="17026" y="45235"/>
                  </a:lnTo>
                  <a:lnTo>
                    <a:pt x="8518" y="39862"/>
                  </a:lnTo>
                  <a:lnTo>
                    <a:pt x="1753" y="31460"/>
                  </a:lnTo>
                  <a:lnTo>
                    <a:pt x="0" y="19011"/>
                  </a:lnTo>
                  <a:close/>
                </a:path>
              </a:pathLst>
            </a:custGeom>
            <a:solidFill>
              <a:srgbClr val="FFE4DA">
                <a:alpha val="100000"/>
              </a:srgbClr>
            </a:solidFill>
            <a:ln w="10840" cap="rnd">
              <a:solidFill>
                <a:srgbClr val="000000">
                  <a:alpha val="100000"/>
                </a:srgbClr>
              </a:solidFill>
              <a:prstDash val="solid"/>
              <a:round/>
            </a:ln>
          </p:spPr>
          <p:txBody>
            <a:bodyPr/>
            <a:lstStyle/>
            <a:p/>
          </p:txBody>
        </p:sp>
        <p:sp>
          <p:nvSpPr>
            <p:cNvPr id="70" name="pg69"/>
            <p:cNvSpPr/>
            <p:nvPr/>
          </p:nvSpPr>
          <p:spPr>
            <a:xfrm>
              <a:off x="5540519" y="3254701"/>
              <a:ext cx="460398" cy="475493"/>
            </a:xfrm>
            <a:custGeom>
              <a:avLst/>
              <a:pathLst>
                <a:path w="460398" h="475493">
                  <a:moveTo>
                    <a:pt x="5199" y="365601"/>
                  </a:moveTo>
                  <a:lnTo>
                    <a:pt x="5618" y="360125"/>
                  </a:lnTo>
                  <a:lnTo>
                    <a:pt x="5703" y="359005"/>
                  </a:lnTo>
                  <a:lnTo>
                    <a:pt x="4968" y="350000"/>
                  </a:lnTo>
                  <a:lnTo>
                    <a:pt x="1559" y="346757"/>
                  </a:lnTo>
                  <a:lnTo>
                    <a:pt x="830" y="342006"/>
                  </a:lnTo>
                  <a:lnTo>
                    <a:pt x="0" y="336603"/>
                  </a:lnTo>
                  <a:lnTo>
                    <a:pt x="3804" y="338171"/>
                  </a:lnTo>
                  <a:lnTo>
                    <a:pt x="8782" y="335697"/>
                  </a:lnTo>
                  <a:lnTo>
                    <a:pt x="14739" y="332732"/>
                  </a:lnTo>
                  <a:lnTo>
                    <a:pt x="21157" y="330280"/>
                  </a:lnTo>
                  <a:lnTo>
                    <a:pt x="26632" y="327115"/>
                  </a:lnTo>
                  <a:lnTo>
                    <a:pt x="27393" y="320528"/>
                  </a:lnTo>
                  <a:lnTo>
                    <a:pt x="26809" y="311921"/>
                  </a:lnTo>
                  <a:lnTo>
                    <a:pt x="27417" y="309116"/>
                  </a:lnTo>
                  <a:lnTo>
                    <a:pt x="27846" y="307135"/>
                  </a:lnTo>
                  <a:lnTo>
                    <a:pt x="33492" y="306175"/>
                  </a:lnTo>
                  <a:lnTo>
                    <a:pt x="37472" y="303008"/>
                  </a:lnTo>
                  <a:lnTo>
                    <a:pt x="35058" y="296559"/>
                  </a:lnTo>
                  <a:lnTo>
                    <a:pt x="30756" y="283736"/>
                  </a:lnTo>
                  <a:lnTo>
                    <a:pt x="28845" y="278377"/>
                  </a:lnTo>
                  <a:lnTo>
                    <a:pt x="33066" y="274451"/>
                  </a:lnTo>
                  <a:lnTo>
                    <a:pt x="33594" y="263275"/>
                  </a:lnTo>
                  <a:lnTo>
                    <a:pt x="35718" y="255251"/>
                  </a:lnTo>
                  <a:lnTo>
                    <a:pt x="36296" y="253060"/>
                  </a:lnTo>
                  <a:lnTo>
                    <a:pt x="39937" y="246527"/>
                  </a:lnTo>
                  <a:lnTo>
                    <a:pt x="43084" y="244230"/>
                  </a:lnTo>
                  <a:lnTo>
                    <a:pt x="50619" y="247514"/>
                  </a:lnTo>
                  <a:lnTo>
                    <a:pt x="56707" y="254865"/>
                  </a:lnTo>
                  <a:lnTo>
                    <a:pt x="63408" y="251137"/>
                  </a:lnTo>
                  <a:lnTo>
                    <a:pt x="67638" y="245421"/>
                  </a:lnTo>
                  <a:lnTo>
                    <a:pt x="64241" y="238029"/>
                  </a:lnTo>
                  <a:lnTo>
                    <a:pt x="61586" y="232658"/>
                  </a:lnTo>
                  <a:lnTo>
                    <a:pt x="66806" y="228739"/>
                  </a:lnTo>
                  <a:lnTo>
                    <a:pt x="67469" y="228241"/>
                  </a:lnTo>
                  <a:lnTo>
                    <a:pt x="64484" y="218726"/>
                  </a:lnTo>
                  <a:lnTo>
                    <a:pt x="64338" y="218261"/>
                  </a:lnTo>
                  <a:lnTo>
                    <a:pt x="66743" y="214121"/>
                  </a:lnTo>
                  <a:lnTo>
                    <a:pt x="67499" y="212819"/>
                  </a:lnTo>
                  <a:lnTo>
                    <a:pt x="69320" y="204944"/>
                  </a:lnTo>
                  <a:lnTo>
                    <a:pt x="75713" y="203276"/>
                  </a:lnTo>
                  <a:lnTo>
                    <a:pt x="80549" y="202060"/>
                  </a:lnTo>
                  <a:lnTo>
                    <a:pt x="79586" y="194803"/>
                  </a:lnTo>
                  <a:lnTo>
                    <a:pt x="84032" y="187970"/>
                  </a:lnTo>
                  <a:lnTo>
                    <a:pt x="87711" y="182191"/>
                  </a:lnTo>
                  <a:lnTo>
                    <a:pt x="92450" y="183109"/>
                  </a:lnTo>
                  <a:lnTo>
                    <a:pt x="95543" y="188277"/>
                  </a:lnTo>
                  <a:lnTo>
                    <a:pt x="97961" y="188131"/>
                  </a:lnTo>
                  <a:lnTo>
                    <a:pt x="100319" y="187988"/>
                  </a:lnTo>
                  <a:lnTo>
                    <a:pt x="108880" y="179944"/>
                  </a:lnTo>
                  <a:lnTo>
                    <a:pt x="114008" y="173164"/>
                  </a:lnTo>
                  <a:lnTo>
                    <a:pt x="119187" y="169398"/>
                  </a:lnTo>
                  <a:lnTo>
                    <a:pt x="119671" y="168143"/>
                  </a:lnTo>
                  <a:lnTo>
                    <a:pt x="122688" y="160307"/>
                  </a:lnTo>
                  <a:lnTo>
                    <a:pt x="125705" y="155703"/>
                  </a:lnTo>
                  <a:lnTo>
                    <a:pt x="133005" y="144529"/>
                  </a:lnTo>
                  <a:lnTo>
                    <a:pt x="139136" y="135411"/>
                  </a:lnTo>
                  <a:lnTo>
                    <a:pt x="141253" y="128166"/>
                  </a:lnTo>
                  <a:lnTo>
                    <a:pt x="140467" y="127335"/>
                  </a:lnTo>
                  <a:lnTo>
                    <a:pt x="135773" y="122368"/>
                  </a:lnTo>
                  <a:lnTo>
                    <a:pt x="139125" y="116415"/>
                  </a:lnTo>
                  <a:lnTo>
                    <a:pt x="137848" y="110392"/>
                  </a:lnTo>
                  <a:lnTo>
                    <a:pt x="137847" y="109998"/>
                  </a:lnTo>
                  <a:lnTo>
                    <a:pt x="137816" y="100565"/>
                  </a:lnTo>
                  <a:lnTo>
                    <a:pt x="140730" y="95542"/>
                  </a:lnTo>
                  <a:lnTo>
                    <a:pt x="142527" y="92289"/>
                  </a:lnTo>
                  <a:lnTo>
                    <a:pt x="140871" y="84064"/>
                  </a:lnTo>
                  <a:lnTo>
                    <a:pt x="139641" y="77965"/>
                  </a:lnTo>
                  <a:lnTo>
                    <a:pt x="140562" y="67915"/>
                  </a:lnTo>
                  <a:lnTo>
                    <a:pt x="140734" y="67111"/>
                  </a:lnTo>
                  <a:lnTo>
                    <a:pt x="141659" y="62782"/>
                  </a:lnTo>
                  <a:lnTo>
                    <a:pt x="143640" y="53472"/>
                  </a:lnTo>
                  <a:lnTo>
                    <a:pt x="145804" y="45718"/>
                  </a:lnTo>
                  <a:lnTo>
                    <a:pt x="140931" y="35675"/>
                  </a:lnTo>
                  <a:lnTo>
                    <a:pt x="141057" y="34311"/>
                  </a:lnTo>
                  <a:lnTo>
                    <a:pt x="141722" y="27069"/>
                  </a:lnTo>
                  <a:lnTo>
                    <a:pt x="137832" y="17857"/>
                  </a:lnTo>
                  <a:lnTo>
                    <a:pt x="131519" y="10856"/>
                  </a:lnTo>
                  <a:lnTo>
                    <a:pt x="134382" y="5016"/>
                  </a:lnTo>
                  <a:lnTo>
                    <a:pt x="138759" y="4563"/>
                  </a:lnTo>
                  <a:lnTo>
                    <a:pt x="144363" y="0"/>
                  </a:lnTo>
                  <a:lnTo>
                    <a:pt x="149197" y="21033"/>
                  </a:lnTo>
                  <a:lnTo>
                    <a:pt x="151521" y="31160"/>
                  </a:lnTo>
                  <a:lnTo>
                    <a:pt x="153240" y="38657"/>
                  </a:lnTo>
                  <a:lnTo>
                    <a:pt x="158678" y="62428"/>
                  </a:lnTo>
                  <a:lnTo>
                    <a:pt x="162939" y="81097"/>
                  </a:lnTo>
                  <a:lnTo>
                    <a:pt x="164547" y="88161"/>
                  </a:lnTo>
                  <a:lnTo>
                    <a:pt x="171672" y="119544"/>
                  </a:lnTo>
                  <a:lnTo>
                    <a:pt x="181357" y="117220"/>
                  </a:lnTo>
                  <a:lnTo>
                    <a:pt x="215460" y="108813"/>
                  </a:lnTo>
                  <a:lnTo>
                    <a:pt x="218840" y="107982"/>
                  </a:lnTo>
                  <a:lnTo>
                    <a:pt x="231244" y="104919"/>
                  </a:lnTo>
                  <a:lnTo>
                    <a:pt x="246261" y="101184"/>
                  </a:lnTo>
                  <a:lnTo>
                    <a:pt x="274533" y="93954"/>
                  </a:lnTo>
                  <a:lnTo>
                    <a:pt x="279868" y="118727"/>
                  </a:lnTo>
                  <a:lnTo>
                    <a:pt x="285488" y="143149"/>
                  </a:lnTo>
                  <a:lnTo>
                    <a:pt x="289525" y="161204"/>
                  </a:lnTo>
                  <a:lnTo>
                    <a:pt x="295032" y="156731"/>
                  </a:lnTo>
                  <a:lnTo>
                    <a:pt x="300485" y="148448"/>
                  </a:lnTo>
                  <a:lnTo>
                    <a:pt x="306433" y="142552"/>
                  </a:lnTo>
                  <a:lnTo>
                    <a:pt x="308024" y="139848"/>
                  </a:lnTo>
                  <a:lnTo>
                    <a:pt x="315161" y="127687"/>
                  </a:lnTo>
                  <a:lnTo>
                    <a:pt x="320324" y="116459"/>
                  </a:lnTo>
                  <a:lnTo>
                    <a:pt x="322668" y="115791"/>
                  </a:lnTo>
                  <a:lnTo>
                    <a:pt x="325791" y="114901"/>
                  </a:lnTo>
                  <a:lnTo>
                    <a:pt x="334624" y="117158"/>
                  </a:lnTo>
                  <a:lnTo>
                    <a:pt x="334764" y="111679"/>
                  </a:lnTo>
                  <a:lnTo>
                    <a:pt x="341410" y="99632"/>
                  </a:lnTo>
                  <a:lnTo>
                    <a:pt x="346558" y="86596"/>
                  </a:lnTo>
                  <a:lnTo>
                    <a:pt x="350637" y="89484"/>
                  </a:lnTo>
                  <a:lnTo>
                    <a:pt x="355517" y="95638"/>
                  </a:lnTo>
                  <a:lnTo>
                    <a:pt x="361010" y="95762"/>
                  </a:lnTo>
                  <a:lnTo>
                    <a:pt x="367805" y="95910"/>
                  </a:lnTo>
                  <a:lnTo>
                    <a:pt x="379972" y="93191"/>
                  </a:lnTo>
                  <a:lnTo>
                    <a:pt x="380700" y="93028"/>
                  </a:lnTo>
                  <a:lnTo>
                    <a:pt x="381713" y="87553"/>
                  </a:lnTo>
                  <a:lnTo>
                    <a:pt x="385214" y="78467"/>
                  </a:lnTo>
                  <a:lnTo>
                    <a:pt x="389933" y="76317"/>
                  </a:lnTo>
                  <a:lnTo>
                    <a:pt x="391790" y="75470"/>
                  </a:lnTo>
                  <a:lnTo>
                    <a:pt x="399498" y="69505"/>
                  </a:lnTo>
                  <a:lnTo>
                    <a:pt x="413088" y="64077"/>
                  </a:lnTo>
                  <a:lnTo>
                    <a:pt x="420123" y="69153"/>
                  </a:lnTo>
                  <a:lnTo>
                    <a:pt x="422816" y="71092"/>
                  </a:lnTo>
                  <a:lnTo>
                    <a:pt x="430520" y="68088"/>
                  </a:lnTo>
                  <a:lnTo>
                    <a:pt x="440628" y="68110"/>
                  </a:lnTo>
                  <a:lnTo>
                    <a:pt x="443283" y="75899"/>
                  </a:lnTo>
                  <a:lnTo>
                    <a:pt x="445386" y="78810"/>
                  </a:lnTo>
                  <a:lnTo>
                    <a:pt x="447477" y="81705"/>
                  </a:lnTo>
                  <a:lnTo>
                    <a:pt x="455679" y="89703"/>
                  </a:lnTo>
                  <a:lnTo>
                    <a:pt x="456728" y="96146"/>
                  </a:lnTo>
                  <a:lnTo>
                    <a:pt x="460398" y="99556"/>
                  </a:lnTo>
                  <a:lnTo>
                    <a:pt x="457724" y="113085"/>
                  </a:lnTo>
                  <a:lnTo>
                    <a:pt x="456696" y="121808"/>
                  </a:lnTo>
                  <a:lnTo>
                    <a:pt x="456012" y="127018"/>
                  </a:lnTo>
                  <a:lnTo>
                    <a:pt x="431409" y="115463"/>
                  </a:lnTo>
                  <a:lnTo>
                    <a:pt x="412935" y="106740"/>
                  </a:lnTo>
                  <a:lnTo>
                    <a:pt x="407945" y="104402"/>
                  </a:lnTo>
                  <a:lnTo>
                    <a:pt x="393861" y="97782"/>
                  </a:lnTo>
                  <a:lnTo>
                    <a:pt x="396703" y="104892"/>
                  </a:lnTo>
                  <a:lnTo>
                    <a:pt x="398196" y="112205"/>
                  </a:lnTo>
                  <a:lnTo>
                    <a:pt x="394654" y="123798"/>
                  </a:lnTo>
                  <a:lnTo>
                    <a:pt x="395604" y="128911"/>
                  </a:lnTo>
                  <a:lnTo>
                    <a:pt x="394914" y="136134"/>
                  </a:lnTo>
                  <a:lnTo>
                    <a:pt x="397309" y="139478"/>
                  </a:lnTo>
                  <a:lnTo>
                    <a:pt x="390253" y="151043"/>
                  </a:lnTo>
                  <a:lnTo>
                    <a:pt x="389022" y="156340"/>
                  </a:lnTo>
                  <a:lnTo>
                    <a:pt x="387515" y="162802"/>
                  </a:lnTo>
                  <a:lnTo>
                    <a:pt x="382539" y="167786"/>
                  </a:lnTo>
                  <a:lnTo>
                    <a:pt x="378287" y="176774"/>
                  </a:lnTo>
                  <a:lnTo>
                    <a:pt x="370252" y="183345"/>
                  </a:lnTo>
                  <a:lnTo>
                    <a:pt x="367437" y="192768"/>
                  </a:lnTo>
                  <a:lnTo>
                    <a:pt x="364803" y="202863"/>
                  </a:lnTo>
                  <a:lnTo>
                    <a:pt x="349445" y="196238"/>
                  </a:lnTo>
                  <a:lnTo>
                    <a:pt x="348355" y="202251"/>
                  </a:lnTo>
                  <a:lnTo>
                    <a:pt x="346114" y="207975"/>
                  </a:lnTo>
                  <a:lnTo>
                    <a:pt x="345276" y="218041"/>
                  </a:lnTo>
                  <a:lnTo>
                    <a:pt x="345744" y="222146"/>
                  </a:lnTo>
                  <a:lnTo>
                    <a:pt x="341262" y="230628"/>
                  </a:lnTo>
                  <a:lnTo>
                    <a:pt x="338998" y="242078"/>
                  </a:lnTo>
                  <a:lnTo>
                    <a:pt x="337789" y="249026"/>
                  </a:lnTo>
                  <a:lnTo>
                    <a:pt x="337646" y="249850"/>
                  </a:lnTo>
                  <a:lnTo>
                    <a:pt x="332796" y="259047"/>
                  </a:lnTo>
                  <a:lnTo>
                    <a:pt x="331375" y="259134"/>
                  </a:lnTo>
                  <a:lnTo>
                    <a:pt x="325184" y="259509"/>
                  </a:lnTo>
                  <a:lnTo>
                    <a:pt x="313594" y="258333"/>
                  </a:lnTo>
                  <a:lnTo>
                    <a:pt x="304046" y="247527"/>
                  </a:lnTo>
                  <a:lnTo>
                    <a:pt x="292205" y="245247"/>
                  </a:lnTo>
                  <a:lnTo>
                    <a:pt x="292645" y="256247"/>
                  </a:lnTo>
                  <a:lnTo>
                    <a:pt x="291871" y="262936"/>
                  </a:lnTo>
                  <a:lnTo>
                    <a:pt x="292992" y="267105"/>
                  </a:lnTo>
                  <a:lnTo>
                    <a:pt x="290736" y="277963"/>
                  </a:lnTo>
                  <a:lnTo>
                    <a:pt x="285033" y="285287"/>
                  </a:lnTo>
                  <a:lnTo>
                    <a:pt x="287922" y="290158"/>
                  </a:lnTo>
                  <a:lnTo>
                    <a:pt x="287149" y="291182"/>
                  </a:lnTo>
                  <a:lnTo>
                    <a:pt x="282795" y="296942"/>
                  </a:lnTo>
                  <a:lnTo>
                    <a:pt x="277618" y="304967"/>
                  </a:lnTo>
                  <a:lnTo>
                    <a:pt x="277488" y="315013"/>
                  </a:lnTo>
                  <a:lnTo>
                    <a:pt x="276589" y="321842"/>
                  </a:lnTo>
                  <a:lnTo>
                    <a:pt x="276227" y="324584"/>
                  </a:lnTo>
                  <a:lnTo>
                    <a:pt x="271914" y="336160"/>
                  </a:lnTo>
                  <a:lnTo>
                    <a:pt x="270405" y="338738"/>
                  </a:lnTo>
                  <a:lnTo>
                    <a:pt x="264528" y="348759"/>
                  </a:lnTo>
                  <a:lnTo>
                    <a:pt x="259477" y="358517"/>
                  </a:lnTo>
                  <a:lnTo>
                    <a:pt x="258842" y="364748"/>
                  </a:lnTo>
                  <a:lnTo>
                    <a:pt x="256653" y="373894"/>
                  </a:lnTo>
                  <a:lnTo>
                    <a:pt x="254412" y="379175"/>
                  </a:lnTo>
                  <a:lnTo>
                    <a:pt x="254256" y="379543"/>
                  </a:lnTo>
                  <a:lnTo>
                    <a:pt x="263031" y="385725"/>
                  </a:lnTo>
                  <a:lnTo>
                    <a:pt x="258112" y="392102"/>
                  </a:lnTo>
                  <a:lnTo>
                    <a:pt x="258595" y="398711"/>
                  </a:lnTo>
                  <a:lnTo>
                    <a:pt x="249693" y="411054"/>
                  </a:lnTo>
                  <a:lnTo>
                    <a:pt x="244098" y="417366"/>
                  </a:lnTo>
                  <a:lnTo>
                    <a:pt x="243530" y="417107"/>
                  </a:lnTo>
                  <a:lnTo>
                    <a:pt x="234528" y="413000"/>
                  </a:lnTo>
                  <a:lnTo>
                    <a:pt x="223970" y="423816"/>
                  </a:lnTo>
                  <a:lnTo>
                    <a:pt x="214396" y="431824"/>
                  </a:lnTo>
                  <a:lnTo>
                    <a:pt x="206135" y="426647"/>
                  </a:lnTo>
                  <a:lnTo>
                    <a:pt x="204007" y="427607"/>
                  </a:lnTo>
                  <a:lnTo>
                    <a:pt x="203321" y="427916"/>
                  </a:lnTo>
                  <a:lnTo>
                    <a:pt x="202479" y="433047"/>
                  </a:lnTo>
                  <a:lnTo>
                    <a:pt x="208754" y="438301"/>
                  </a:lnTo>
                  <a:lnTo>
                    <a:pt x="200969" y="444057"/>
                  </a:lnTo>
                  <a:lnTo>
                    <a:pt x="194800" y="446228"/>
                  </a:lnTo>
                  <a:lnTo>
                    <a:pt x="193281" y="446762"/>
                  </a:lnTo>
                  <a:lnTo>
                    <a:pt x="181900" y="452291"/>
                  </a:lnTo>
                  <a:lnTo>
                    <a:pt x="171548" y="460655"/>
                  </a:lnTo>
                  <a:lnTo>
                    <a:pt x="154647" y="450465"/>
                  </a:lnTo>
                  <a:lnTo>
                    <a:pt x="149709" y="460712"/>
                  </a:lnTo>
                  <a:lnTo>
                    <a:pt x="144546" y="464677"/>
                  </a:lnTo>
                  <a:lnTo>
                    <a:pt x="140190" y="469382"/>
                  </a:lnTo>
                  <a:lnTo>
                    <a:pt x="137807" y="472210"/>
                  </a:lnTo>
                  <a:lnTo>
                    <a:pt x="125774" y="475493"/>
                  </a:lnTo>
                  <a:lnTo>
                    <a:pt x="118556" y="472051"/>
                  </a:lnTo>
                  <a:lnTo>
                    <a:pt x="117966" y="471769"/>
                  </a:lnTo>
                  <a:lnTo>
                    <a:pt x="113937" y="468254"/>
                  </a:lnTo>
                  <a:lnTo>
                    <a:pt x="105920" y="468622"/>
                  </a:lnTo>
                  <a:lnTo>
                    <a:pt x="99938" y="463567"/>
                  </a:lnTo>
                  <a:lnTo>
                    <a:pt x="94551" y="456942"/>
                  </a:lnTo>
                  <a:lnTo>
                    <a:pt x="93391" y="453006"/>
                  </a:lnTo>
                  <a:lnTo>
                    <a:pt x="87553" y="449600"/>
                  </a:lnTo>
                  <a:lnTo>
                    <a:pt x="91424" y="440873"/>
                  </a:lnTo>
                  <a:lnTo>
                    <a:pt x="87042" y="438314"/>
                  </a:lnTo>
                  <a:lnTo>
                    <a:pt x="77002" y="439609"/>
                  </a:lnTo>
                  <a:lnTo>
                    <a:pt x="67752" y="434724"/>
                  </a:lnTo>
                  <a:lnTo>
                    <a:pt x="57560" y="429044"/>
                  </a:lnTo>
                  <a:lnTo>
                    <a:pt x="49519" y="426279"/>
                  </a:lnTo>
                  <a:lnTo>
                    <a:pt x="45441" y="419006"/>
                  </a:lnTo>
                  <a:lnTo>
                    <a:pt x="44331" y="417027"/>
                  </a:lnTo>
                  <a:lnTo>
                    <a:pt x="38938" y="412803"/>
                  </a:lnTo>
                  <a:lnTo>
                    <a:pt x="34946" y="408031"/>
                  </a:lnTo>
                  <a:lnTo>
                    <a:pt x="32115" y="404643"/>
                  </a:lnTo>
                  <a:lnTo>
                    <a:pt x="23916" y="400324"/>
                  </a:lnTo>
                  <a:lnTo>
                    <a:pt x="24187" y="397322"/>
                  </a:lnTo>
                  <a:lnTo>
                    <a:pt x="24666" y="391996"/>
                  </a:lnTo>
                  <a:lnTo>
                    <a:pt x="13812" y="382569"/>
                  </a:lnTo>
                  <a:lnTo>
                    <a:pt x="4127" y="374852"/>
                  </a:lnTo>
                  <a:close/>
                </a:path>
              </a:pathLst>
            </a:custGeom>
            <a:solidFill>
              <a:srgbClr val="FFFCFB">
                <a:alpha val="100000"/>
              </a:srgbClr>
            </a:solidFill>
            <a:ln w="10840" cap="rnd">
              <a:solidFill>
                <a:srgbClr val="000000">
                  <a:alpha val="100000"/>
                </a:srgbClr>
              </a:solidFill>
              <a:prstDash val="solid"/>
              <a:round/>
            </a:ln>
          </p:spPr>
          <p:txBody>
            <a:bodyPr/>
            <a:lstStyle/>
            <a:p/>
          </p:txBody>
        </p:sp>
        <p:sp>
          <p:nvSpPr>
            <p:cNvPr id="71" name="pg70"/>
            <p:cNvSpPr/>
            <p:nvPr/>
          </p:nvSpPr>
          <p:spPr>
            <a:xfrm>
              <a:off x="4401134" y="2594057"/>
              <a:ext cx="552489" cy="591312"/>
            </a:xfrm>
            <a:custGeom>
              <a:avLst/>
              <a:pathLst>
                <a:path w="552489" h="591312">
                  <a:moveTo>
                    <a:pt x="53" y="197822"/>
                  </a:moveTo>
                  <a:lnTo>
                    <a:pt x="789" y="188275"/>
                  </a:lnTo>
                  <a:lnTo>
                    <a:pt x="3293" y="186149"/>
                  </a:lnTo>
                  <a:lnTo>
                    <a:pt x="4567" y="185066"/>
                  </a:lnTo>
                  <a:lnTo>
                    <a:pt x="8500" y="177586"/>
                  </a:lnTo>
                  <a:lnTo>
                    <a:pt x="9527" y="171439"/>
                  </a:lnTo>
                  <a:lnTo>
                    <a:pt x="12474" y="164698"/>
                  </a:lnTo>
                  <a:lnTo>
                    <a:pt x="17963" y="158770"/>
                  </a:lnTo>
                  <a:lnTo>
                    <a:pt x="24644" y="155242"/>
                  </a:lnTo>
                  <a:lnTo>
                    <a:pt x="27556" y="151783"/>
                  </a:lnTo>
                  <a:lnTo>
                    <a:pt x="34220" y="150783"/>
                  </a:lnTo>
                  <a:lnTo>
                    <a:pt x="35978" y="146702"/>
                  </a:lnTo>
                  <a:lnTo>
                    <a:pt x="40989" y="143919"/>
                  </a:lnTo>
                  <a:lnTo>
                    <a:pt x="44794" y="144072"/>
                  </a:lnTo>
                  <a:lnTo>
                    <a:pt x="45571" y="139124"/>
                  </a:lnTo>
                  <a:lnTo>
                    <a:pt x="49341" y="135792"/>
                  </a:lnTo>
                  <a:lnTo>
                    <a:pt x="48297" y="124805"/>
                  </a:lnTo>
                  <a:lnTo>
                    <a:pt x="47203" y="113317"/>
                  </a:lnTo>
                  <a:lnTo>
                    <a:pt x="45056" y="90375"/>
                  </a:lnTo>
                  <a:lnTo>
                    <a:pt x="44083" y="79993"/>
                  </a:lnTo>
                  <a:lnTo>
                    <a:pt x="41938" y="57789"/>
                  </a:lnTo>
                  <a:lnTo>
                    <a:pt x="49782" y="56829"/>
                  </a:lnTo>
                  <a:lnTo>
                    <a:pt x="51414" y="52592"/>
                  </a:lnTo>
                  <a:lnTo>
                    <a:pt x="54538" y="47425"/>
                  </a:lnTo>
                  <a:lnTo>
                    <a:pt x="58402" y="46664"/>
                  </a:lnTo>
                  <a:lnTo>
                    <a:pt x="63197" y="49388"/>
                  </a:lnTo>
                  <a:lnTo>
                    <a:pt x="66470" y="49604"/>
                  </a:lnTo>
                  <a:lnTo>
                    <a:pt x="71630" y="52287"/>
                  </a:lnTo>
                  <a:lnTo>
                    <a:pt x="78315" y="50586"/>
                  </a:lnTo>
                  <a:lnTo>
                    <a:pt x="84380" y="49973"/>
                  </a:lnTo>
                  <a:lnTo>
                    <a:pt x="99564" y="42443"/>
                  </a:lnTo>
                  <a:lnTo>
                    <a:pt x="105687" y="38755"/>
                  </a:lnTo>
                  <a:lnTo>
                    <a:pt x="107762" y="38538"/>
                  </a:lnTo>
                  <a:lnTo>
                    <a:pt x="111404" y="38155"/>
                  </a:lnTo>
                  <a:lnTo>
                    <a:pt x="119918" y="32937"/>
                  </a:lnTo>
                  <a:lnTo>
                    <a:pt x="124403" y="31316"/>
                  </a:lnTo>
                  <a:lnTo>
                    <a:pt x="128139" y="27070"/>
                  </a:lnTo>
                  <a:lnTo>
                    <a:pt x="133238" y="25167"/>
                  </a:lnTo>
                  <a:lnTo>
                    <a:pt x="136864" y="20761"/>
                  </a:lnTo>
                  <a:lnTo>
                    <a:pt x="141164" y="23241"/>
                  </a:lnTo>
                  <a:lnTo>
                    <a:pt x="144138" y="19530"/>
                  </a:lnTo>
                  <a:lnTo>
                    <a:pt x="147885" y="17845"/>
                  </a:lnTo>
                  <a:lnTo>
                    <a:pt x="152294" y="14193"/>
                  </a:lnTo>
                  <a:lnTo>
                    <a:pt x="156449" y="10705"/>
                  </a:lnTo>
                  <a:lnTo>
                    <a:pt x="155162" y="3258"/>
                  </a:lnTo>
                  <a:lnTo>
                    <a:pt x="160733" y="0"/>
                  </a:lnTo>
                  <a:lnTo>
                    <a:pt x="167749" y="4468"/>
                  </a:lnTo>
                  <a:lnTo>
                    <a:pt x="172306" y="7135"/>
                  </a:lnTo>
                  <a:lnTo>
                    <a:pt x="178486" y="12382"/>
                  </a:lnTo>
                  <a:lnTo>
                    <a:pt x="174753" y="22343"/>
                  </a:lnTo>
                  <a:lnTo>
                    <a:pt x="170031" y="30592"/>
                  </a:lnTo>
                  <a:lnTo>
                    <a:pt x="168635" y="34191"/>
                  </a:lnTo>
                  <a:lnTo>
                    <a:pt x="171796" y="39239"/>
                  </a:lnTo>
                  <a:lnTo>
                    <a:pt x="166775" y="45328"/>
                  </a:lnTo>
                  <a:lnTo>
                    <a:pt x="165818" y="50945"/>
                  </a:lnTo>
                  <a:lnTo>
                    <a:pt x="164107" y="54461"/>
                  </a:lnTo>
                  <a:lnTo>
                    <a:pt x="166940" y="54811"/>
                  </a:lnTo>
                  <a:lnTo>
                    <a:pt x="169447" y="55121"/>
                  </a:lnTo>
                  <a:lnTo>
                    <a:pt x="175219" y="50037"/>
                  </a:lnTo>
                  <a:lnTo>
                    <a:pt x="178184" y="48507"/>
                  </a:lnTo>
                  <a:lnTo>
                    <a:pt x="181429" y="45271"/>
                  </a:lnTo>
                  <a:lnTo>
                    <a:pt x="182348" y="39003"/>
                  </a:lnTo>
                  <a:lnTo>
                    <a:pt x="189771" y="44430"/>
                  </a:lnTo>
                  <a:lnTo>
                    <a:pt x="199566" y="51380"/>
                  </a:lnTo>
                  <a:lnTo>
                    <a:pt x="201083" y="51021"/>
                  </a:lnTo>
                  <a:lnTo>
                    <a:pt x="204893" y="50116"/>
                  </a:lnTo>
                  <a:lnTo>
                    <a:pt x="211528" y="53095"/>
                  </a:lnTo>
                  <a:lnTo>
                    <a:pt x="213218" y="52275"/>
                  </a:lnTo>
                  <a:lnTo>
                    <a:pt x="216538" y="56225"/>
                  </a:lnTo>
                  <a:lnTo>
                    <a:pt x="221236" y="53028"/>
                  </a:lnTo>
                  <a:lnTo>
                    <a:pt x="225978" y="57070"/>
                  </a:lnTo>
                  <a:lnTo>
                    <a:pt x="232707" y="58784"/>
                  </a:lnTo>
                  <a:lnTo>
                    <a:pt x="239146" y="68653"/>
                  </a:lnTo>
                  <a:lnTo>
                    <a:pt x="243950" y="79281"/>
                  </a:lnTo>
                  <a:lnTo>
                    <a:pt x="261964" y="81988"/>
                  </a:lnTo>
                  <a:lnTo>
                    <a:pt x="289360" y="86018"/>
                  </a:lnTo>
                  <a:lnTo>
                    <a:pt x="340987" y="93292"/>
                  </a:lnTo>
                  <a:lnTo>
                    <a:pt x="350896" y="97575"/>
                  </a:lnTo>
                  <a:lnTo>
                    <a:pt x="356669" y="100062"/>
                  </a:lnTo>
                  <a:lnTo>
                    <a:pt x="368615" y="105190"/>
                  </a:lnTo>
                  <a:lnTo>
                    <a:pt x="375070" y="103515"/>
                  </a:lnTo>
                  <a:lnTo>
                    <a:pt x="380485" y="104477"/>
                  </a:lnTo>
                  <a:lnTo>
                    <a:pt x="380876" y="104547"/>
                  </a:lnTo>
                  <a:lnTo>
                    <a:pt x="383281" y="107469"/>
                  </a:lnTo>
                  <a:lnTo>
                    <a:pt x="387332" y="106712"/>
                  </a:lnTo>
                  <a:lnTo>
                    <a:pt x="388620" y="103230"/>
                  </a:lnTo>
                  <a:lnTo>
                    <a:pt x="394635" y="101601"/>
                  </a:lnTo>
                  <a:lnTo>
                    <a:pt x="406070" y="105487"/>
                  </a:lnTo>
                  <a:lnTo>
                    <a:pt x="408545" y="103515"/>
                  </a:lnTo>
                  <a:lnTo>
                    <a:pt x="415611" y="106831"/>
                  </a:lnTo>
                  <a:lnTo>
                    <a:pt x="421304" y="105507"/>
                  </a:lnTo>
                  <a:lnTo>
                    <a:pt x="427842" y="106680"/>
                  </a:lnTo>
                  <a:lnTo>
                    <a:pt x="433896" y="109054"/>
                  </a:lnTo>
                  <a:lnTo>
                    <a:pt x="434045" y="109112"/>
                  </a:lnTo>
                  <a:lnTo>
                    <a:pt x="438742" y="114693"/>
                  </a:lnTo>
                  <a:lnTo>
                    <a:pt x="434221" y="122630"/>
                  </a:lnTo>
                  <a:lnTo>
                    <a:pt x="437371" y="125240"/>
                  </a:lnTo>
                  <a:lnTo>
                    <a:pt x="442079" y="126405"/>
                  </a:lnTo>
                  <a:lnTo>
                    <a:pt x="442903" y="126609"/>
                  </a:lnTo>
                  <a:lnTo>
                    <a:pt x="447460" y="124188"/>
                  </a:lnTo>
                  <a:lnTo>
                    <a:pt x="450726" y="127930"/>
                  </a:lnTo>
                  <a:lnTo>
                    <a:pt x="458879" y="127933"/>
                  </a:lnTo>
                  <a:lnTo>
                    <a:pt x="463800" y="131511"/>
                  </a:lnTo>
                  <a:lnTo>
                    <a:pt x="466745" y="133649"/>
                  </a:lnTo>
                  <a:lnTo>
                    <a:pt x="469546" y="137215"/>
                  </a:lnTo>
                  <a:lnTo>
                    <a:pt x="465964" y="140557"/>
                  </a:lnTo>
                  <a:lnTo>
                    <a:pt x="471157" y="145697"/>
                  </a:lnTo>
                  <a:lnTo>
                    <a:pt x="470966" y="150351"/>
                  </a:lnTo>
                  <a:lnTo>
                    <a:pt x="470425" y="157207"/>
                  </a:lnTo>
                  <a:lnTo>
                    <a:pt x="471317" y="164020"/>
                  </a:lnTo>
                  <a:lnTo>
                    <a:pt x="468069" y="168420"/>
                  </a:lnTo>
                  <a:lnTo>
                    <a:pt x="468226" y="175281"/>
                  </a:lnTo>
                  <a:lnTo>
                    <a:pt x="468413" y="180657"/>
                  </a:lnTo>
                  <a:lnTo>
                    <a:pt x="474205" y="179696"/>
                  </a:lnTo>
                  <a:lnTo>
                    <a:pt x="478737" y="178810"/>
                  </a:lnTo>
                  <a:lnTo>
                    <a:pt x="482220" y="174392"/>
                  </a:lnTo>
                  <a:lnTo>
                    <a:pt x="487073" y="175677"/>
                  </a:lnTo>
                  <a:lnTo>
                    <a:pt x="487208" y="182723"/>
                  </a:lnTo>
                  <a:lnTo>
                    <a:pt x="484586" y="192720"/>
                  </a:lnTo>
                  <a:lnTo>
                    <a:pt x="482759" y="199497"/>
                  </a:lnTo>
                  <a:lnTo>
                    <a:pt x="488014" y="204965"/>
                  </a:lnTo>
                  <a:lnTo>
                    <a:pt x="493238" y="210115"/>
                  </a:lnTo>
                  <a:lnTo>
                    <a:pt x="498823" y="210748"/>
                  </a:lnTo>
                  <a:lnTo>
                    <a:pt x="496553" y="217858"/>
                  </a:lnTo>
                  <a:lnTo>
                    <a:pt x="497516" y="226921"/>
                  </a:lnTo>
                  <a:lnTo>
                    <a:pt x="491435" y="228214"/>
                  </a:lnTo>
                  <a:lnTo>
                    <a:pt x="485535" y="230666"/>
                  </a:lnTo>
                  <a:lnTo>
                    <a:pt x="481041" y="232530"/>
                  </a:lnTo>
                  <a:lnTo>
                    <a:pt x="478807" y="236868"/>
                  </a:lnTo>
                  <a:lnTo>
                    <a:pt x="480280" y="243435"/>
                  </a:lnTo>
                  <a:lnTo>
                    <a:pt x="479086" y="245802"/>
                  </a:lnTo>
                  <a:lnTo>
                    <a:pt x="475231" y="251649"/>
                  </a:lnTo>
                  <a:lnTo>
                    <a:pt x="473027" y="260425"/>
                  </a:lnTo>
                  <a:lnTo>
                    <a:pt x="469817" y="265743"/>
                  </a:lnTo>
                  <a:lnTo>
                    <a:pt x="469338" y="271546"/>
                  </a:lnTo>
                  <a:lnTo>
                    <a:pt x="469184" y="273406"/>
                  </a:lnTo>
                  <a:lnTo>
                    <a:pt x="470569" y="280576"/>
                  </a:lnTo>
                  <a:lnTo>
                    <a:pt x="467319" y="286008"/>
                  </a:lnTo>
                  <a:lnTo>
                    <a:pt x="471303" y="289909"/>
                  </a:lnTo>
                  <a:lnTo>
                    <a:pt x="477257" y="290300"/>
                  </a:lnTo>
                  <a:lnTo>
                    <a:pt x="480578" y="283810"/>
                  </a:lnTo>
                  <a:lnTo>
                    <a:pt x="482888" y="278838"/>
                  </a:lnTo>
                  <a:lnTo>
                    <a:pt x="490831" y="273472"/>
                  </a:lnTo>
                  <a:lnTo>
                    <a:pt x="491835" y="271375"/>
                  </a:lnTo>
                  <a:lnTo>
                    <a:pt x="492769" y="269423"/>
                  </a:lnTo>
                  <a:lnTo>
                    <a:pt x="493582" y="267965"/>
                  </a:lnTo>
                  <a:lnTo>
                    <a:pt x="494914" y="265572"/>
                  </a:lnTo>
                  <a:lnTo>
                    <a:pt x="494184" y="261463"/>
                  </a:lnTo>
                  <a:lnTo>
                    <a:pt x="499630" y="250620"/>
                  </a:lnTo>
                  <a:lnTo>
                    <a:pt x="504595" y="242696"/>
                  </a:lnTo>
                  <a:lnTo>
                    <a:pt x="509150" y="241226"/>
                  </a:lnTo>
                  <a:lnTo>
                    <a:pt x="510374" y="239395"/>
                  </a:lnTo>
                  <a:lnTo>
                    <a:pt x="516407" y="236223"/>
                  </a:lnTo>
                  <a:lnTo>
                    <a:pt x="520334" y="229089"/>
                  </a:lnTo>
                  <a:lnTo>
                    <a:pt x="523971" y="217834"/>
                  </a:lnTo>
                  <a:lnTo>
                    <a:pt x="529179" y="207850"/>
                  </a:lnTo>
                  <a:lnTo>
                    <a:pt x="529844" y="196147"/>
                  </a:lnTo>
                  <a:lnTo>
                    <a:pt x="535548" y="194451"/>
                  </a:lnTo>
                  <a:lnTo>
                    <a:pt x="539702" y="188822"/>
                  </a:lnTo>
                  <a:lnTo>
                    <a:pt x="539888" y="182414"/>
                  </a:lnTo>
                  <a:lnTo>
                    <a:pt x="543833" y="176936"/>
                  </a:lnTo>
                  <a:lnTo>
                    <a:pt x="547430" y="175485"/>
                  </a:lnTo>
                  <a:lnTo>
                    <a:pt x="551225" y="176024"/>
                  </a:lnTo>
                  <a:lnTo>
                    <a:pt x="552489" y="184377"/>
                  </a:lnTo>
                  <a:lnTo>
                    <a:pt x="547324" y="190673"/>
                  </a:lnTo>
                  <a:lnTo>
                    <a:pt x="548282" y="197536"/>
                  </a:lnTo>
                  <a:lnTo>
                    <a:pt x="547856" y="205125"/>
                  </a:lnTo>
                  <a:lnTo>
                    <a:pt x="542222" y="215050"/>
                  </a:lnTo>
                  <a:lnTo>
                    <a:pt x="539043" y="224269"/>
                  </a:lnTo>
                  <a:lnTo>
                    <a:pt x="538684" y="232718"/>
                  </a:lnTo>
                  <a:lnTo>
                    <a:pt x="533315" y="240696"/>
                  </a:lnTo>
                  <a:lnTo>
                    <a:pt x="530609" y="249473"/>
                  </a:lnTo>
                  <a:lnTo>
                    <a:pt x="527331" y="262925"/>
                  </a:lnTo>
                  <a:lnTo>
                    <a:pt x="525808" y="269146"/>
                  </a:lnTo>
                  <a:lnTo>
                    <a:pt x="522502" y="275726"/>
                  </a:lnTo>
                  <a:lnTo>
                    <a:pt x="520236" y="293025"/>
                  </a:lnTo>
                  <a:lnTo>
                    <a:pt x="518755" y="311220"/>
                  </a:lnTo>
                  <a:lnTo>
                    <a:pt x="518687" y="312058"/>
                  </a:lnTo>
                  <a:lnTo>
                    <a:pt x="522144" y="319807"/>
                  </a:lnTo>
                  <a:lnTo>
                    <a:pt x="524483" y="326074"/>
                  </a:lnTo>
                  <a:lnTo>
                    <a:pt x="522462" y="333283"/>
                  </a:lnTo>
                  <a:lnTo>
                    <a:pt x="517298" y="337858"/>
                  </a:lnTo>
                  <a:lnTo>
                    <a:pt x="513187" y="345208"/>
                  </a:lnTo>
                  <a:lnTo>
                    <a:pt x="511376" y="361122"/>
                  </a:lnTo>
                  <a:lnTo>
                    <a:pt x="510040" y="371266"/>
                  </a:lnTo>
                  <a:lnTo>
                    <a:pt x="509703" y="373810"/>
                  </a:lnTo>
                  <a:lnTo>
                    <a:pt x="511863" y="382011"/>
                  </a:lnTo>
                  <a:lnTo>
                    <a:pt x="515191" y="387314"/>
                  </a:lnTo>
                  <a:lnTo>
                    <a:pt x="515320" y="393287"/>
                  </a:lnTo>
                  <a:lnTo>
                    <a:pt x="516365" y="398973"/>
                  </a:lnTo>
                  <a:lnTo>
                    <a:pt x="510698" y="415539"/>
                  </a:lnTo>
                  <a:lnTo>
                    <a:pt x="511006" y="418193"/>
                  </a:lnTo>
                  <a:lnTo>
                    <a:pt x="511780" y="424846"/>
                  </a:lnTo>
                  <a:lnTo>
                    <a:pt x="508649" y="435038"/>
                  </a:lnTo>
                  <a:lnTo>
                    <a:pt x="506248" y="450631"/>
                  </a:lnTo>
                  <a:lnTo>
                    <a:pt x="507714" y="465306"/>
                  </a:lnTo>
                  <a:lnTo>
                    <a:pt x="507782" y="465966"/>
                  </a:lnTo>
                  <a:lnTo>
                    <a:pt x="508689" y="474754"/>
                  </a:lnTo>
                  <a:lnTo>
                    <a:pt x="512779" y="482426"/>
                  </a:lnTo>
                  <a:lnTo>
                    <a:pt x="511266" y="489202"/>
                  </a:lnTo>
                  <a:lnTo>
                    <a:pt x="517746" y="497889"/>
                  </a:lnTo>
                  <a:lnTo>
                    <a:pt x="520188" y="509299"/>
                  </a:lnTo>
                  <a:lnTo>
                    <a:pt x="521050" y="510219"/>
                  </a:lnTo>
                  <a:lnTo>
                    <a:pt x="521786" y="511005"/>
                  </a:lnTo>
                  <a:lnTo>
                    <a:pt x="528140" y="517777"/>
                  </a:lnTo>
                  <a:lnTo>
                    <a:pt x="528001" y="529129"/>
                  </a:lnTo>
                  <a:lnTo>
                    <a:pt x="526999" y="533661"/>
                  </a:lnTo>
                  <a:lnTo>
                    <a:pt x="526248" y="537047"/>
                  </a:lnTo>
                  <a:lnTo>
                    <a:pt x="527636" y="545570"/>
                  </a:lnTo>
                  <a:lnTo>
                    <a:pt x="530559" y="556892"/>
                  </a:lnTo>
                  <a:lnTo>
                    <a:pt x="521111" y="558184"/>
                  </a:lnTo>
                  <a:lnTo>
                    <a:pt x="491890" y="562107"/>
                  </a:lnTo>
                  <a:lnTo>
                    <a:pt x="490206" y="562330"/>
                  </a:lnTo>
                  <a:lnTo>
                    <a:pt x="481716" y="563603"/>
                  </a:lnTo>
                  <a:lnTo>
                    <a:pt x="462154" y="566499"/>
                  </a:lnTo>
                  <a:lnTo>
                    <a:pt x="442763" y="569399"/>
                  </a:lnTo>
                  <a:lnTo>
                    <a:pt x="436057" y="570256"/>
                  </a:lnTo>
                  <a:lnTo>
                    <a:pt x="420154" y="572266"/>
                  </a:lnTo>
                  <a:lnTo>
                    <a:pt x="415090" y="572899"/>
                  </a:lnTo>
                  <a:lnTo>
                    <a:pt x="410203" y="573507"/>
                  </a:lnTo>
                  <a:lnTo>
                    <a:pt x="378830" y="577175"/>
                  </a:lnTo>
                  <a:lnTo>
                    <a:pt x="375368" y="577571"/>
                  </a:lnTo>
                  <a:lnTo>
                    <a:pt x="366445" y="578587"/>
                  </a:lnTo>
                  <a:lnTo>
                    <a:pt x="332971" y="582392"/>
                  </a:lnTo>
                  <a:lnTo>
                    <a:pt x="324276" y="583356"/>
                  </a:lnTo>
                  <a:lnTo>
                    <a:pt x="295482" y="586608"/>
                  </a:lnTo>
                  <a:lnTo>
                    <a:pt x="275750" y="589035"/>
                  </a:lnTo>
                  <a:lnTo>
                    <a:pt x="274718" y="589161"/>
                  </a:lnTo>
                  <a:lnTo>
                    <a:pt x="254692" y="591312"/>
                  </a:lnTo>
                  <a:lnTo>
                    <a:pt x="250780" y="582636"/>
                  </a:lnTo>
                  <a:lnTo>
                    <a:pt x="247312" y="576355"/>
                  </a:lnTo>
                  <a:lnTo>
                    <a:pt x="242876" y="574301"/>
                  </a:lnTo>
                  <a:lnTo>
                    <a:pt x="232039" y="572947"/>
                  </a:lnTo>
                  <a:lnTo>
                    <a:pt x="227589" y="572175"/>
                  </a:lnTo>
                  <a:lnTo>
                    <a:pt x="223125" y="571398"/>
                  </a:lnTo>
                  <a:lnTo>
                    <a:pt x="215276" y="567486"/>
                  </a:lnTo>
                  <a:lnTo>
                    <a:pt x="209297" y="560655"/>
                  </a:lnTo>
                  <a:lnTo>
                    <a:pt x="205315" y="549187"/>
                  </a:lnTo>
                  <a:lnTo>
                    <a:pt x="200970" y="544394"/>
                  </a:lnTo>
                  <a:lnTo>
                    <a:pt x="198261" y="535050"/>
                  </a:lnTo>
                  <a:lnTo>
                    <a:pt x="197752" y="533539"/>
                  </a:lnTo>
                  <a:lnTo>
                    <a:pt x="195524" y="526922"/>
                  </a:lnTo>
                  <a:lnTo>
                    <a:pt x="194915" y="521426"/>
                  </a:lnTo>
                  <a:lnTo>
                    <a:pt x="194117" y="514230"/>
                  </a:lnTo>
                  <a:lnTo>
                    <a:pt x="197509" y="508540"/>
                  </a:lnTo>
                  <a:lnTo>
                    <a:pt x="201328" y="501764"/>
                  </a:lnTo>
                  <a:lnTo>
                    <a:pt x="203709" y="497207"/>
                  </a:lnTo>
                  <a:lnTo>
                    <a:pt x="198119" y="489831"/>
                  </a:lnTo>
                  <a:lnTo>
                    <a:pt x="193251" y="487527"/>
                  </a:lnTo>
                  <a:lnTo>
                    <a:pt x="187659" y="482936"/>
                  </a:lnTo>
                  <a:lnTo>
                    <a:pt x="188008" y="478966"/>
                  </a:lnTo>
                  <a:lnTo>
                    <a:pt x="186697" y="476912"/>
                  </a:lnTo>
                  <a:lnTo>
                    <a:pt x="184182" y="472966"/>
                  </a:lnTo>
                  <a:lnTo>
                    <a:pt x="184878" y="466251"/>
                  </a:lnTo>
                  <a:lnTo>
                    <a:pt x="182526" y="457898"/>
                  </a:lnTo>
                  <a:lnTo>
                    <a:pt x="180103" y="453405"/>
                  </a:lnTo>
                  <a:lnTo>
                    <a:pt x="177230" y="444845"/>
                  </a:lnTo>
                  <a:lnTo>
                    <a:pt x="177950" y="436865"/>
                  </a:lnTo>
                  <a:lnTo>
                    <a:pt x="178525" y="430459"/>
                  </a:lnTo>
                  <a:lnTo>
                    <a:pt x="173321" y="421111"/>
                  </a:lnTo>
                  <a:lnTo>
                    <a:pt x="172922" y="420396"/>
                  </a:lnTo>
                  <a:lnTo>
                    <a:pt x="165700" y="412536"/>
                  </a:lnTo>
                  <a:lnTo>
                    <a:pt x="158482" y="404328"/>
                  </a:lnTo>
                  <a:lnTo>
                    <a:pt x="156632" y="402221"/>
                  </a:lnTo>
                  <a:lnTo>
                    <a:pt x="145052" y="400399"/>
                  </a:lnTo>
                  <a:lnTo>
                    <a:pt x="143680" y="400182"/>
                  </a:lnTo>
                  <a:lnTo>
                    <a:pt x="136095" y="395990"/>
                  </a:lnTo>
                  <a:lnTo>
                    <a:pt x="128469" y="388113"/>
                  </a:lnTo>
                  <a:lnTo>
                    <a:pt x="118690" y="384375"/>
                  </a:lnTo>
                  <a:lnTo>
                    <a:pt x="114730" y="380362"/>
                  </a:lnTo>
                  <a:lnTo>
                    <a:pt x="110667" y="376239"/>
                  </a:lnTo>
                  <a:lnTo>
                    <a:pt x="107302" y="364942"/>
                  </a:lnTo>
                  <a:lnTo>
                    <a:pt x="102246" y="359560"/>
                  </a:lnTo>
                  <a:lnTo>
                    <a:pt x="90277" y="355057"/>
                  </a:lnTo>
                  <a:lnTo>
                    <a:pt x="87650" y="354066"/>
                  </a:lnTo>
                  <a:lnTo>
                    <a:pt x="75794" y="351005"/>
                  </a:lnTo>
                  <a:lnTo>
                    <a:pt x="74467" y="349954"/>
                  </a:lnTo>
                  <a:lnTo>
                    <a:pt x="69769" y="346231"/>
                  </a:lnTo>
                  <a:lnTo>
                    <a:pt x="66936" y="339477"/>
                  </a:lnTo>
                  <a:lnTo>
                    <a:pt x="66651" y="339335"/>
                  </a:lnTo>
                  <a:lnTo>
                    <a:pt x="62206" y="337129"/>
                  </a:lnTo>
                  <a:lnTo>
                    <a:pt x="58657" y="337550"/>
                  </a:lnTo>
                  <a:lnTo>
                    <a:pt x="44291" y="336294"/>
                  </a:lnTo>
                  <a:lnTo>
                    <a:pt x="37394" y="332228"/>
                  </a:lnTo>
                  <a:lnTo>
                    <a:pt x="29095" y="322754"/>
                  </a:lnTo>
                  <a:lnTo>
                    <a:pt x="25489" y="319674"/>
                  </a:lnTo>
                  <a:lnTo>
                    <a:pt x="19262" y="314346"/>
                  </a:lnTo>
                  <a:lnTo>
                    <a:pt x="17938" y="313212"/>
                  </a:lnTo>
                  <a:lnTo>
                    <a:pt x="20368" y="301506"/>
                  </a:lnTo>
                  <a:lnTo>
                    <a:pt x="20423" y="300485"/>
                  </a:lnTo>
                  <a:lnTo>
                    <a:pt x="20999" y="289801"/>
                  </a:lnTo>
                  <a:lnTo>
                    <a:pt x="19000" y="279174"/>
                  </a:lnTo>
                  <a:lnTo>
                    <a:pt x="14660" y="273827"/>
                  </a:lnTo>
                  <a:lnTo>
                    <a:pt x="19917" y="266945"/>
                  </a:lnTo>
                  <a:lnTo>
                    <a:pt x="19486" y="265614"/>
                  </a:lnTo>
                  <a:lnTo>
                    <a:pt x="16480" y="256338"/>
                  </a:lnTo>
                  <a:lnTo>
                    <a:pt x="16382" y="254355"/>
                  </a:lnTo>
                  <a:lnTo>
                    <a:pt x="15883" y="244392"/>
                  </a:lnTo>
                  <a:lnTo>
                    <a:pt x="17016" y="242805"/>
                  </a:lnTo>
                  <a:lnTo>
                    <a:pt x="21118" y="237049"/>
                  </a:lnTo>
                  <a:lnTo>
                    <a:pt x="24159" y="228798"/>
                  </a:lnTo>
                  <a:lnTo>
                    <a:pt x="24740" y="223151"/>
                  </a:lnTo>
                  <a:lnTo>
                    <a:pt x="20612" y="218939"/>
                  </a:lnTo>
                  <a:lnTo>
                    <a:pt x="16148" y="212212"/>
                  </a:lnTo>
                  <a:lnTo>
                    <a:pt x="13091" y="208233"/>
                  </a:lnTo>
                  <a:lnTo>
                    <a:pt x="8898" y="207894"/>
                  </a:lnTo>
                  <a:lnTo>
                    <a:pt x="1399" y="207151"/>
                  </a:lnTo>
                  <a:lnTo>
                    <a:pt x="0" y="198514"/>
                  </a:lnTo>
                  <a:close/>
                </a:path>
              </a:pathLst>
            </a:custGeom>
            <a:solidFill>
              <a:srgbClr val="FFF9F7">
                <a:alpha val="100000"/>
              </a:srgbClr>
            </a:solidFill>
            <a:ln w="10840" cap="rnd">
              <a:solidFill>
                <a:srgbClr val="000000">
                  <a:alpha val="100000"/>
                </a:srgbClr>
              </a:solidFill>
              <a:prstDash val="solid"/>
              <a:round/>
            </a:ln>
          </p:spPr>
          <p:txBody>
            <a:bodyPr/>
            <a:lstStyle/>
            <a:p/>
          </p:txBody>
        </p:sp>
        <p:sp>
          <p:nvSpPr>
            <p:cNvPr id="72" name="pg71"/>
            <p:cNvSpPr/>
            <p:nvPr/>
          </p:nvSpPr>
          <p:spPr>
            <a:xfrm>
              <a:off x="2636537" y="2835719"/>
              <a:ext cx="723535" cy="592234"/>
            </a:xfrm>
            <a:custGeom>
              <a:avLst/>
              <a:pathLst>
                <a:path w="723535" h="592234">
                  <a:moveTo>
                    <a:pt x="67150" y="17615"/>
                  </a:moveTo>
                  <a:lnTo>
                    <a:pt x="70759" y="0"/>
                  </a:lnTo>
                  <a:lnTo>
                    <a:pt x="94878" y="3065"/>
                  </a:lnTo>
                  <a:lnTo>
                    <a:pt x="102103" y="5460"/>
                  </a:lnTo>
                  <a:lnTo>
                    <a:pt x="137638" y="9196"/>
                  </a:lnTo>
                  <a:lnTo>
                    <a:pt x="168358" y="12542"/>
                  </a:lnTo>
                  <a:lnTo>
                    <a:pt x="186655" y="14829"/>
                  </a:lnTo>
                  <a:lnTo>
                    <a:pt x="207529" y="17383"/>
                  </a:lnTo>
                  <a:lnTo>
                    <a:pt x="251464" y="22045"/>
                  </a:lnTo>
                  <a:lnTo>
                    <a:pt x="255211" y="23309"/>
                  </a:lnTo>
                  <a:lnTo>
                    <a:pt x="296329" y="27818"/>
                  </a:lnTo>
                  <a:lnTo>
                    <a:pt x="307605" y="29014"/>
                  </a:lnTo>
                  <a:lnTo>
                    <a:pt x="331158" y="31337"/>
                  </a:lnTo>
                  <a:lnTo>
                    <a:pt x="354628" y="33578"/>
                  </a:lnTo>
                  <a:lnTo>
                    <a:pt x="362646" y="34372"/>
                  </a:lnTo>
                  <a:lnTo>
                    <a:pt x="414990" y="39344"/>
                  </a:lnTo>
                  <a:lnTo>
                    <a:pt x="458201" y="43895"/>
                  </a:lnTo>
                  <a:lnTo>
                    <a:pt x="516700" y="48939"/>
                  </a:lnTo>
                  <a:lnTo>
                    <a:pt x="539094" y="50136"/>
                  </a:lnTo>
                  <a:lnTo>
                    <a:pt x="555684" y="50980"/>
                  </a:lnTo>
                  <a:lnTo>
                    <a:pt x="627983" y="55879"/>
                  </a:lnTo>
                  <a:lnTo>
                    <a:pt x="631579" y="56105"/>
                  </a:lnTo>
                  <a:lnTo>
                    <a:pt x="632796" y="56181"/>
                  </a:lnTo>
                  <a:lnTo>
                    <a:pt x="723535" y="61656"/>
                  </a:lnTo>
                  <a:lnTo>
                    <a:pt x="721680" y="102311"/>
                  </a:lnTo>
                  <a:lnTo>
                    <a:pt x="720894" y="118293"/>
                  </a:lnTo>
                  <a:lnTo>
                    <a:pt x="718805" y="160921"/>
                  </a:lnTo>
                  <a:lnTo>
                    <a:pt x="718345" y="170163"/>
                  </a:lnTo>
                  <a:lnTo>
                    <a:pt x="718086" y="175382"/>
                  </a:lnTo>
                  <a:lnTo>
                    <a:pt x="716191" y="213573"/>
                  </a:lnTo>
                  <a:lnTo>
                    <a:pt x="714307" y="252730"/>
                  </a:lnTo>
                  <a:lnTo>
                    <a:pt x="713969" y="260071"/>
                  </a:lnTo>
                  <a:lnTo>
                    <a:pt x="713814" y="263459"/>
                  </a:lnTo>
                  <a:lnTo>
                    <a:pt x="712668" y="288428"/>
                  </a:lnTo>
                  <a:lnTo>
                    <a:pt x="710865" y="326834"/>
                  </a:lnTo>
                  <a:lnTo>
                    <a:pt x="708531" y="375919"/>
                  </a:lnTo>
                  <a:lnTo>
                    <a:pt x="708400" y="378462"/>
                  </a:lnTo>
                  <a:lnTo>
                    <a:pt x="707638" y="393303"/>
                  </a:lnTo>
                  <a:lnTo>
                    <a:pt x="706064" y="426497"/>
                  </a:lnTo>
                  <a:lnTo>
                    <a:pt x="704576" y="457515"/>
                  </a:lnTo>
                  <a:lnTo>
                    <a:pt x="704480" y="459453"/>
                  </a:lnTo>
                  <a:lnTo>
                    <a:pt x="703712" y="474885"/>
                  </a:lnTo>
                  <a:lnTo>
                    <a:pt x="702539" y="499779"/>
                  </a:lnTo>
                  <a:lnTo>
                    <a:pt x="702012" y="510967"/>
                  </a:lnTo>
                  <a:lnTo>
                    <a:pt x="701709" y="517525"/>
                  </a:lnTo>
                  <a:lnTo>
                    <a:pt x="700659" y="540233"/>
                  </a:lnTo>
                  <a:lnTo>
                    <a:pt x="699915" y="555499"/>
                  </a:lnTo>
                  <a:lnTo>
                    <a:pt x="698813" y="577229"/>
                  </a:lnTo>
                  <a:lnTo>
                    <a:pt x="698090" y="592234"/>
                  </a:lnTo>
                  <a:lnTo>
                    <a:pt x="653621" y="589872"/>
                  </a:lnTo>
                  <a:lnTo>
                    <a:pt x="617710" y="588332"/>
                  </a:lnTo>
                  <a:lnTo>
                    <a:pt x="608887" y="587804"/>
                  </a:lnTo>
                  <a:lnTo>
                    <a:pt x="575465" y="585715"/>
                  </a:lnTo>
                  <a:lnTo>
                    <a:pt x="484051" y="579399"/>
                  </a:lnTo>
                  <a:lnTo>
                    <a:pt x="481348" y="579197"/>
                  </a:lnTo>
                  <a:lnTo>
                    <a:pt x="470991" y="578343"/>
                  </a:lnTo>
                  <a:lnTo>
                    <a:pt x="417109" y="573688"/>
                  </a:lnTo>
                  <a:lnTo>
                    <a:pt x="371432" y="569462"/>
                  </a:lnTo>
                  <a:lnTo>
                    <a:pt x="366476" y="568988"/>
                  </a:lnTo>
                  <a:lnTo>
                    <a:pt x="311447" y="564110"/>
                  </a:lnTo>
                  <a:lnTo>
                    <a:pt x="278285" y="560990"/>
                  </a:lnTo>
                  <a:lnTo>
                    <a:pt x="198600" y="552508"/>
                  </a:lnTo>
                  <a:lnTo>
                    <a:pt x="178619" y="550229"/>
                  </a:lnTo>
                  <a:lnTo>
                    <a:pt x="132319" y="545244"/>
                  </a:lnTo>
                  <a:lnTo>
                    <a:pt x="103923" y="541925"/>
                  </a:lnTo>
                  <a:lnTo>
                    <a:pt x="99170" y="541360"/>
                  </a:lnTo>
                  <a:lnTo>
                    <a:pt x="91892" y="540489"/>
                  </a:lnTo>
                  <a:lnTo>
                    <a:pt x="50313" y="535336"/>
                  </a:lnTo>
                  <a:lnTo>
                    <a:pt x="0" y="528472"/>
                  </a:lnTo>
                  <a:lnTo>
                    <a:pt x="4364" y="494985"/>
                  </a:lnTo>
                  <a:lnTo>
                    <a:pt x="6245" y="480587"/>
                  </a:lnTo>
                  <a:lnTo>
                    <a:pt x="9859" y="453550"/>
                  </a:lnTo>
                  <a:lnTo>
                    <a:pt x="10103" y="451665"/>
                  </a:lnTo>
                  <a:lnTo>
                    <a:pt x="17325" y="395977"/>
                  </a:lnTo>
                  <a:lnTo>
                    <a:pt x="23348" y="350047"/>
                  </a:lnTo>
                  <a:lnTo>
                    <a:pt x="26374" y="328351"/>
                  </a:lnTo>
                  <a:lnTo>
                    <a:pt x="30222" y="300822"/>
                  </a:lnTo>
                  <a:lnTo>
                    <a:pt x="34434" y="268891"/>
                  </a:lnTo>
                  <a:lnTo>
                    <a:pt x="35393" y="261634"/>
                  </a:lnTo>
                  <a:lnTo>
                    <a:pt x="36318" y="254641"/>
                  </a:lnTo>
                  <a:lnTo>
                    <a:pt x="40571" y="222507"/>
                  </a:lnTo>
                  <a:lnTo>
                    <a:pt x="43783" y="198030"/>
                  </a:lnTo>
                  <a:lnTo>
                    <a:pt x="47029" y="173361"/>
                  </a:lnTo>
                  <a:lnTo>
                    <a:pt x="50917" y="144243"/>
                  </a:lnTo>
                  <a:lnTo>
                    <a:pt x="52190" y="134326"/>
                  </a:lnTo>
                  <a:lnTo>
                    <a:pt x="54422" y="116964"/>
                  </a:lnTo>
                  <a:lnTo>
                    <a:pt x="59016" y="82621"/>
                  </a:lnTo>
                  <a:lnTo>
                    <a:pt x="60814" y="69536"/>
                  </a:lnTo>
                  <a:lnTo>
                    <a:pt x="62945" y="49543"/>
                  </a:lnTo>
                  <a:lnTo>
                    <a:pt x="63678" y="44086"/>
                  </a:lnTo>
                  <a:lnTo>
                    <a:pt x="64727" y="36285"/>
                  </a:lnTo>
                  <a:close/>
                </a:path>
              </a:pathLst>
            </a:custGeom>
            <a:solidFill>
              <a:srgbClr val="FFFBF9">
                <a:alpha val="100000"/>
              </a:srgbClr>
            </a:solidFill>
            <a:ln w="10840" cap="rnd">
              <a:solidFill>
                <a:srgbClr val="000000">
                  <a:alpha val="100000"/>
                </a:srgbClr>
              </a:solidFill>
              <a:prstDash val="solid"/>
              <a:round/>
            </a:ln>
          </p:spPr>
          <p:txBody>
            <a:bodyPr/>
            <a:lstStyle/>
            <a:p/>
          </p:txBody>
        </p:sp>
        <p:sp>
          <p:nvSpPr>
            <p:cNvPr id="73" name="rc72"/>
            <p:cNvSpPr/>
            <p:nvPr/>
          </p:nvSpPr>
          <p:spPr>
            <a:xfrm>
              <a:off x="7134787" y="4666796"/>
              <a:ext cx="997074" cy="1373962"/>
            </a:xfrm>
            <a:prstGeom prst="rect">
              <a:avLst/>
            </a:prstGeom>
            <a:solidFill>
              <a:srgbClr val="FFFFFF">
                <a:alpha val="100000"/>
              </a:srgbClr>
            </a:solidFill>
          </p:spPr>
          <p:txBody>
            <a:bodyPr/>
            <a:lstStyle/>
            <a:p/>
          </p:txBody>
        </p:sp>
        <p:pic>
          <p:nvPicPr>
            <p:cNvPr id="74" name="pic73"/>
            <p:cNvPicPr/>
            <p:nvPr/>
          </p:nvPicPr>
          <p:blipFill>
            <a:blip r:embed="rId2" cstate="print"/>
            <a:stretch>
              <a:fillRect/>
            </a:stretch>
          </p:blipFill>
          <p:spPr>
            <a:xfrm>
              <a:off x="7191723" y="4886541"/>
              <a:ext cx="219455" cy="1097280"/>
            </a:xfrm>
            <a:prstGeom prst="rect">
              <a:avLst/>
            </a:prstGeom>
          </p:spPr>
        </p:pic>
        <p:sp>
          <p:nvSpPr>
            <p:cNvPr id="75" name="tx74"/>
            <p:cNvSpPr/>
            <p:nvPr/>
          </p:nvSpPr>
          <p:spPr>
            <a:xfrm>
              <a:off x="7468116" y="5748768"/>
              <a:ext cx="101709"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25</a:t>
              </a:r>
            </a:p>
          </p:txBody>
        </p:sp>
        <p:sp>
          <p:nvSpPr>
            <p:cNvPr id="76" name="tx75"/>
            <p:cNvSpPr/>
            <p:nvPr/>
          </p:nvSpPr>
          <p:spPr>
            <a:xfrm>
              <a:off x="7468116" y="5524044"/>
              <a:ext cx="101709"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50</a:t>
              </a:r>
            </a:p>
          </p:txBody>
        </p:sp>
        <p:sp>
          <p:nvSpPr>
            <p:cNvPr id="77" name="tx76"/>
            <p:cNvSpPr/>
            <p:nvPr/>
          </p:nvSpPr>
          <p:spPr>
            <a:xfrm>
              <a:off x="7468116" y="5300436"/>
              <a:ext cx="101709" cy="65722"/>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75</a:t>
              </a:r>
            </a:p>
          </p:txBody>
        </p:sp>
        <p:sp>
          <p:nvSpPr>
            <p:cNvPr id="78" name="tx77"/>
            <p:cNvSpPr/>
            <p:nvPr/>
          </p:nvSpPr>
          <p:spPr>
            <a:xfrm>
              <a:off x="7468116" y="5074596"/>
              <a:ext cx="152563" cy="66838"/>
            </a:xfrm>
            <a:prstGeom prst="rect">
              <a:avLst/>
            </a:prstGeom>
            <a:noFill/>
          </p:spPr>
          <p:txBody>
            <a:bodyPr lIns="0" rIns="0" tIns="0" bIns="0" anchorCtr="1" anchor="ctr" wrap="none"/>
            <a:lstStyle/>
            <a:p>
              <a:pPr algn="l" marL="0" marR="0" indent="0">
                <a:lnSpc>
                  <a:spcPts val="720"/>
                </a:lnSpc>
                <a:spcBef>
                  <a:spcPts val="0"/>
                </a:spcBef>
                <a:spcAft>
                  <a:spcPts val="0"/>
                </a:spcAft>
              </a:pPr>
              <a:r>
                <a:rPr sz="720">
                  <a:solidFill>
                    <a:srgbClr val="000000">
                      <a:alpha val="100000"/>
                    </a:srgbClr>
                  </a:solidFill>
                  <a:latin typeface="Arial"/>
                  <a:cs typeface="Arial"/>
                </a:rPr>
                <a:t>100</a:t>
              </a:r>
            </a:p>
          </p:txBody>
        </p:sp>
        <p:sp>
          <p:nvSpPr>
            <p:cNvPr id="79" name="tx78"/>
            <p:cNvSpPr/>
            <p:nvPr/>
          </p:nvSpPr>
          <p:spPr>
            <a:xfrm>
              <a:off x="7191723" y="4732969"/>
              <a:ext cx="883201" cy="84608"/>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Arial"/>
                  <a:cs typeface="Arial"/>
                </a:rPr>
                <a:t>Cases Per 10000</a:t>
              </a:r>
            </a:p>
          </p:txBody>
        </p:sp>
        <p:sp>
          <p:nvSpPr>
            <p:cNvPr id="80" name="pl79"/>
            <p:cNvSpPr/>
            <p:nvPr/>
          </p:nvSpPr>
          <p:spPr>
            <a:xfrm>
              <a:off x="7191723" y="578288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1" name="pl80"/>
            <p:cNvSpPr/>
            <p:nvPr/>
          </p:nvSpPr>
          <p:spPr>
            <a:xfrm>
              <a:off x="7191723" y="5558156"/>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2" name="pl81"/>
            <p:cNvSpPr/>
            <p:nvPr/>
          </p:nvSpPr>
          <p:spPr>
            <a:xfrm>
              <a:off x="7191723" y="5333431"/>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3" name="pl82"/>
            <p:cNvSpPr/>
            <p:nvPr/>
          </p:nvSpPr>
          <p:spPr>
            <a:xfrm>
              <a:off x="7191723" y="5108707"/>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4" name="pl83"/>
            <p:cNvSpPr/>
            <p:nvPr/>
          </p:nvSpPr>
          <p:spPr>
            <a:xfrm>
              <a:off x="7367288" y="5782880"/>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5" name="pl84"/>
            <p:cNvSpPr/>
            <p:nvPr/>
          </p:nvSpPr>
          <p:spPr>
            <a:xfrm>
              <a:off x="7367288" y="5558156"/>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6" name="pl85"/>
            <p:cNvSpPr/>
            <p:nvPr/>
          </p:nvSpPr>
          <p:spPr>
            <a:xfrm>
              <a:off x="7367288" y="5333431"/>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7" name="pl86"/>
            <p:cNvSpPr/>
            <p:nvPr/>
          </p:nvSpPr>
          <p:spPr>
            <a:xfrm>
              <a:off x="7367288" y="5108707"/>
              <a:ext cx="43891" cy="0"/>
            </a:xfrm>
            <a:custGeom>
              <a:avLst/>
              <a:pathLst>
                <a:path w="43891" h="0">
                  <a:moveTo>
                    <a:pt x="0" y="0"/>
                  </a:moveTo>
                  <a:lnTo>
                    <a:pt x="43891" y="0"/>
                  </a:lnTo>
                </a:path>
              </a:pathLst>
            </a:custGeom>
            <a:ln w="4762" cap="flat">
              <a:solidFill>
                <a:srgbClr val="FFFFFF">
                  <a:alpha val="100000"/>
                </a:srgbClr>
              </a:solidFill>
              <a:prstDash val="solid"/>
              <a:round/>
            </a:ln>
          </p:spPr>
          <p:txBody>
            <a:bodyPr/>
            <a:lstStyle/>
            <a:p/>
          </p:txBody>
        </p:sp>
        <p:sp>
          <p:nvSpPr>
            <p:cNvPr id="88" name="tx87"/>
            <p:cNvSpPr/>
            <p:nvPr/>
          </p:nvSpPr>
          <p:spPr>
            <a:xfrm>
              <a:off x="1040605" y="1626596"/>
              <a:ext cx="2016211" cy="12872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000000">
                      <a:alpha val="100000"/>
                    </a:srgbClr>
                  </a:solidFill>
                  <a:latin typeface="Arial"/>
                  <a:cs typeface="Arial"/>
                </a:rPr>
                <a:t>Steve's projection for 2020-04-07</a:t>
              </a:r>
            </a:p>
          </p:txBody>
        </p:sp>
      </p:grpSp>
      <p:sp xmlns:a="http://schemas.openxmlformats.org/drawingml/2006/main" xmlns:r="http://schemas.openxmlformats.org/officeDocument/2006/relationships" xmlns:p="http://schemas.openxmlformats.org/presentationml/2006/main">
        <p:nvSpPr>
          <p:cNvPr id="89" name="Slide Number Placeholder 5"/>
          <p:cNvSpPr>
            <a:spLocks noGrp="1"/>
          </p:cNvSpPr>
          <p:nvPr>
            <p:ph type="sldNum" sz="quarter" idx="12"/>
          </p:nvPr>
        </p:nvSpPr>
        <p:spPr>
          <a:xfrm>
            <a:off x="7966720" y="6448250"/>
            <a:ext cx="720080" cy="365125"/>
          </a:xfrm>
        </p:spPr>
        <p:txBody>
          <a:bodyPr/>
          <a:lstStyle/>
          <a:p>
            <a:r>
              <a:rPr/>
              <a:t>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USA</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154945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1620008"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169056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1761112"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1831664" y="480756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1902216" y="4694547"/>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1972769" y="480756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2043321" y="480756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2113873" y="480756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2184425" y="4742867"/>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2254977"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2325529" y="471719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2396081"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0" name="pt39"/>
            <p:cNvSpPr/>
            <p:nvPr/>
          </p:nvSpPr>
          <p:spPr>
            <a:xfrm>
              <a:off x="2466634"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1" name="pt40"/>
            <p:cNvSpPr/>
            <p:nvPr/>
          </p:nvSpPr>
          <p:spPr>
            <a:xfrm>
              <a:off x="2537186"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2" name="pt41"/>
            <p:cNvSpPr/>
            <p:nvPr/>
          </p:nvSpPr>
          <p:spPr>
            <a:xfrm>
              <a:off x="2607738"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3" name="pt42"/>
            <p:cNvSpPr/>
            <p:nvPr/>
          </p:nvSpPr>
          <p:spPr>
            <a:xfrm>
              <a:off x="2678290"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4" name="pt43"/>
            <p:cNvSpPr/>
            <p:nvPr/>
          </p:nvSpPr>
          <p:spPr>
            <a:xfrm>
              <a:off x="2748842"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5" name="pt44"/>
            <p:cNvSpPr/>
            <p:nvPr/>
          </p:nvSpPr>
          <p:spPr>
            <a:xfrm>
              <a:off x="2819394"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6" name="pt45"/>
            <p:cNvSpPr/>
            <p:nvPr/>
          </p:nvSpPr>
          <p:spPr>
            <a:xfrm>
              <a:off x="2889946" y="465596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7" name="pt46"/>
            <p:cNvSpPr/>
            <p:nvPr/>
          </p:nvSpPr>
          <p:spPr>
            <a:xfrm>
              <a:off x="2960499" y="463923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8" name="pt47"/>
            <p:cNvSpPr/>
            <p:nvPr/>
          </p:nvSpPr>
          <p:spPr>
            <a:xfrm>
              <a:off x="3031051" y="4639235"/>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9" name="pt48"/>
            <p:cNvSpPr/>
            <p:nvPr/>
          </p:nvSpPr>
          <p:spPr>
            <a:xfrm>
              <a:off x="3101603"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0" name="pt49"/>
            <p:cNvSpPr/>
            <p:nvPr/>
          </p:nvSpPr>
          <p:spPr>
            <a:xfrm>
              <a:off x="3172155"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1" name="pt50"/>
            <p:cNvSpPr/>
            <p:nvPr/>
          </p:nvSpPr>
          <p:spPr>
            <a:xfrm>
              <a:off x="3242707"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2" name="pt51"/>
            <p:cNvSpPr/>
            <p:nvPr/>
          </p:nvSpPr>
          <p:spPr>
            <a:xfrm>
              <a:off x="3313259"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3" name="pt52"/>
            <p:cNvSpPr/>
            <p:nvPr/>
          </p:nvSpPr>
          <p:spPr>
            <a:xfrm>
              <a:off x="3383811"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4" name="pt53"/>
            <p:cNvSpPr/>
            <p:nvPr/>
          </p:nvSpPr>
          <p:spPr>
            <a:xfrm>
              <a:off x="3454364"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5" name="pt54"/>
            <p:cNvSpPr/>
            <p:nvPr/>
          </p:nvSpPr>
          <p:spPr>
            <a:xfrm>
              <a:off x="3524916"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6" name="pt55"/>
            <p:cNvSpPr/>
            <p:nvPr/>
          </p:nvSpPr>
          <p:spPr>
            <a:xfrm>
              <a:off x="3595468" y="462384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7" name="pt56"/>
            <p:cNvSpPr/>
            <p:nvPr/>
          </p:nvSpPr>
          <p:spPr>
            <a:xfrm>
              <a:off x="3666020"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8" name="pt57"/>
            <p:cNvSpPr/>
            <p:nvPr/>
          </p:nvSpPr>
          <p:spPr>
            <a:xfrm>
              <a:off x="3736572"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9" name="pt58"/>
            <p:cNvSpPr/>
            <p:nvPr/>
          </p:nvSpPr>
          <p:spPr>
            <a:xfrm>
              <a:off x="3807124"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0" name="pt59"/>
            <p:cNvSpPr/>
            <p:nvPr/>
          </p:nvSpPr>
          <p:spPr>
            <a:xfrm>
              <a:off x="3877676"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1" name="pt60"/>
            <p:cNvSpPr/>
            <p:nvPr/>
          </p:nvSpPr>
          <p:spPr>
            <a:xfrm>
              <a:off x="3948229"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2" name="pt61"/>
            <p:cNvSpPr/>
            <p:nvPr/>
          </p:nvSpPr>
          <p:spPr>
            <a:xfrm>
              <a:off x="4018781" y="459633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3" name="pt62"/>
            <p:cNvSpPr/>
            <p:nvPr/>
          </p:nvSpPr>
          <p:spPr>
            <a:xfrm>
              <a:off x="4089333" y="458392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4" name="pt63"/>
            <p:cNvSpPr/>
            <p:nvPr/>
          </p:nvSpPr>
          <p:spPr>
            <a:xfrm>
              <a:off x="4159885" y="458392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5" name="pt64"/>
            <p:cNvSpPr/>
            <p:nvPr/>
          </p:nvSpPr>
          <p:spPr>
            <a:xfrm>
              <a:off x="4230437" y="450596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6" name="pt65"/>
            <p:cNvSpPr/>
            <p:nvPr/>
          </p:nvSpPr>
          <p:spPr>
            <a:xfrm>
              <a:off x="4300989" y="446306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7" name="pt66"/>
            <p:cNvSpPr/>
            <p:nvPr/>
          </p:nvSpPr>
          <p:spPr>
            <a:xfrm>
              <a:off x="4371541" y="435364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8" name="pt67"/>
            <p:cNvSpPr/>
            <p:nvPr/>
          </p:nvSpPr>
          <p:spPr>
            <a:xfrm>
              <a:off x="4442094" y="429473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9" name="pt68"/>
            <p:cNvSpPr/>
            <p:nvPr/>
          </p:nvSpPr>
          <p:spPr>
            <a:xfrm>
              <a:off x="4512646" y="422589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0" name="pt69"/>
            <p:cNvSpPr/>
            <p:nvPr/>
          </p:nvSpPr>
          <p:spPr>
            <a:xfrm>
              <a:off x="4583198" y="412842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1" name="pt70"/>
            <p:cNvSpPr/>
            <p:nvPr/>
          </p:nvSpPr>
          <p:spPr>
            <a:xfrm>
              <a:off x="4653750" y="408801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2" name="pt71"/>
            <p:cNvSpPr/>
            <p:nvPr/>
          </p:nvSpPr>
          <p:spPr>
            <a:xfrm>
              <a:off x="4724302" y="398529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3" name="pt72"/>
            <p:cNvSpPr/>
            <p:nvPr/>
          </p:nvSpPr>
          <p:spPr>
            <a:xfrm>
              <a:off x="4794854" y="393118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4" name="pt73"/>
            <p:cNvSpPr/>
            <p:nvPr/>
          </p:nvSpPr>
          <p:spPr>
            <a:xfrm>
              <a:off x="4865406" y="385016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5" name="pt74"/>
            <p:cNvSpPr/>
            <p:nvPr/>
          </p:nvSpPr>
          <p:spPr>
            <a:xfrm>
              <a:off x="4935959" y="378944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6" name="pt75"/>
            <p:cNvSpPr/>
            <p:nvPr/>
          </p:nvSpPr>
          <p:spPr>
            <a:xfrm>
              <a:off x="5006511" y="373475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7" name="pt76"/>
            <p:cNvSpPr/>
            <p:nvPr/>
          </p:nvSpPr>
          <p:spPr>
            <a:xfrm>
              <a:off x="5077063" y="368537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8" name="pt77"/>
            <p:cNvSpPr/>
            <p:nvPr/>
          </p:nvSpPr>
          <p:spPr>
            <a:xfrm>
              <a:off x="5147615" y="363363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9" name="pt78"/>
            <p:cNvSpPr/>
            <p:nvPr/>
          </p:nvSpPr>
          <p:spPr>
            <a:xfrm>
              <a:off x="5218167" y="35881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0" name="pt79"/>
            <p:cNvSpPr/>
            <p:nvPr/>
          </p:nvSpPr>
          <p:spPr>
            <a:xfrm>
              <a:off x="5288719" y="354029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1" name="pt80"/>
            <p:cNvSpPr/>
            <p:nvPr/>
          </p:nvSpPr>
          <p:spPr>
            <a:xfrm>
              <a:off x="5359272" y="349536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2" name="pt81"/>
            <p:cNvSpPr/>
            <p:nvPr/>
          </p:nvSpPr>
          <p:spPr>
            <a:xfrm>
              <a:off x="5429824" y="3440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3" name="pt82"/>
            <p:cNvSpPr/>
            <p:nvPr/>
          </p:nvSpPr>
          <p:spPr>
            <a:xfrm>
              <a:off x="5500376" y="336647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4" name="pt83"/>
            <p:cNvSpPr/>
            <p:nvPr/>
          </p:nvSpPr>
          <p:spPr>
            <a:xfrm>
              <a:off x="5570928" y="328178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5" name="pt84"/>
            <p:cNvSpPr/>
            <p:nvPr/>
          </p:nvSpPr>
          <p:spPr>
            <a:xfrm>
              <a:off x="5641480" y="322438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86" name="pt85"/>
            <p:cNvSpPr/>
            <p:nvPr/>
          </p:nvSpPr>
          <p:spPr>
            <a:xfrm>
              <a:off x="5712032" y="316107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7" name="pt86"/>
            <p:cNvSpPr/>
            <p:nvPr/>
          </p:nvSpPr>
          <p:spPr>
            <a:xfrm>
              <a:off x="5782584" y="311387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8" name="pt87"/>
            <p:cNvSpPr/>
            <p:nvPr/>
          </p:nvSpPr>
          <p:spPr>
            <a:xfrm>
              <a:off x="5853137" y="306328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9" name="pt88"/>
            <p:cNvSpPr/>
            <p:nvPr/>
          </p:nvSpPr>
          <p:spPr>
            <a:xfrm>
              <a:off x="5923689" y="302350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0" name="pt89"/>
            <p:cNvSpPr/>
            <p:nvPr/>
          </p:nvSpPr>
          <p:spPr>
            <a:xfrm>
              <a:off x="5994241" y="297689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1" name="pt90"/>
            <p:cNvSpPr/>
            <p:nvPr/>
          </p:nvSpPr>
          <p:spPr>
            <a:xfrm>
              <a:off x="6064793" y="293540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2" name="pt91"/>
            <p:cNvSpPr/>
            <p:nvPr/>
          </p:nvSpPr>
          <p:spPr>
            <a:xfrm>
              <a:off x="6135345" y="289910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 name="pt92"/>
            <p:cNvSpPr/>
            <p:nvPr/>
          </p:nvSpPr>
          <p:spPr>
            <a:xfrm>
              <a:off x="6205897" y="286416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4" name="pt93"/>
            <p:cNvSpPr/>
            <p:nvPr/>
          </p:nvSpPr>
          <p:spPr>
            <a:xfrm>
              <a:off x="6276449" y="283672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5" name="pt94"/>
            <p:cNvSpPr/>
            <p:nvPr/>
          </p:nvSpPr>
          <p:spPr>
            <a:xfrm>
              <a:off x="6347002" y="280882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6" name="pt95"/>
            <p:cNvSpPr/>
            <p:nvPr/>
          </p:nvSpPr>
          <p:spPr>
            <a:xfrm>
              <a:off x="6417554" y="278388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7" name="pl96"/>
            <p:cNvSpPr/>
            <p:nvPr/>
          </p:nvSpPr>
          <p:spPr>
            <a:xfrm>
              <a:off x="4191486" y="2097167"/>
              <a:ext cx="2751533" cy="2472377"/>
            </a:xfrm>
            <a:custGeom>
              <a:avLst/>
              <a:pathLst>
                <a:path w="2751533" h="2472377">
                  <a:moveTo>
                    <a:pt x="0" y="2472377"/>
                  </a:moveTo>
                  <a:lnTo>
                    <a:pt x="70552" y="2408983"/>
                  </a:lnTo>
                  <a:lnTo>
                    <a:pt x="141104" y="2345589"/>
                  </a:lnTo>
                  <a:lnTo>
                    <a:pt x="211656" y="2282194"/>
                  </a:lnTo>
                  <a:lnTo>
                    <a:pt x="282208" y="2218800"/>
                  </a:lnTo>
                  <a:lnTo>
                    <a:pt x="352760" y="2155406"/>
                  </a:lnTo>
                  <a:lnTo>
                    <a:pt x="423312" y="2092011"/>
                  </a:lnTo>
                  <a:lnTo>
                    <a:pt x="493865" y="2028617"/>
                  </a:lnTo>
                  <a:lnTo>
                    <a:pt x="564417" y="1965223"/>
                  </a:lnTo>
                  <a:lnTo>
                    <a:pt x="634969" y="1901829"/>
                  </a:lnTo>
                  <a:lnTo>
                    <a:pt x="705521" y="1838434"/>
                  </a:lnTo>
                  <a:lnTo>
                    <a:pt x="776073" y="1775040"/>
                  </a:lnTo>
                  <a:lnTo>
                    <a:pt x="846625" y="1711646"/>
                  </a:lnTo>
                  <a:lnTo>
                    <a:pt x="917177" y="1648251"/>
                  </a:lnTo>
                  <a:lnTo>
                    <a:pt x="987730" y="1584857"/>
                  </a:lnTo>
                  <a:lnTo>
                    <a:pt x="1058282" y="1521463"/>
                  </a:lnTo>
                  <a:lnTo>
                    <a:pt x="1128834" y="1458068"/>
                  </a:lnTo>
                  <a:lnTo>
                    <a:pt x="1199386" y="1394674"/>
                  </a:lnTo>
                  <a:lnTo>
                    <a:pt x="1269938" y="1331280"/>
                  </a:lnTo>
                  <a:lnTo>
                    <a:pt x="1340490" y="1267886"/>
                  </a:lnTo>
                  <a:lnTo>
                    <a:pt x="1411042" y="1204491"/>
                  </a:lnTo>
                  <a:lnTo>
                    <a:pt x="1481595" y="1141097"/>
                  </a:lnTo>
                  <a:lnTo>
                    <a:pt x="1552147" y="1077703"/>
                  </a:lnTo>
                  <a:lnTo>
                    <a:pt x="1622699" y="1014308"/>
                  </a:lnTo>
                  <a:lnTo>
                    <a:pt x="1693251" y="950914"/>
                  </a:lnTo>
                  <a:lnTo>
                    <a:pt x="1763803" y="887520"/>
                  </a:lnTo>
                  <a:lnTo>
                    <a:pt x="1834355" y="824125"/>
                  </a:lnTo>
                  <a:lnTo>
                    <a:pt x="1904907" y="760731"/>
                  </a:lnTo>
                  <a:lnTo>
                    <a:pt x="1975460" y="697337"/>
                  </a:lnTo>
                  <a:lnTo>
                    <a:pt x="2046012" y="633943"/>
                  </a:lnTo>
                  <a:lnTo>
                    <a:pt x="2116564" y="570548"/>
                  </a:lnTo>
                  <a:lnTo>
                    <a:pt x="2187116" y="507154"/>
                  </a:lnTo>
                  <a:lnTo>
                    <a:pt x="2257668" y="443760"/>
                  </a:lnTo>
                  <a:lnTo>
                    <a:pt x="2328220" y="380365"/>
                  </a:lnTo>
                  <a:lnTo>
                    <a:pt x="2398772" y="316971"/>
                  </a:lnTo>
                  <a:lnTo>
                    <a:pt x="2469325" y="253577"/>
                  </a:lnTo>
                  <a:lnTo>
                    <a:pt x="2539877" y="190182"/>
                  </a:lnTo>
                  <a:lnTo>
                    <a:pt x="2610429" y="126788"/>
                  </a:lnTo>
                  <a:lnTo>
                    <a:pt x="2680981" y="63394"/>
                  </a:lnTo>
                  <a:lnTo>
                    <a:pt x="2751533" y="0"/>
                  </a:lnTo>
                </a:path>
              </a:pathLst>
            </a:custGeom>
            <a:ln w="27101" cap="flat">
              <a:solidFill>
                <a:srgbClr val="0000FF">
                  <a:alpha val="100000"/>
                </a:srgbClr>
              </a:solidFill>
              <a:prstDash val="solid"/>
              <a:round/>
            </a:ln>
          </p:spPr>
          <p:txBody>
            <a:bodyPr/>
            <a:lstStyle/>
            <a:p/>
          </p:txBody>
        </p:sp>
        <p:sp>
          <p:nvSpPr>
            <p:cNvPr id="98" name="pl97"/>
            <p:cNvSpPr/>
            <p:nvPr/>
          </p:nvSpPr>
          <p:spPr>
            <a:xfrm>
              <a:off x="5743633" y="2668684"/>
              <a:ext cx="1199386" cy="523987"/>
            </a:xfrm>
            <a:custGeom>
              <a:avLst/>
              <a:pathLst>
                <a:path w="1199386" h="523987">
                  <a:moveTo>
                    <a:pt x="0" y="523987"/>
                  </a:moveTo>
                  <a:lnTo>
                    <a:pt x="70552" y="472766"/>
                  </a:lnTo>
                  <a:lnTo>
                    <a:pt x="141104" y="425054"/>
                  </a:lnTo>
                  <a:lnTo>
                    <a:pt x="211656" y="380609"/>
                  </a:lnTo>
                  <a:lnTo>
                    <a:pt x="282208" y="339209"/>
                  </a:lnTo>
                  <a:lnTo>
                    <a:pt x="352760" y="300643"/>
                  </a:lnTo>
                  <a:lnTo>
                    <a:pt x="423312" y="264719"/>
                  </a:lnTo>
                  <a:lnTo>
                    <a:pt x="493865" y="231255"/>
                  </a:lnTo>
                  <a:lnTo>
                    <a:pt x="564417" y="200083"/>
                  </a:lnTo>
                  <a:lnTo>
                    <a:pt x="634969" y="171046"/>
                  </a:lnTo>
                  <a:lnTo>
                    <a:pt x="705521" y="143998"/>
                  </a:lnTo>
                  <a:lnTo>
                    <a:pt x="776073" y="118802"/>
                  </a:lnTo>
                  <a:lnTo>
                    <a:pt x="846625" y="95332"/>
                  </a:lnTo>
                  <a:lnTo>
                    <a:pt x="917177" y="73469"/>
                  </a:lnTo>
                  <a:lnTo>
                    <a:pt x="987730" y="53103"/>
                  </a:lnTo>
                  <a:lnTo>
                    <a:pt x="1058282" y="34132"/>
                  </a:lnTo>
                  <a:lnTo>
                    <a:pt x="1128834" y="16461"/>
                  </a:lnTo>
                  <a:lnTo>
                    <a:pt x="1199386" y="0"/>
                  </a:lnTo>
                </a:path>
              </a:pathLst>
            </a:custGeom>
            <a:ln w="27101" cap="flat">
              <a:solidFill>
                <a:srgbClr val="FF0000">
                  <a:alpha val="100000"/>
                </a:srgbClr>
              </a:solidFill>
              <a:prstDash val="solid"/>
              <a:round/>
            </a:ln>
          </p:spPr>
          <p:txBody>
            <a:bodyPr/>
            <a:lstStyle/>
            <a:p/>
          </p:txBody>
        </p:sp>
        <p:sp>
          <p:nvSpPr>
            <p:cNvPr id="99" name="pl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7" name="pl8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8" name="pl8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9" name="pl8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0" name="pl8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1" name="pl8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2" name="pl8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3" name="pl8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4" name="pl8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5" name="pl8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6" name="pl8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7" name="pl8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8" name="pl8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9" name="pl8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0" name="pl8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1" name="pl8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2" name="pl8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3" name="pl8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4" name="pl8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5" name="pl8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6" name="pl8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7" name="pl8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38" name="pl8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9" name="pl8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0" name="pl8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1" name="pl8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42" name="pl8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3" name="pl8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4" name="pl8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5" name="pl8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6" name="pl8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7" name="pl8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8" name="pl8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9" name="pl8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0" name="pl8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51" name="pl8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2" name="pl8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3" name="pl8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4" name="pl8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5" name="pl8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7" name="pl886"/>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8" name="pl887"/>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9" name="pl888"/>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0" name="pl889"/>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1" name="pl890"/>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2" name="pl891"/>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93" name="pl892"/>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4" name="pl893"/>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5" name="pl894"/>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6" name="pl895"/>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7" name="pl896"/>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98" name="pl897"/>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9" name="pl898"/>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0" name="pl899"/>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1" name="pl900"/>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02" name="pl901"/>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3" name="pl902"/>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4" name="pl903"/>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5" name="pl904"/>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6" name="pl905"/>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07" name="pl906"/>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8" name="pl907"/>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9" name="pl908"/>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0" name="pl909"/>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11" name="pl910"/>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2" name="pl911"/>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3" name="pl912"/>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4" name="pl913"/>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5" name="pl914"/>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16" name="pl915"/>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7" name="pl916"/>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8" name="pl917"/>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9" name="pl918"/>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20" name="pl919"/>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1" name="pl920"/>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2" name="pl921"/>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3" name="pl922"/>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4" name="pl923"/>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25" name="pl924"/>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6" name="pl925"/>
            <p:cNvSpPr/>
            <p:nvPr/>
          </p:nvSpPr>
          <p:spPr>
            <a:xfrm>
              <a:off x="6918194" y="2643858"/>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927" name="pl926"/>
            <p:cNvSpPr/>
            <p:nvPr/>
          </p:nvSpPr>
          <p:spPr>
            <a:xfrm>
              <a:off x="6918194" y="2643858"/>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928" name="pl927"/>
            <p:cNvSpPr/>
            <p:nvPr/>
          </p:nvSpPr>
          <p:spPr>
            <a:xfrm>
              <a:off x="6907911" y="2668684"/>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929" name="pl928"/>
            <p:cNvSpPr/>
            <p:nvPr/>
          </p:nvSpPr>
          <p:spPr>
            <a:xfrm>
              <a:off x="6943020" y="2633575"/>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930" name="tx929"/>
            <p:cNvSpPr/>
            <p:nvPr/>
          </p:nvSpPr>
          <p:spPr>
            <a:xfrm>
              <a:off x="6747092" y="2510725"/>
              <a:ext cx="391856"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399,606</a:t>
              </a:r>
            </a:p>
          </p:txBody>
        </p:sp>
        <p:sp>
          <p:nvSpPr>
            <p:cNvPr id="931" name="tx930"/>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932" name="tx931"/>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933" name="tx932"/>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934" name="tx933"/>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935" name="tx934"/>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936" name="tx935"/>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937" name="tx936"/>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938" name="tx937"/>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939" name="pl938"/>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0" name="pl939"/>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1" name="pl940"/>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2" name="pl941"/>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3" name="pl942"/>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4" name="pl943"/>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5" name="pl944"/>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6" name="pl945"/>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7" name="pl946"/>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8" name="pl947"/>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9" name="pl948"/>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0" name="pl949"/>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1" name="pl950"/>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2" name="pl951"/>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3" name="pl952"/>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4" name="pl953"/>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5" name="pl954"/>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6" name="pl955"/>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7" name="pl956"/>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8" name="pl957"/>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9" name="tx958"/>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60" name="tx959"/>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61" name="tx960"/>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62" name="tx961"/>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63" name="tx962"/>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64" name="tx963"/>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65" name="tx964"/>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66" name="tx965"/>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67" name="tx966"/>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68" name="tx967"/>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69" name="tx968"/>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70" name="tx969"/>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71" name="tx970"/>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72" name="tx971"/>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73" name="rc972"/>
            <p:cNvSpPr/>
            <p:nvPr/>
          </p:nvSpPr>
          <p:spPr>
            <a:xfrm>
              <a:off x="7350296" y="3100839"/>
              <a:ext cx="1266914" cy="996534"/>
            </a:xfrm>
            <a:prstGeom prst="rect">
              <a:avLst/>
            </a:prstGeom>
            <a:solidFill>
              <a:srgbClr val="FFFFFF">
                <a:alpha val="100000"/>
              </a:srgbClr>
            </a:solidFill>
          </p:spPr>
          <p:txBody>
            <a:bodyPr/>
            <a:lstStyle/>
            <a:p/>
          </p:txBody>
        </p:sp>
        <p:sp>
          <p:nvSpPr>
            <p:cNvPr id="974" name="tx973"/>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75" name="rc974"/>
            <p:cNvSpPr/>
            <p:nvPr/>
          </p:nvSpPr>
          <p:spPr>
            <a:xfrm>
              <a:off x="7419885" y="3369417"/>
              <a:ext cx="219455" cy="219455"/>
            </a:xfrm>
            <a:prstGeom prst="rect">
              <a:avLst/>
            </a:prstGeom>
          </p:spPr>
          <p:txBody>
            <a:bodyPr/>
            <a:lstStyle/>
            <a:p/>
          </p:txBody>
        </p:sp>
        <p:sp>
          <p:nvSpPr>
            <p:cNvPr id="976" name="pt975"/>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77" name="rc976"/>
            <p:cNvSpPr/>
            <p:nvPr/>
          </p:nvSpPr>
          <p:spPr>
            <a:xfrm>
              <a:off x="7419885" y="3588873"/>
              <a:ext cx="219455" cy="219455"/>
            </a:xfrm>
            <a:prstGeom prst="rect">
              <a:avLst/>
            </a:prstGeom>
          </p:spPr>
          <p:txBody>
            <a:bodyPr/>
            <a:lstStyle/>
            <a:p/>
          </p:txBody>
        </p:sp>
        <p:sp>
          <p:nvSpPr>
            <p:cNvPr id="978" name="pt977"/>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79" name="rc978"/>
            <p:cNvSpPr/>
            <p:nvPr/>
          </p:nvSpPr>
          <p:spPr>
            <a:xfrm>
              <a:off x="7419885" y="3808329"/>
              <a:ext cx="219455" cy="219456"/>
            </a:xfrm>
            <a:prstGeom prst="rect">
              <a:avLst/>
            </a:prstGeom>
          </p:spPr>
          <p:txBody>
            <a:bodyPr/>
            <a:lstStyle/>
            <a:p/>
          </p:txBody>
        </p:sp>
        <p:sp>
          <p:nvSpPr>
            <p:cNvPr id="980" name="pt979"/>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81" name="tx980"/>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82" name="tx981"/>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83" name="tx982"/>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84" name="tx983"/>
            <p:cNvSpPr/>
            <p:nvPr/>
          </p:nvSpPr>
          <p:spPr>
            <a:xfrm>
              <a:off x="1312959" y="1632462"/>
              <a:ext cx="3041912"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USA Projection as of 2020-04-01</a:t>
              </a:r>
            </a:p>
          </p:txBody>
        </p:sp>
        <p:sp>
          <p:nvSpPr>
            <p:cNvPr id="985" name="tx984"/>
            <p:cNvSpPr/>
            <p:nvPr/>
          </p:nvSpPr>
          <p:spPr>
            <a:xfrm>
              <a:off x="4645058" y="5929206"/>
              <a:ext cx="2566059"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2.1 days, Predicted peak: 1,280,450</a:t>
              </a:r>
            </a:p>
          </p:txBody>
        </p:sp>
      </p:grpSp>
      <p:sp xmlns:a="http://schemas.openxmlformats.org/drawingml/2006/main" xmlns:r="http://schemas.openxmlformats.org/officeDocument/2006/relationships" xmlns:p="http://schemas.openxmlformats.org/presentationml/2006/main">
        <p:nvSpPr>
          <p:cNvPr id="986" name="Slide Number Placeholder 5"/>
          <p:cNvSpPr>
            <a:spLocks noGrp="1"/>
          </p:cNvSpPr>
          <p:nvPr>
            <p:ph type="sldNum" sz="quarter" idx="12"/>
          </p:nvPr>
        </p:nvSpPr>
        <p:spPr>
          <a:xfrm>
            <a:off x="7966720" y="6448250"/>
            <a:ext cx="720080" cy="365125"/>
          </a:xfrm>
        </p:spPr>
        <p:txBody>
          <a:bodyPr/>
          <a:lstStyle/>
          <a:p>
            <a:r>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New York City</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371541"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28" name="pt27"/>
            <p:cNvSpPr/>
            <p:nvPr/>
          </p:nvSpPr>
          <p:spPr>
            <a:xfrm>
              <a:off x="4442094"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29" name="pt28"/>
            <p:cNvSpPr/>
            <p:nvPr/>
          </p:nvSpPr>
          <p:spPr>
            <a:xfrm>
              <a:off x="4512646"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0" name="pt29"/>
            <p:cNvSpPr/>
            <p:nvPr/>
          </p:nvSpPr>
          <p:spPr>
            <a:xfrm>
              <a:off x="4583198" y="4905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1" name="pt30"/>
            <p:cNvSpPr/>
            <p:nvPr/>
          </p:nvSpPr>
          <p:spPr>
            <a:xfrm>
              <a:off x="4653750" y="485046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2" name="pt31"/>
            <p:cNvSpPr/>
            <p:nvPr/>
          </p:nvSpPr>
          <p:spPr>
            <a:xfrm>
              <a:off x="4724302" y="471719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3" name="pt32"/>
            <p:cNvSpPr/>
            <p:nvPr/>
          </p:nvSpPr>
          <p:spPr>
            <a:xfrm>
              <a:off x="4794854" y="471719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4865406" y="465596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4935959" y="457226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006511" y="456127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077063" y="441261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147615" y="426057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9" name="pt38"/>
            <p:cNvSpPr/>
            <p:nvPr/>
          </p:nvSpPr>
          <p:spPr>
            <a:xfrm>
              <a:off x="5218167" y="429742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288719" y="414001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1" name="pt40"/>
            <p:cNvSpPr/>
            <p:nvPr/>
          </p:nvSpPr>
          <p:spPr>
            <a:xfrm>
              <a:off x="5359272" y="40714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2" name="pt41"/>
            <p:cNvSpPr/>
            <p:nvPr/>
          </p:nvSpPr>
          <p:spPr>
            <a:xfrm>
              <a:off x="5429824" y="403568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3" name="pt42"/>
            <p:cNvSpPr/>
            <p:nvPr/>
          </p:nvSpPr>
          <p:spPr>
            <a:xfrm>
              <a:off x="5500376" y="388998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4" name="pt43"/>
            <p:cNvSpPr/>
            <p:nvPr/>
          </p:nvSpPr>
          <p:spPr>
            <a:xfrm>
              <a:off x="5570928" y="378095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5" name="pt44"/>
            <p:cNvSpPr/>
            <p:nvPr/>
          </p:nvSpPr>
          <p:spPr>
            <a:xfrm>
              <a:off x="5641480" y="373577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6" name="pt45"/>
            <p:cNvSpPr/>
            <p:nvPr/>
          </p:nvSpPr>
          <p:spPr>
            <a:xfrm>
              <a:off x="5712032" y="366861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7" name="pt46"/>
            <p:cNvSpPr/>
            <p:nvPr/>
          </p:nvSpPr>
          <p:spPr>
            <a:xfrm>
              <a:off x="5782584" y="364823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8" name="pt47"/>
            <p:cNvSpPr/>
            <p:nvPr/>
          </p:nvSpPr>
          <p:spPr>
            <a:xfrm>
              <a:off x="5853137" y="360678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t48"/>
            <p:cNvSpPr/>
            <p:nvPr/>
          </p:nvSpPr>
          <p:spPr>
            <a:xfrm>
              <a:off x="5923689" y="358455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0" name="pt49"/>
            <p:cNvSpPr/>
            <p:nvPr/>
          </p:nvSpPr>
          <p:spPr>
            <a:xfrm>
              <a:off x="5994241" y="353987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1" name="pt50"/>
            <p:cNvSpPr/>
            <p:nvPr/>
          </p:nvSpPr>
          <p:spPr>
            <a:xfrm>
              <a:off x="6064793" y="351842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2" name="pt51"/>
            <p:cNvSpPr/>
            <p:nvPr/>
          </p:nvSpPr>
          <p:spPr>
            <a:xfrm>
              <a:off x="6135345" y="349907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3" name="pt52"/>
            <p:cNvSpPr/>
            <p:nvPr/>
          </p:nvSpPr>
          <p:spPr>
            <a:xfrm>
              <a:off x="6205897" y="346923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4" name="pt53"/>
            <p:cNvSpPr/>
            <p:nvPr/>
          </p:nvSpPr>
          <p:spPr>
            <a:xfrm>
              <a:off x="6276449" y="345708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5" name="pt54"/>
            <p:cNvSpPr/>
            <p:nvPr/>
          </p:nvSpPr>
          <p:spPr>
            <a:xfrm>
              <a:off x="6347002" y="343946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6" name="pt55"/>
            <p:cNvSpPr/>
            <p:nvPr/>
          </p:nvSpPr>
          <p:spPr>
            <a:xfrm>
              <a:off x="6417554" y="342679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7" name="pl56"/>
            <p:cNvSpPr/>
            <p:nvPr/>
          </p:nvSpPr>
          <p:spPr>
            <a:xfrm>
              <a:off x="4403143" y="2355132"/>
              <a:ext cx="2539877" cy="2863755"/>
            </a:xfrm>
            <a:custGeom>
              <a:avLst/>
              <a:pathLst>
                <a:path w="2539877" h="2863755">
                  <a:moveTo>
                    <a:pt x="0" y="2863755"/>
                  </a:moveTo>
                  <a:lnTo>
                    <a:pt x="70552" y="2784206"/>
                  </a:lnTo>
                  <a:lnTo>
                    <a:pt x="141104" y="2704657"/>
                  </a:lnTo>
                  <a:lnTo>
                    <a:pt x="211656" y="2625108"/>
                  </a:lnTo>
                  <a:lnTo>
                    <a:pt x="282208" y="2545560"/>
                  </a:lnTo>
                  <a:lnTo>
                    <a:pt x="352760" y="2466011"/>
                  </a:lnTo>
                  <a:lnTo>
                    <a:pt x="423312" y="2386462"/>
                  </a:lnTo>
                  <a:lnTo>
                    <a:pt x="493865" y="2306913"/>
                  </a:lnTo>
                  <a:lnTo>
                    <a:pt x="564417" y="2227365"/>
                  </a:lnTo>
                  <a:lnTo>
                    <a:pt x="634969" y="2147816"/>
                  </a:lnTo>
                  <a:lnTo>
                    <a:pt x="705521" y="2068267"/>
                  </a:lnTo>
                  <a:lnTo>
                    <a:pt x="776073" y="1988718"/>
                  </a:lnTo>
                  <a:lnTo>
                    <a:pt x="846625" y="1909170"/>
                  </a:lnTo>
                  <a:lnTo>
                    <a:pt x="917177" y="1829621"/>
                  </a:lnTo>
                  <a:lnTo>
                    <a:pt x="987730" y="1750072"/>
                  </a:lnTo>
                  <a:lnTo>
                    <a:pt x="1058282" y="1670523"/>
                  </a:lnTo>
                  <a:lnTo>
                    <a:pt x="1128834" y="1590975"/>
                  </a:lnTo>
                  <a:lnTo>
                    <a:pt x="1199386" y="1511426"/>
                  </a:lnTo>
                  <a:lnTo>
                    <a:pt x="1269938" y="1431877"/>
                  </a:lnTo>
                  <a:lnTo>
                    <a:pt x="1340490" y="1352328"/>
                  </a:lnTo>
                  <a:lnTo>
                    <a:pt x="1411042" y="1272780"/>
                  </a:lnTo>
                  <a:lnTo>
                    <a:pt x="1481595" y="1193231"/>
                  </a:lnTo>
                  <a:lnTo>
                    <a:pt x="1552147" y="1113682"/>
                  </a:lnTo>
                  <a:lnTo>
                    <a:pt x="1622699" y="1034133"/>
                  </a:lnTo>
                  <a:lnTo>
                    <a:pt x="1693251" y="954585"/>
                  </a:lnTo>
                  <a:lnTo>
                    <a:pt x="1763803" y="875036"/>
                  </a:lnTo>
                  <a:lnTo>
                    <a:pt x="1834355" y="795487"/>
                  </a:lnTo>
                  <a:lnTo>
                    <a:pt x="1904907" y="715938"/>
                  </a:lnTo>
                  <a:lnTo>
                    <a:pt x="1975460" y="636390"/>
                  </a:lnTo>
                  <a:lnTo>
                    <a:pt x="2046012" y="556841"/>
                  </a:lnTo>
                  <a:lnTo>
                    <a:pt x="2116564" y="477292"/>
                  </a:lnTo>
                  <a:lnTo>
                    <a:pt x="2187116" y="397743"/>
                  </a:lnTo>
                  <a:lnTo>
                    <a:pt x="2257668" y="318195"/>
                  </a:lnTo>
                  <a:lnTo>
                    <a:pt x="2328220" y="238646"/>
                  </a:lnTo>
                  <a:lnTo>
                    <a:pt x="2398772" y="159097"/>
                  </a:lnTo>
                  <a:lnTo>
                    <a:pt x="2469325" y="79548"/>
                  </a:lnTo>
                  <a:lnTo>
                    <a:pt x="2539877" y="0"/>
                  </a:lnTo>
                </a:path>
              </a:pathLst>
            </a:custGeom>
            <a:ln w="27101" cap="flat">
              <a:solidFill>
                <a:srgbClr val="0000FF">
                  <a:alpha val="100000"/>
                </a:srgbClr>
              </a:solidFill>
              <a:prstDash val="solid"/>
              <a:round/>
            </a:ln>
          </p:spPr>
          <p:txBody>
            <a:bodyPr/>
            <a:lstStyle/>
            <a:p/>
          </p:txBody>
        </p:sp>
        <p:sp>
          <p:nvSpPr>
            <p:cNvPr id="58" name="pl57"/>
            <p:cNvSpPr/>
            <p:nvPr/>
          </p:nvSpPr>
          <p:spPr>
            <a:xfrm>
              <a:off x="5743633" y="3362521"/>
              <a:ext cx="1199386" cy="337697"/>
            </a:xfrm>
            <a:custGeom>
              <a:avLst/>
              <a:pathLst>
                <a:path w="1199386" h="337697">
                  <a:moveTo>
                    <a:pt x="0" y="337697"/>
                  </a:moveTo>
                  <a:lnTo>
                    <a:pt x="70552" y="303910"/>
                  </a:lnTo>
                  <a:lnTo>
                    <a:pt x="141104" y="272553"/>
                  </a:lnTo>
                  <a:lnTo>
                    <a:pt x="211656" y="243451"/>
                  </a:lnTo>
                  <a:lnTo>
                    <a:pt x="282208" y="216442"/>
                  </a:lnTo>
                  <a:lnTo>
                    <a:pt x="352760" y="191376"/>
                  </a:lnTo>
                  <a:lnTo>
                    <a:pt x="423312" y="168112"/>
                  </a:lnTo>
                  <a:lnTo>
                    <a:pt x="493865" y="146522"/>
                  </a:lnTo>
                  <a:lnTo>
                    <a:pt x="564417" y="126485"/>
                  </a:lnTo>
                  <a:lnTo>
                    <a:pt x="634969" y="107888"/>
                  </a:lnTo>
                  <a:lnTo>
                    <a:pt x="705521" y="90630"/>
                  </a:lnTo>
                  <a:lnTo>
                    <a:pt x="776073" y="74612"/>
                  </a:lnTo>
                  <a:lnTo>
                    <a:pt x="846625" y="59747"/>
                  </a:lnTo>
                  <a:lnTo>
                    <a:pt x="917177" y="45950"/>
                  </a:lnTo>
                  <a:lnTo>
                    <a:pt x="987730" y="33146"/>
                  </a:lnTo>
                  <a:lnTo>
                    <a:pt x="1058282" y="21263"/>
                  </a:lnTo>
                  <a:lnTo>
                    <a:pt x="1128834" y="10235"/>
                  </a:lnTo>
                  <a:lnTo>
                    <a:pt x="1199386" y="0"/>
                  </a:lnTo>
                </a:path>
              </a:pathLst>
            </a:custGeom>
            <a:ln w="27101" cap="flat">
              <a:solidFill>
                <a:srgbClr val="FF0000">
                  <a:alpha val="100000"/>
                </a:srgbClr>
              </a:solidFill>
              <a:prstDash val="solid"/>
              <a:round/>
            </a:ln>
          </p:spPr>
          <p:txBody>
            <a:bodyPr/>
            <a:lstStyle/>
            <a:p/>
          </p:txBody>
        </p:sp>
        <p:sp>
          <p:nvSpPr>
            <p:cNvPr id="59" name="pl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6918194" y="3337695"/>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87" name="pl886"/>
            <p:cNvSpPr/>
            <p:nvPr/>
          </p:nvSpPr>
          <p:spPr>
            <a:xfrm>
              <a:off x="6918194" y="3337695"/>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8" name="pl887"/>
            <p:cNvSpPr/>
            <p:nvPr/>
          </p:nvSpPr>
          <p:spPr>
            <a:xfrm>
              <a:off x="6907911" y="3362521"/>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9" name="pl888"/>
            <p:cNvSpPr/>
            <p:nvPr/>
          </p:nvSpPr>
          <p:spPr>
            <a:xfrm>
              <a:off x="6943020" y="3327411"/>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90" name="tx889"/>
            <p:cNvSpPr/>
            <p:nvPr/>
          </p:nvSpPr>
          <p:spPr>
            <a:xfrm>
              <a:off x="6777237" y="3204561"/>
              <a:ext cx="331566"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10,824</a:t>
              </a:r>
            </a:p>
          </p:txBody>
        </p:sp>
        <p:sp>
          <p:nvSpPr>
            <p:cNvPr id="891" name="tx890"/>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92" name="tx891"/>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93" name="tx892"/>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94" name="tx893"/>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95" name="tx894"/>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96" name="tx895"/>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97" name="tx896"/>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8" name="tx897"/>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9" name="pl898"/>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0" name="pl899"/>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1" name="pl900"/>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2" name="pl901"/>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3" name="pl902"/>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4" name="pl903"/>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5" name="pl904"/>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6" name="pl905"/>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7" name="pl906"/>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pl910"/>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2" name="pl911"/>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3" name="pl912"/>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4" name="pl913"/>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5" name="pl914"/>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6" name="pl915"/>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7" name="pl916"/>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8" name="pl917"/>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9" name="tx918"/>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20" name="tx919"/>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21" name="tx920"/>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22" name="tx921"/>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23" name="tx922"/>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24" name="tx923"/>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25" name="tx924"/>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26" name="tx925"/>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27" name="tx926"/>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8" name="tx927"/>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9" name="tx928"/>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30" name="tx929"/>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31" name="tx930"/>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32" name="tx931"/>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33" name="rc932"/>
            <p:cNvSpPr/>
            <p:nvPr/>
          </p:nvSpPr>
          <p:spPr>
            <a:xfrm>
              <a:off x="7350296" y="3100839"/>
              <a:ext cx="1266914" cy="996534"/>
            </a:xfrm>
            <a:prstGeom prst="rect">
              <a:avLst/>
            </a:prstGeom>
            <a:solidFill>
              <a:srgbClr val="FFFFFF">
                <a:alpha val="100000"/>
              </a:srgbClr>
            </a:solidFill>
          </p:spPr>
          <p:txBody>
            <a:bodyPr/>
            <a:lstStyle/>
            <a:p/>
          </p:txBody>
        </p:sp>
        <p:sp>
          <p:nvSpPr>
            <p:cNvPr id="934" name="tx933"/>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35" name="rc934"/>
            <p:cNvSpPr/>
            <p:nvPr/>
          </p:nvSpPr>
          <p:spPr>
            <a:xfrm>
              <a:off x="7419885" y="3369417"/>
              <a:ext cx="219455" cy="219455"/>
            </a:xfrm>
            <a:prstGeom prst="rect">
              <a:avLst/>
            </a:prstGeom>
          </p:spPr>
          <p:txBody>
            <a:bodyPr/>
            <a:lstStyle/>
            <a:p/>
          </p:txBody>
        </p:sp>
        <p:sp>
          <p:nvSpPr>
            <p:cNvPr id="936" name="pt935"/>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37" name="rc936"/>
            <p:cNvSpPr/>
            <p:nvPr/>
          </p:nvSpPr>
          <p:spPr>
            <a:xfrm>
              <a:off x="7419885" y="3588873"/>
              <a:ext cx="219455" cy="219455"/>
            </a:xfrm>
            <a:prstGeom prst="rect">
              <a:avLst/>
            </a:prstGeom>
          </p:spPr>
          <p:txBody>
            <a:bodyPr/>
            <a:lstStyle/>
            <a:p/>
          </p:txBody>
        </p:sp>
        <p:sp>
          <p:nvSpPr>
            <p:cNvPr id="938" name="pt937"/>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9" name="rc938"/>
            <p:cNvSpPr/>
            <p:nvPr/>
          </p:nvSpPr>
          <p:spPr>
            <a:xfrm>
              <a:off x="7419885" y="3808329"/>
              <a:ext cx="219455" cy="219456"/>
            </a:xfrm>
            <a:prstGeom prst="rect">
              <a:avLst/>
            </a:prstGeom>
          </p:spPr>
          <p:txBody>
            <a:bodyPr/>
            <a:lstStyle/>
            <a:p/>
          </p:txBody>
        </p:sp>
        <p:sp>
          <p:nvSpPr>
            <p:cNvPr id="940" name="pt939"/>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41" name="tx940"/>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42" name="tx941"/>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43" name="tx942"/>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44" name="tx943"/>
            <p:cNvSpPr/>
            <p:nvPr/>
          </p:nvSpPr>
          <p:spPr>
            <a:xfrm>
              <a:off x="1312959" y="1632462"/>
              <a:ext cx="3759130"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New York City Projection as of 2020-04-01</a:t>
              </a:r>
            </a:p>
          </p:txBody>
        </p:sp>
        <p:sp>
          <p:nvSpPr>
            <p:cNvPr id="945" name="tx944"/>
            <p:cNvSpPr/>
            <p:nvPr/>
          </p:nvSpPr>
          <p:spPr>
            <a:xfrm>
              <a:off x="4800420" y="5929206"/>
              <a:ext cx="2410698"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1.7 days, Predicted peak: 21,514</a:t>
              </a:r>
            </a:p>
          </p:txBody>
        </p:sp>
      </p:grpSp>
      <p:sp xmlns:a="http://schemas.openxmlformats.org/drawingml/2006/main" xmlns:r="http://schemas.openxmlformats.org/officeDocument/2006/relationships" xmlns:p="http://schemas.openxmlformats.org/presentationml/2006/main">
        <p:nvSpPr>
          <p:cNvPr id="946" name="Slide Number Placeholder 5"/>
          <p:cNvSpPr>
            <a:spLocks noGrp="1"/>
          </p:cNvSpPr>
          <p:nvPr>
            <p:ph type="sldNum" sz="quarter" idx="12"/>
          </p:nvPr>
        </p:nvSpPr>
        <p:spPr>
          <a:xfrm>
            <a:off x="7966720" y="6448250"/>
            <a:ext cx="720080" cy="365125"/>
          </a:xfrm>
        </p:spPr>
        <p:txBody>
          <a:bodyPr/>
          <a:lstStyle/>
          <a:p>
            <a:r>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Santa Clara and San Mateo</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218442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2254977"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232552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239608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246663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253718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2607738"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267829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2748842"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281939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288994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296049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303105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0" name="pt39"/>
            <p:cNvSpPr/>
            <p:nvPr/>
          </p:nvSpPr>
          <p:spPr>
            <a:xfrm>
              <a:off x="3101603"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1" name="pt40"/>
            <p:cNvSpPr/>
            <p:nvPr/>
          </p:nvSpPr>
          <p:spPr>
            <a:xfrm>
              <a:off x="3172155"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2" name="pt41"/>
            <p:cNvSpPr/>
            <p:nvPr/>
          </p:nvSpPr>
          <p:spPr>
            <a:xfrm>
              <a:off x="3242707"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3" name="pt42"/>
            <p:cNvSpPr/>
            <p:nvPr/>
          </p:nvSpPr>
          <p:spPr>
            <a:xfrm>
              <a:off x="331325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4" name="pt43"/>
            <p:cNvSpPr/>
            <p:nvPr/>
          </p:nvSpPr>
          <p:spPr>
            <a:xfrm>
              <a:off x="338381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5" name="pt44"/>
            <p:cNvSpPr/>
            <p:nvPr/>
          </p:nvSpPr>
          <p:spPr>
            <a:xfrm>
              <a:off x="345436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6" name="pt45"/>
            <p:cNvSpPr/>
            <p:nvPr/>
          </p:nvSpPr>
          <p:spPr>
            <a:xfrm>
              <a:off x="352491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7" name="pt46"/>
            <p:cNvSpPr/>
            <p:nvPr/>
          </p:nvSpPr>
          <p:spPr>
            <a:xfrm>
              <a:off x="3595468"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8" name="pt47"/>
            <p:cNvSpPr/>
            <p:nvPr/>
          </p:nvSpPr>
          <p:spPr>
            <a:xfrm>
              <a:off x="366602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9" name="pt48"/>
            <p:cNvSpPr/>
            <p:nvPr/>
          </p:nvSpPr>
          <p:spPr>
            <a:xfrm>
              <a:off x="3736572"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0" name="pt49"/>
            <p:cNvSpPr/>
            <p:nvPr/>
          </p:nvSpPr>
          <p:spPr>
            <a:xfrm>
              <a:off x="3807124"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1" name="pt50"/>
            <p:cNvSpPr/>
            <p:nvPr/>
          </p:nvSpPr>
          <p:spPr>
            <a:xfrm>
              <a:off x="3877676"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2" name="pt51"/>
            <p:cNvSpPr/>
            <p:nvPr/>
          </p:nvSpPr>
          <p:spPr>
            <a:xfrm>
              <a:off x="3948229"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3" name="pt52"/>
            <p:cNvSpPr/>
            <p:nvPr/>
          </p:nvSpPr>
          <p:spPr>
            <a:xfrm>
              <a:off x="4018781"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4" name="pt53"/>
            <p:cNvSpPr/>
            <p:nvPr/>
          </p:nvSpPr>
          <p:spPr>
            <a:xfrm>
              <a:off x="4089333"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5" name="pt54"/>
            <p:cNvSpPr/>
            <p:nvPr/>
          </p:nvSpPr>
          <p:spPr>
            <a:xfrm>
              <a:off x="4159885"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6" name="pt55"/>
            <p:cNvSpPr/>
            <p:nvPr/>
          </p:nvSpPr>
          <p:spPr>
            <a:xfrm>
              <a:off x="4230437"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7" name="pt56"/>
            <p:cNvSpPr/>
            <p:nvPr/>
          </p:nvSpPr>
          <p:spPr>
            <a:xfrm>
              <a:off x="4300989" y="490577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8" name="pt57"/>
            <p:cNvSpPr/>
            <p:nvPr/>
          </p:nvSpPr>
          <p:spPr>
            <a:xfrm>
              <a:off x="4371541" y="467429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59" name="pt58"/>
            <p:cNvSpPr/>
            <p:nvPr/>
          </p:nvSpPr>
          <p:spPr>
            <a:xfrm>
              <a:off x="4442094" y="462384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0" name="pt59"/>
            <p:cNvSpPr/>
            <p:nvPr/>
          </p:nvSpPr>
          <p:spPr>
            <a:xfrm>
              <a:off x="4512646" y="462384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1" name="pt60"/>
            <p:cNvSpPr/>
            <p:nvPr/>
          </p:nvSpPr>
          <p:spPr>
            <a:xfrm>
              <a:off x="4583198" y="452269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2" name="pt61"/>
            <p:cNvSpPr/>
            <p:nvPr/>
          </p:nvSpPr>
          <p:spPr>
            <a:xfrm>
              <a:off x="4653750" y="452269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3" name="pt62"/>
            <p:cNvSpPr/>
            <p:nvPr/>
          </p:nvSpPr>
          <p:spPr>
            <a:xfrm>
              <a:off x="4724302" y="443899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4" name="pt63"/>
            <p:cNvSpPr/>
            <p:nvPr/>
          </p:nvSpPr>
          <p:spPr>
            <a:xfrm>
              <a:off x="4794854" y="440774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5" name="pt64"/>
            <p:cNvSpPr/>
            <p:nvPr/>
          </p:nvSpPr>
          <p:spPr>
            <a:xfrm>
              <a:off x="4865406" y="435730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6" name="pt65"/>
            <p:cNvSpPr/>
            <p:nvPr/>
          </p:nvSpPr>
          <p:spPr>
            <a:xfrm>
              <a:off x="4935959" y="433631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7" name="pt66"/>
            <p:cNvSpPr/>
            <p:nvPr/>
          </p:nvSpPr>
          <p:spPr>
            <a:xfrm>
              <a:off x="5006511" y="432041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8" name="pt67"/>
            <p:cNvSpPr/>
            <p:nvPr/>
          </p:nvSpPr>
          <p:spPr>
            <a:xfrm>
              <a:off x="5077063" y="432041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9" name="pt68"/>
            <p:cNvSpPr/>
            <p:nvPr/>
          </p:nvSpPr>
          <p:spPr>
            <a:xfrm>
              <a:off x="5147615" y="423350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0" name="pt69"/>
            <p:cNvSpPr/>
            <p:nvPr/>
          </p:nvSpPr>
          <p:spPr>
            <a:xfrm>
              <a:off x="5218167" y="419177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1" name="pt70"/>
            <p:cNvSpPr/>
            <p:nvPr/>
          </p:nvSpPr>
          <p:spPr>
            <a:xfrm>
              <a:off x="5288719" y="415881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2" name="pt71"/>
            <p:cNvSpPr/>
            <p:nvPr/>
          </p:nvSpPr>
          <p:spPr>
            <a:xfrm>
              <a:off x="5359272" y="41196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3" name="pt72"/>
            <p:cNvSpPr/>
            <p:nvPr/>
          </p:nvSpPr>
          <p:spPr>
            <a:xfrm>
              <a:off x="5429824" y="408085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4" name="pt73"/>
            <p:cNvSpPr/>
            <p:nvPr/>
          </p:nvSpPr>
          <p:spPr>
            <a:xfrm>
              <a:off x="5500376" y="405159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5" name="pt74"/>
            <p:cNvSpPr/>
            <p:nvPr/>
          </p:nvSpPr>
          <p:spPr>
            <a:xfrm>
              <a:off x="5570928" y="402953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6" name="pt75"/>
            <p:cNvSpPr/>
            <p:nvPr/>
          </p:nvSpPr>
          <p:spPr>
            <a:xfrm>
              <a:off x="5641480" y="401654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7" name="pt76"/>
            <p:cNvSpPr/>
            <p:nvPr/>
          </p:nvSpPr>
          <p:spPr>
            <a:xfrm>
              <a:off x="5712032" y="397847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8" name="pt77"/>
            <p:cNvSpPr/>
            <p:nvPr/>
          </p:nvSpPr>
          <p:spPr>
            <a:xfrm>
              <a:off x="5782584" y="395611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9" name="pt78"/>
            <p:cNvSpPr/>
            <p:nvPr/>
          </p:nvSpPr>
          <p:spPr>
            <a:xfrm>
              <a:off x="5853137" y="393691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0" name="pt79"/>
            <p:cNvSpPr/>
            <p:nvPr/>
          </p:nvSpPr>
          <p:spPr>
            <a:xfrm>
              <a:off x="5923689" y="390876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1" name="pt80"/>
            <p:cNvSpPr/>
            <p:nvPr/>
          </p:nvSpPr>
          <p:spPr>
            <a:xfrm>
              <a:off x="5994241" y="387953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2" name="pt81"/>
            <p:cNvSpPr/>
            <p:nvPr/>
          </p:nvSpPr>
          <p:spPr>
            <a:xfrm>
              <a:off x="6064793" y="384753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3" name="pt82"/>
            <p:cNvSpPr/>
            <p:nvPr/>
          </p:nvSpPr>
          <p:spPr>
            <a:xfrm>
              <a:off x="6135345" y="382866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4" name="pt83"/>
            <p:cNvSpPr/>
            <p:nvPr/>
          </p:nvSpPr>
          <p:spPr>
            <a:xfrm>
              <a:off x="6205897" y="381674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5" name="pt84"/>
            <p:cNvSpPr/>
            <p:nvPr/>
          </p:nvSpPr>
          <p:spPr>
            <a:xfrm>
              <a:off x="6276449" y="380426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6" name="pt85"/>
            <p:cNvSpPr/>
            <p:nvPr/>
          </p:nvSpPr>
          <p:spPr>
            <a:xfrm>
              <a:off x="6347002" y="376082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7" name="pt86"/>
            <p:cNvSpPr/>
            <p:nvPr/>
          </p:nvSpPr>
          <p:spPr>
            <a:xfrm>
              <a:off x="6417554" y="375396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8" name="pl87"/>
            <p:cNvSpPr/>
            <p:nvPr/>
          </p:nvSpPr>
          <p:spPr>
            <a:xfrm>
              <a:off x="4403143" y="3293851"/>
              <a:ext cx="2539877" cy="1400300"/>
            </a:xfrm>
            <a:custGeom>
              <a:avLst/>
              <a:pathLst>
                <a:path w="2539877" h="1400300">
                  <a:moveTo>
                    <a:pt x="0" y="1400300"/>
                  </a:moveTo>
                  <a:lnTo>
                    <a:pt x="70552" y="1361403"/>
                  </a:lnTo>
                  <a:lnTo>
                    <a:pt x="141104" y="1322506"/>
                  </a:lnTo>
                  <a:lnTo>
                    <a:pt x="211656" y="1283608"/>
                  </a:lnTo>
                  <a:lnTo>
                    <a:pt x="282208" y="1244711"/>
                  </a:lnTo>
                  <a:lnTo>
                    <a:pt x="352760" y="1205814"/>
                  </a:lnTo>
                  <a:lnTo>
                    <a:pt x="423312" y="1166917"/>
                  </a:lnTo>
                  <a:lnTo>
                    <a:pt x="493865" y="1128019"/>
                  </a:lnTo>
                  <a:lnTo>
                    <a:pt x="564417" y="1089122"/>
                  </a:lnTo>
                  <a:lnTo>
                    <a:pt x="634969" y="1050225"/>
                  </a:lnTo>
                  <a:lnTo>
                    <a:pt x="705521" y="1011328"/>
                  </a:lnTo>
                  <a:lnTo>
                    <a:pt x="776073" y="972430"/>
                  </a:lnTo>
                  <a:lnTo>
                    <a:pt x="846625" y="933533"/>
                  </a:lnTo>
                  <a:lnTo>
                    <a:pt x="917177" y="894636"/>
                  </a:lnTo>
                  <a:lnTo>
                    <a:pt x="987730" y="855739"/>
                  </a:lnTo>
                  <a:lnTo>
                    <a:pt x="1058282" y="816841"/>
                  </a:lnTo>
                  <a:lnTo>
                    <a:pt x="1128834" y="777944"/>
                  </a:lnTo>
                  <a:lnTo>
                    <a:pt x="1199386" y="739047"/>
                  </a:lnTo>
                  <a:lnTo>
                    <a:pt x="1269938" y="700150"/>
                  </a:lnTo>
                  <a:lnTo>
                    <a:pt x="1340490" y="661253"/>
                  </a:lnTo>
                  <a:lnTo>
                    <a:pt x="1411042" y="622355"/>
                  </a:lnTo>
                  <a:lnTo>
                    <a:pt x="1481595" y="583458"/>
                  </a:lnTo>
                  <a:lnTo>
                    <a:pt x="1552147" y="544561"/>
                  </a:lnTo>
                  <a:lnTo>
                    <a:pt x="1622699" y="505664"/>
                  </a:lnTo>
                  <a:lnTo>
                    <a:pt x="1693251" y="466766"/>
                  </a:lnTo>
                  <a:lnTo>
                    <a:pt x="1763803" y="427869"/>
                  </a:lnTo>
                  <a:lnTo>
                    <a:pt x="1834355" y="388972"/>
                  </a:lnTo>
                  <a:lnTo>
                    <a:pt x="1904907" y="350075"/>
                  </a:lnTo>
                  <a:lnTo>
                    <a:pt x="1975460" y="311177"/>
                  </a:lnTo>
                  <a:lnTo>
                    <a:pt x="2046012" y="272280"/>
                  </a:lnTo>
                  <a:lnTo>
                    <a:pt x="2116564" y="233383"/>
                  </a:lnTo>
                  <a:lnTo>
                    <a:pt x="2187116" y="194486"/>
                  </a:lnTo>
                  <a:lnTo>
                    <a:pt x="2257668" y="155588"/>
                  </a:lnTo>
                  <a:lnTo>
                    <a:pt x="2328220" y="116691"/>
                  </a:lnTo>
                  <a:lnTo>
                    <a:pt x="2398772" y="77794"/>
                  </a:lnTo>
                  <a:lnTo>
                    <a:pt x="2469325" y="38897"/>
                  </a:lnTo>
                  <a:lnTo>
                    <a:pt x="2539877" y="0"/>
                  </a:lnTo>
                </a:path>
              </a:pathLst>
            </a:custGeom>
            <a:ln w="27101" cap="flat">
              <a:solidFill>
                <a:srgbClr val="0000FF">
                  <a:alpha val="100000"/>
                </a:srgbClr>
              </a:solidFill>
              <a:prstDash val="solid"/>
              <a:round/>
            </a:ln>
          </p:spPr>
          <p:txBody>
            <a:bodyPr/>
            <a:lstStyle/>
            <a:p/>
          </p:txBody>
        </p:sp>
        <p:sp>
          <p:nvSpPr>
            <p:cNvPr id="89" name="pl88"/>
            <p:cNvSpPr/>
            <p:nvPr/>
          </p:nvSpPr>
          <p:spPr>
            <a:xfrm>
              <a:off x="5531977" y="3703946"/>
              <a:ext cx="1411042" cy="379250"/>
            </a:xfrm>
            <a:custGeom>
              <a:avLst/>
              <a:pathLst>
                <a:path w="1411042" h="379250">
                  <a:moveTo>
                    <a:pt x="0" y="379250"/>
                  </a:moveTo>
                  <a:lnTo>
                    <a:pt x="70552" y="349989"/>
                  </a:lnTo>
                  <a:lnTo>
                    <a:pt x="141104" y="322155"/>
                  </a:lnTo>
                  <a:lnTo>
                    <a:pt x="211656" y="295679"/>
                  </a:lnTo>
                  <a:lnTo>
                    <a:pt x="282208" y="270494"/>
                  </a:lnTo>
                  <a:lnTo>
                    <a:pt x="352760" y="246538"/>
                  </a:lnTo>
                  <a:lnTo>
                    <a:pt x="423312" y="223750"/>
                  </a:lnTo>
                  <a:lnTo>
                    <a:pt x="493865" y="202073"/>
                  </a:lnTo>
                  <a:lnTo>
                    <a:pt x="564417" y="181453"/>
                  </a:lnTo>
                  <a:lnTo>
                    <a:pt x="634969" y="161839"/>
                  </a:lnTo>
                  <a:lnTo>
                    <a:pt x="705521" y="143182"/>
                  </a:lnTo>
                  <a:lnTo>
                    <a:pt x="776073" y="125434"/>
                  </a:lnTo>
                  <a:lnTo>
                    <a:pt x="846625" y="108552"/>
                  </a:lnTo>
                  <a:lnTo>
                    <a:pt x="917177" y="92494"/>
                  </a:lnTo>
                  <a:lnTo>
                    <a:pt x="987730" y="77218"/>
                  </a:lnTo>
                  <a:lnTo>
                    <a:pt x="1058282" y="62688"/>
                  </a:lnTo>
                  <a:lnTo>
                    <a:pt x="1128834" y="48866"/>
                  </a:lnTo>
                  <a:lnTo>
                    <a:pt x="1199386" y="35719"/>
                  </a:lnTo>
                  <a:lnTo>
                    <a:pt x="1269938" y="23212"/>
                  </a:lnTo>
                  <a:lnTo>
                    <a:pt x="1340490" y="11316"/>
                  </a:lnTo>
                  <a:lnTo>
                    <a:pt x="1411042" y="0"/>
                  </a:lnTo>
                </a:path>
              </a:pathLst>
            </a:custGeom>
            <a:ln w="27101" cap="flat">
              <a:solidFill>
                <a:srgbClr val="FF0000">
                  <a:alpha val="100000"/>
                </a:srgbClr>
              </a:solidFill>
              <a:prstDash val="solid"/>
              <a:round/>
            </a:ln>
          </p:spPr>
          <p:txBody>
            <a:bodyPr/>
            <a:lstStyle/>
            <a:p/>
          </p:txBody>
        </p:sp>
        <p:sp>
          <p:nvSpPr>
            <p:cNvPr id="90" name="pl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7" name="pl8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8" name="pl8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9" name="pl8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0" name="pl8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1" name="pl8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2" name="pl8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3" name="pl8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4" name="pl8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5" name="pl8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6" name="pl8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7" name="pl8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8" name="pl8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9" name="pl8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0" name="pl8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1" name="pl8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2" name="pl8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3" name="pl8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4" name="pl8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5" name="pl8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6" name="pl8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7" name="pl8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38" name="pl8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9" name="pl8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0" name="pl8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1" name="pl8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42" name="pl8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3" name="pl8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4" name="pl8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5" name="pl8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6" name="pl8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7" name="pl886"/>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8" name="pl887"/>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9" name="pl888"/>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0" name="pl889"/>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1" name="pl890"/>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2" name="pl891"/>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93" name="pl892"/>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4" name="pl893"/>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5" name="pl894"/>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6" name="pl895"/>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7" name="pl896"/>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98" name="pl897"/>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9" name="pl898"/>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0" name="pl899"/>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1" name="pl900"/>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02" name="pl901"/>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3" name="pl902"/>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4" name="pl903"/>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5" name="pl904"/>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6" name="pl905"/>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07" name="pl906"/>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8" name="pl907"/>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9" name="pl908"/>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0" name="pl909"/>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11" name="pl910"/>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2" name="pl911"/>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3" name="pl912"/>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4" name="pl913"/>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5" name="pl914"/>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16" name="pl915"/>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7" name="pl916"/>
            <p:cNvSpPr/>
            <p:nvPr/>
          </p:nvSpPr>
          <p:spPr>
            <a:xfrm>
              <a:off x="6918194" y="3679120"/>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918" name="pl917"/>
            <p:cNvSpPr/>
            <p:nvPr/>
          </p:nvSpPr>
          <p:spPr>
            <a:xfrm>
              <a:off x="6918194" y="3679120"/>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919" name="pl918"/>
            <p:cNvSpPr/>
            <p:nvPr/>
          </p:nvSpPr>
          <p:spPr>
            <a:xfrm>
              <a:off x="6907911" y="3703946"/>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920" name="pl919"/>
            <p:cNvSpPr/>
            <p:nvPr/>
          </p:nvSpPr>
          <p:spPr>
            <a:xfrm>
              <a:off x="6943020" y="3668837"/>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921" name="tx920"/>
            <p:cNvSpPr/>
            <p:nvPr/>
          </p:nvSpPr>
          <p:spPr>
            <a:xfrm>
              <a:off x="6807381" y="3545987"/>
              <a:ext cx="271277"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1,833</a:t>
              </a:r>
            </a:p>
          </p:txBody>
        </p:sp>
        <p:sp>
          <p:nvSpPr>
            <p:cNvPr id="922" name="tx921"/>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923" name="tx922"/>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924" name="tx923"/>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925" name="tx924"/>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926" name="tx925"/>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927" name="tx926"/>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928" name="tx927"/>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929" name="tx928"/>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930" name="pl929"/>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1" name="pl930"/>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2" name="pl931"/>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3" name="pl932"/>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4" name="pl933"/>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5" name="pl934"/>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6" name="pl935"/>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7" name="pl936"/>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38" name="pl937"/>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39" name="pl938"/>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0" name="pl939"/>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1" name="pl940"/>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2" name="pl941"/>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3" name="pl942"/>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4" name="pl943"/>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5" name="pl944"/>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6" name="pl945"/>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7" name="pl946"/>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8" name="pl947"/>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9" name="pl948"/>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0" name="tx949"/>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51" name="tx950"/>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52" name="tx951"/>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53" name="tx952"/>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54" name="tx953"/>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55" name="tx954"/>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56" name="tx955"/>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57" name="tx956"/>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58" name="tx957"/>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59" name="tx958"/>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60" name="tx959"/>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61" name="tx960"/>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62" name="tx961"/>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63" name="tx962"/>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64" name="rc963"/>
            <p:cNvSpPr/>
            <p:nvPr/>
          </p:nvSpPr>
          <p:spPr>
            <a:xfrm>
              <a:off x="7350296" y="3100839"/>
              <a:ext cx="1266914" cy="996534"/>
            </a:xfrm>
            <a:prstGeom prst="rect">
              <a:avLst/>
            </a:prstGeom>
            <a:solidFill>
              <a:srgbClr val="FFFFFF">
                <a:alpha val="100000"/>
              </a:srgbClr>
            </a:solidFill>
          </p:spPr>
          <p:txBody>
            <a:bodyPr/>
            <a:lstStyle/>
            <a:p/>
          </p:txBody>
        </p:sp>
        <p:sp>
          <p:nvSpPr>
            <p:cNvPr id="965" name="tx964"/>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66" name="rc965"/>
            <p:cNvSpPr/>
            <p:nvPr/>
          </p:nvSpPr>
          <p:spPr>
            <a:xfrm>
              <a:off x="7419885" y="3369417"/>
              <a:ext cx="219455" cy="219455"/>
            </a:xfrm>
            <a:prstGeom prst="rect">
              <a:avLst/>
            </a:prstGeom>
          </p:spPr>
          <p:txBody>
            <a:bodyPr/>
            <a:lstStyle/>
            <a:p/>
          </p:txBody>
        </p:sp>
        <p:sp>
          <p:nvSpPr>
            <p:cNvPr id="967" name="pt966"/>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68" name="rc967"/>
            <p:cNvSpPr/>
            <p:nvPr/>
          </p:nvSpPr>
          <p:spPr>
            <a:xfrm>
              <a:off x="7419885" y="3588873"/>
              <a:ext cx="219455" cy="219455"/>
            </a:xfrm>
            <a:prstGeom prst="rect">
              <a:avLst/>
            </a:prstGeom>
          </p:spPr>
          <p:txBody>
            <a:bodyPr/>
            <a:lstStyle/>
            <a:p/>
          </p:txBody>
        </p:sp>
        <p:sp>
          <p:nvSpPr>
            <p:cNvPr id="969" name="pt968"/>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70" name="rc969"/>
            <p:cNvSpPr/>
            <p:nvPr/>
          </p:nvSpPr>
          <p:spPr>
            <a:xfrm>
              <a:off x="7419885" y="3808329"/>
              <a:ext cx="219455" cy="219456"/>
            </a:xfrm>
            <a:prstGeom prst="rect">
              <a:avLst/>
            </a:prstGeom>
          </p:spPr>
          <p:txBody>
            <a:bodyPr/>
            <a:lstStyle/>
            <a:p/>
          </p:txBody>
        </p:sp>
        <p:sp>
          <p:nvSpPr>
            <p:cNvPr id="971" name="pt970"/>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72" name="tx971"/>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73" name="tx972"/>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74" name="tx973"/>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75" name="tx974"/>
            <p:cNvSpPr/>
            <p:nvPr/>
          </p:nvSpPr>
          <p:spPr>
            <a:xfrm>
              <a:off x="1312959" y="1632462"/>
              <a:ext cx="4766116"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Santa Clara and San Mateo Projection as of 2020-04-01</a:t>
              </a:r>
            </a:p>
          </p:txBody>
        </p:sp>
        <p:sp>
          <p:nvSpPr>
            <p:cNvPr id="976" name="tx975"/>
            <p:cNvSpPr/>
            <p:nvPr/>
          </p:nvSpPr>
          <p:spPr>
            <a:xfrm>
              <a:off x="4862576" y="5929206"/>
              <a:ext cx="2348542"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3.4 days, Predicted peak: 5,777</a:t>
              </a:r>
            </a:p>
          </p:txBody>
        </p:sp>
      </p:grpSp>
      <p:sp xmlns:a="http://schemas.openxmlformats.org/drawingml/2006/main" xmlns:r="http://schemas.openxmlformats.org/officeDocument/2006/relationships" xmlns:p="http://schemas.openxmlformats.org/presentationml/2006/main">
        <p:nvSpPr>
          <p:cNvPr id="977" name="Slide Number Placeholder 5"/>
          <p:cNvSpPr>
            <a:spLocks noGrp="1"/>
          </p:cNvSpPr>
          <p:nvPr>
            <p:ph type="sldNum" sz="quarter" idx="12"/>
          </p:nvPr>
        </p:nvSpPr>
        <p:spPr>
          <a:xfrm>
            <a:off x="7966720" y="6448250"/>
            <a:ext cx="720080" cy="365125"/>
          </a:xfrm>
        </p:spPr>
        <p:txBody>
          <a:bodyPr/>
          <a:lstStyle/>
          <a:p>
            <a:r>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San Francisco</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583198"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4653750" y="498373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4724302" y="469454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0" name="pt29"/>
            <p:cNvSpPr/>
            <p:nvPr/>
          </p:nvSpPr>
          <p:spPr>
            <a:xfrm>
              <a:off x="4794854" y="469454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1" name="pt30"/>
            <p:cNvSpPr/>
            <p:nvPr/>
          </p:nvSpPr>
          <p:spPr>
            <a:xfrm>
              <a:off x="4865406" y="459633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2" name="pt31"/>
            <p:cNvSpPr/>
            <p:nvPr/>
          </p:nvSpPr>
          <p:spPr>
            <a:xfrm>
              <a:off x="4935959" y="459633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3" name="pt32"/>
            <p:cNvSpPr/>
            <p:nvPr/>
          </p:nvSpPr>
          <p:spPr>
            <a:xfrm>
              <a:off x="5006511" y="456127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5077063" y="456127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5147615" y="451414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218167" y="447632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288719" y="44227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359272" y="440774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9" name="pt38"/>
            <p:cNvSpPr/>
            <p:nvPr/>
          </p:nvSpPr>
          <p:spPr>
            <a:xfrm>
              <a:off x="5429824" y="439384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500376" y="4361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1" name="pt40"/>
            <p:cNvSpPr/>
            <p:nvPr/>
          </p:nvSpPr>
          <p:spPr>
            <a:xfrm>
              <a:off x="5570928" y="430015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2" name="pt41"/>
            <p:cNvSpPr/>
            <p:nvPr/>
          </p:nvSpPr>
          <p:spPr>
            <a:xfrm>
              <a:off x="5641480" y="426509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3" name="pt42"/>
            <p:cNvSpPr/>
            <p:nvPr/>
          </p:nvSpPr>
          <p:spPr>
            <a:xfrm>
              <a:off x="5712032" y="426509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4" name="pt43"/>
            <p:cNvSpPr/>
            <p:nvPr/>
          </p:nvSpPr>
          <p:spPr>
            <a:xfrm>
              <a:off x="5782584" y="421677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5" name="pt44"/>
            <p:cNvSpPr/>
            <p:nvPr/>
          </p:nvSpPr>
          <p:spPr>
            <a:xfrm>
              <a:off x="5853137" y="417965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6" name="pt45"/>
            <p:cNvSpPr/>
            <p:nvPr/>
          </p:nvSpPr>
          <p:spPr>
            <a:xfrm>
              <a:off x="5923689" y="415107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7" name="pt46"/>
            <p:cNvSpPr/>
            <p:nvPr/>
          </p:nvSpPr>
          <p:spPr>
            <a:xfrm>
              <a:off x="5994241" y="412071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8" name="pt47"/>
            <p:cNvSpPr/>
            <p:nvPr/>
          </p:nvSpPr>
          <p:spPr>
            <a:xfrm>
              <a:off x="6064793" y="40773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9" name="pt48"/>
            <p:cNvSpPr/>
            <p:nvPr/>
          </p:nvSpPr>
          <p:spPr>
            <a:xfrm>
              <a:off x="6135345" y="403430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0" name="pt49"/>
            <p:cNvSpPr/>
            <p:nvPr/>
          </p:nvSpPr>
          <p:spPr>
            <a:xfrm>
              <a:off x="6205897" y="401528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1" name="pt50"/>
            <p:cNvSpPr/>
            <p:nvPr/>
          </p:nvSpPr>
          <p:spPr>
            <a:xfrm>
              <a:off x="6276449" y="39962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2" name="pt51"/>
            <p:cNvSpPr/>
            <p:nvPr/>
          </p:nvSpPr>
          <p:spPr>
            <a:xfrm>
              <a:off x="6347002" y="397795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3" name="pt52"/>
            <p:cNvSpPr/>
            <p:nvPr/>
          </p:nvSpPr>
          <p:spPr>
            <a:xfrm>
              <a:off x="6417554" y="39664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4" name="pl53"/>
            <p:cNvSpPr/>
            <p:nvPr/>
          </p:nvSpPr>
          <p:spPr>
            <a:xfrm>
              <a:off x="4755903" y="3731631"/>
              <a:ext cx="2187116" cy="998886"/>
            </a:xfrm>
            <a:custGeom>
              <a:avLst/>
              <a:pathLst>
                <a:path w="2187116" h="998886">
                  <a:moveTo>
                    <a:pt x="0" y="998886"/>
                  </a:moveTo>
                  <a:lnTo>
                    <a:pt x="70552" y="966663"/>
                  </a:lnTo>
                  <a:lnTo>
                    <a:pt x="141104" y="934441"/>
                  </a:lnTo>
                  <a:lnTo>
                    <a:pt x="211656" y="902219"/>
                  </a:lnTo>
                  <a:lnTo>
                    <a:pt x="282208" y="869997"/>
                  </a:lnTo>
                  <a:lnTo>
                    <a:pt x="352760" y="837775"/>
                  </a:lnTo>
                  <a:lnTo>
                    <a:pt x="423312" y="805553"/>
                  </a:lnTo>
                  <a:lnTo>
                    <a:pt x="493865" y="773331"/>
                  </a:lnTo>
                  <a:lnTo>
                    <a:pt x="564417" y="741108"/>
                  </a:lnTo>
                  <a:lnTo>
                    <a:pt x="634969" y="708886"/>
                  </a:lnTo>
                  <a:lnTo>
                    <a:pt x="705521" y="676664"/>
                  </a:lnTo>
                  <a:lnTo>
                    <a:pt x="776073" y="644442"/>
                  </a:lnTo>
                  <a:lnTo>
                    <a:pt x="846625" y="612220"/>
                  </a:lnTo>
                  <a:lnTo>
                    <a:pt x="917177" y="579998"/>
                  </a:lnTo>
                  <a:lnTo>
                    <a:pt x="987730" y="547776"/>
                  </a:lnTo>
                  <a:lnTo>
                    <a:pt x="1058282" y="515554"/>
                  </a:lnTo>
                  <a:lnTo>
                    <a:pt x="1128834" y="483331"/>
                  </a:lnTo>
                  <a:lnTo>
                    <a:pt x="1199386" y="451109"/>
                  </a:lnTo>
                  <a:lnTo>
                    <a:pt x="1269938" y="418887"/>
                  </a:lnTo>
                  <a:lnTo>
                    <a:pt x="1340490" y="386665"/>
                  </a:lnTo>
                  <a:lnTo>
                    <a:pt x="1411042" y="354443"/>
                  </a:lnTo>
                  <a:lnTo>
                    <a:pt x="1481595" y="322221"/>
                  </a:lnTo>
                  <a:lnTo>
                    <a:pt x="1552147" y="289999"/>
                  </a:lnTo>
                  <a:lnTo>
                    <a:pt x="1622699" y="257777"/>
                  </a:lnTo>
                  <a:lnTo>
                    <a:pt x="1693251" y="225554"/>
                  </a:lnTo>
                  <a:lnTo>
                    <a:pt x="1763803" y="193332"/>
                  </a:lnTo>
                  <a:lnTo>
                    <a:pt x="1834355" y="161110"/>
                  </a:lnTo>
                  <a:lnTo>
                    <a:pt x="1904907" y="128888"/>
                  </a:lnTo>
                  <a:lnTo>
                    <a:pt x="1975460" y="96666"/>
                  </a:lnTo>
                  <a:lnTo>
                    <a:pt x="2046012" y="64444"/>
                  </a:lnTo>
                  <a:lnTo>
                    <a:pt x="2116564" y="32222"/>
                  </a:lnTo>
                  <a:lnTo>
                    <a:pt x="2187116" y="0"/>
                  </a:lnTo>
                </a:path>
              </a:pathLst>
            </a:custGeom>
            <a:ln w="27101" cap="flat">
              <a:solidFill>
                <a:srgbClr val="0000FF">
                  <a:alpha val="100000"/>
                </a:srgbClr>
              </a:solidFill>
              <a:prstDash val="solid"/>
              <a:round/>
            </a:ln>
          </p:spPr>
          <p:txBody>
            <a:bodyPr/>
            <a:lstStyle/>
            <a:p/>
          </p:txBody>
        </p:sp>
        <p:sp>
          <p:nvSpPr>
            <p:cNvPr id="55" name="pl54"/>
            <p:cNvSpPr/>
            <p:nvPr/>
          </p:nvSpPr>
          <p:spPr>
            <a:xfrm>
              <a:off x="6166946" y="3932160"/>
              <a:ext cx="776073" cy="133741"/>
            </a:xfrm>
            <a:custGeom>
              <a:avLst/>
              <a:pathLst>
                <a:path w="776073" h="133741">
                  <a:moveTo>
                    <a:pt x="0" y="133741"/>
                  </a:moveTo>
                  <a:lnTo>
                    <a:pt x="70552" y="113468"/>
                  </a:lnTo>
                  <a:lnTo>
                    <a:pt x="141104" y="95405"/>
                  </a:lnTo>
                  <a:lnTo>
                    <a:pt x="211656" y="79310"/>
                  </a:lnTo>
                  <a:lnTo>
                    <a:pt x="282208" y="64969"/>
                  </a:lnTo>
                  <a:lnTo>
                    <a:pt x="352760" y="52192"/>
                  </a:lnTo>
                  <a:lnTo>
                    <a:pt x="423312" y="40806"/>
                  </a:lnTo>
                  <a:lnTo>
                    <a:pt x="493865" y="30662"/>
                  </a:lnTo>
                  <a:lnTo>
                    <a:pt x="564417" y="21623"/>
                  </a:lnTo>
                  <a:lnTo>
                    <a:pt x="634969" y="13569"/>
                  </a:lnTo>
                  <a:lnTo>
                    <a:pt x="705521" y="6393"/>
                  </a:lnTo>
                  <a:lnTo>
                    <a:pt x="776073" y="0"/>
                  </a:lnTo>
                </a:path>
              </a:pathLst>
            </a:custGeom>
            <a:ln w="27101" cap="flat">
              <a:solidFill>
                <a:srgbClr val="FF0000">
                  <a:alpha val="100000"/>
                </a:srgbClr>
              </a:solidFill>
              <a:prstDash val="solid"/>
              <a:round/>
            </a:ln>
          </p:spPr>
          <p:txBody>
            <a:bodyPr/>
            <a:lstStyle/>
            <a:p/>
          </p:txBody>
        </p:sp>
        <p:sp>
          <p:nvSpPr>
            <p:cNvPr id="56" name="pl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 name="pl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 name="pl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4" name="pl813"/>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6918194" y="3907334"/>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84" name="pl883"/>
            <p:cNvSpPr/>
            <p:nvPr/>
          </p:nvSpPr>
          <p:spPr>
            <a:xfrm>
              <a:off x="6918194" y="3907334"/>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5" name="pl884"/>
            <p:cNvSpPr/>
            <p:nvPr/>
          </p:nvSpPr>
          <p:spPr>
            <a:xfrm>
              <a:off x="6907911" y="3932160"/>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6" name="pl885"/>
            <p:cNvSpPr/>
            <p:nvPr/>
          </p:nvSpPr>
          <p:spPr>
            <a:xfrm>
              <a:off x="6943020" y="3897051"/>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7" name="tx886"/>
            <p:cNvSpPr/>
            <p:nvPr/>
          </p:nvSpPr>
          <p:spPr>
            <a:xfrm>
              <a:off x="6852585" y="3788228"/>
              <a:ext cx="180869" cy="79239"/>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559</a:t>
              </a:r>
            </a:p>
          </p:txBody>
        </p:sp>
        <p:sp>
          <p:nvSpPr>
            <p:cNvPr id="888" name="tx887"/>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89" name="tx888"/>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90" name="tx889"/>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91" name="tx890"/>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92" name="tx891"/>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93" name="tx892"/>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94" name="tx893"/>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5" name="tx894"/>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6" name="pl895"/>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7" name="pl896"/>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8" name="pl897"/>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0" name="pl899"/>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1" name="pl900"/>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2" name="pl901"/>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3" name="pl902"/>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4" name="pl903"/>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5" name="pl904"/>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6" name="pl905"/>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pl910"/>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2" name="pl911"/>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3" name="pl912"/>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4" name="pl913"/>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5" name="pl914"/>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6" name="tx915"/>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7" name="tx916"/>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18" name="tx917"/>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19" name="tx918"/>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20" name="tx919"/>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21" name="tx920"/>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22" name="tx921"/>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23" name="tx922"/>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24" name="tx923"/>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5" name="tx924"/>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6" name="tx925"/>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7" name="tx926"/>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28" name="tx927"/>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29" name="tx928"/>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30" name="rc929"/>
            <p:cNvSpPr/>
            <p:nvPr/>
          </p:nvSpPr>
          <p:spPr>
            <a:xfrm>
              <a:off x="7350296" y="3100839"/>
              <a:ext cx="1266914" cy="996534"/>
            </a:xfrm>
            <a:prstGeom prst="rect">
              <a:avLst/>
            </a:prstGeom>
            <a:solidFill>
              <a:srgbClr val="FFFFFF">
                <a:alpha val="100000"/>
              </a:srgbClr>
            </a:solidFill>
          </p:spPr>
          <p:txBody>
            <a:bodyPr/>
            <a:lstStyle/>
            <a:p/>
          </p:txBody>
        </p:sp>
        <p:sp>
          <p:nvSpPr>
            <p:cNvPr id="931" name="tx930"/>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32" name="rc931"/>
            <p:cNvSpPr/>
            <p:nvPr/>
          </p:nvSpPr>
          <p:spPr>
            <a:xfrm>
              <a:off x="7419885" y="3369417"/>
              <a:ext cx="219455" cy="219455"/>
            </a:xfrm>
            <a:prstGeom prst="rect">
              <a:avLst/>
            </a:prstGeom>
          </p:spPr>
          <p:txBody>
            <a:bodyPr/>
            <a:lstStyle/>
            <a:p/>
          </p:txBody>
        </p:sp>
        <p:sp>
          <p:nvSpPr>
            <p:cNvPr id="933" name="pt932"/>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34" name="rc933"/>
            <p:cNvSpPr/>
            <p:nvPr/>
          </p:nvSpPr>
          <p:spPr>
            <a:xfrm>
              <a:off x="7419885" y="3588873"/>
              <a:ext cx="219455" cy="219455"/>
            </a:xfrm>
            <a:prstGeom prst="rect">
              <a:avLst/>
            </a:prstGeom>
          </p:spPr>
          <p:txBody>
            <a:bodyPr/>
            <a:lstStyle/>
            <a:p/>
          </p:txBody>
        </p:sp>
        <p:sp>
          <p:nvSpPr>
            <p:cNvPr id="935" name="pt934"/>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6" name="rc935"/>
            <p:cNvSpPr/>
            <p:nvPr/>
          </p:nvSpPr>
          <p:spPr>
            <a:xfrm>
              <a:off x="7419885" y="3808329"/>
              <a:ext cx="219455" cy="219456"/>
            </a:xfrm>
            <a:prstGeom prst="rect">
              <a:avLst/>
            </a:prstGeom>
          </p:spPr>
          <p:txBody>
            <a:bodyPr/>
            <a:lstStyle/>
            <a:p/>
          </p:txBody>
        </p:sp>
        <p:sp>
          <p:nvSpPr>
            <p:cNvPr id="937" name="pt936"/>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8" name="tx937"/>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39" name="tx938"/>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40" name="tx939"/>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41" name="tx940"/>
            <p:cNvSpPr/>
            <p:nvPr/>
          </p:nvSpPr>
          <p:spPr>
            <a:xfrm>
              <a:off x="1312959" y="1632462"/>
              <a:ext cx="3768707"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San Francisco Projection as of 2020-04-01</a:t>
              </a:r>
            </a:p>
          </p:txBody>
        </p:sp>
        <p:sp>
          <p:nvSpPr>
            <p:cNvPr id="942" name="tx941"/>
            <p:cNvSpPr/>
            <p:nvPr/>
          </p:nvSpPr>
          <p:spPr>
            <a:xfrm>
              <a:off x="4955782" y="5929206"/>
              <a:ext cx="2255336"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4.1 days, Predicted peak: 734</a:t>
              </a:r>
            </a:p>
          </p:txBody>
        </p:sp>
      </p:grpSp>
      <p:sp xmlns:a="http://schemas.openxmlformats.org/drawingml/2006/main" xmlns:r="http://schemas.openxmlformats.org/officeDocument/2006/relationships" xmlns:p="http://schemas.openxmlformats.org/presentationml/2006/main">
        <p:nvSpPr>
          <p:cNvPr id="943" name="Slide Number Placeholder 5"/>
          <p:cNvSpPr>
            <a:spLocks noGrp="1"/>
          </p:cNvSpPr>
          <p:nvPr>
            <p:ph type="sldNum" sz="quarter" idx="12"/>
          </p:nvPr>
        </p:nvSpPr>
        <p:spPr>
          <a:xfrm>
            <a:off x="7966720" y="6448250"/>
            <a:ext cx="720080" cy="365125"/>
          </a:xfrm>
        </p:spPr>
        <p:txBody>
          <a:bodyPr/>
          <a:lstStyle/>
          <a:p>
            <a:r>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King County (Seattle)</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154945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1620008"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1690560"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1761112"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183166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190221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197276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204332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2113873"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218442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2254977"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232552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239608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0" name="pt39"/>
            <p:cNvSpPr/>
            <p:nvPr/>
          </p:nvSpPr>
          <p:spPr>
            <a:xfrm>
              <a:off x="246663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1" name="pt40"/>
            <p:cNvSpPr/>
            <p:nvPr/>
          </p:nvSpPr>
          <p:spPr>
            <a:xfrm>
              <a:off x="253718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2" name="pt41"/>
            <p:cNvSpPr/>
            <p:nvPr/>
          </p:nvSpPr>
          <p:spPr>
            <a:xfrm>
              <a:off x="2607738"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3" name="pt42"/>
            <p:cNvSpPr/>
            <p:nvPr/>
          </p:nvSpPr>
          <p:spPr>
            <a:xfrm>
              <a:off x="2678290"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4" name="pt43"/>
            <p:cNvSpPr/>
            <p:nvPr/>
          </p:nvSpPr>
          <p:spPr>
            <a:xfrm>
              <a:off x="2748842"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5" name="pt44"/>
            <p:cNvSpPr/>
            <p:nvPr/>
          </p:nvSpPr>
          <p:spPr>
            <a:xfrm>
              <a:off x="281939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6" name="pt45"/>
            <p:cNvSpPr/>
            <p:nvPr/>
          </p:nvSpPr>
          <p:spPr>
            <a:xfrm>
              <a:off x="288994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7" name="pt46"/>
            <p:cNvSpPr/>
            <p:nvPr/>
          </p:nvSpPr>
          <p:spPr>
            <a:xfrm>
              <a:off x="296049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8" name="pt47"/>
            <p:cNvSpPr/>
            <p:nvPr/>
          </p:nvSpPr>
          <p:spPr>
            <a:xfrm>
              <a:off x="303105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49" name="pt48"/>
            <p:cNvSpPr/>
            <p:nvPr/>
          </p:nvSpPr>
          <p:spPr>
            <a:xfrm>
              <a:off x="3101603"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0" name="pt49"/>
            <p:cNvSpPr/>
            <p:nvPr/>
          </p:nvSpPr>
          <p:spPr>
            <a:xfrm>
              <a:off x="317215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1" name="pt50"/>
            <p:cNvSpPr/>
            <p:nvPr/>
          </p:nvSpPr>
          <p:spPr>
            <a:xfrm>
              <a:off x="3242707"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2" name="pt51"/>
            <p:cNvSpPr/>
            <p:nvPr/>
          </p:nvSpPr>
          <p:spPr>
            <a:xfrm>
              <a:off x="331325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3" name="pt52"/>
            <p:cNvSpPr/>
            <p:nvPr/>
          </p:nvSpPr>
          <p:spPr>
            <a:xfrm>
              <a:off x="338381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4" name="pt53"/>
            <p:cNvSpPr/>
            <p:nvPr/>
          </p:nvSpPr>
          <p:spPr>
            <a:xfrm>
              <a:off x="345436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5" name="pt54"/>
            <p:cNvSpPr/>
            <p:nvPr/>
          </p:nvSpPr>
          <p:spPr>
            <a:xfrm>
              <a:off x="352491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6" name="pt55"/>
            <p:cNvSpPr/>
            <p:nvPr/>
          </p:nvSpPr>
          <p:spPr>
            <a:xfrm>
              <a:off x="3595468"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7" name="pt56"/>
            <p:cNvSpPr/>
            <p:nvPr/>
          </p:nvSpPr>
          <p:spPr>
            <a:xfrm>
              <a:off x="3666020"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8" name="pt57"/>
            <p:cNvSpPr/>
            <p:nvPr/>
          </p:nvSpPr>
          <p:spPr>
            <a:xfrm>
              <a:off x="3736572"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59" name="pt58"/>
            <p:cNvSpPr/>
            <p:nvPr/>
          </p:nvSpPr>
          <p:spPr>
            <a:xfrm>
              <a:off x="380712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0" name="pt59"/>
            <p:cNvSpPr/>
            <p:nvPr/>
          </p:nvSpPr>
          <p:spPr>
            <a:xfrm>
              <a:off x="387767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1" name="pt60"/>
            <p:cNvSpPr/>
            <p:nvPr/>
          </p:nvSpPr>
          <p:spPr>
            <a:xfrm>
              <a:off x="394822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2" name="pt61"/>
            <p:cNvSpPr/>
            <p:nvPr/>
          </p:nvSpPr>
          <p:spPr>
            <a:xfrm>
              <a:off x="401878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3" name="pt62"/>
            <p:cNvSpPr/>
            <p:nvPr/>
          </p:nvSpPr>
          <p:spPr>
            <a:xfrm>
              <a:off x="4089333"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4" name="pt63"/>
            <p:cNvSpPr/>
            <p:nvPr/>
          </p:nvSpPr>
          <p:spPr>
            <a:xfrm>
              <a:off x="415988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65" name="pt64"/>
            <p:cNvSpPr/>
            <p:nvPr/>
          </p:nvSpPr>
          <p:spPr>
            <a:xfrm>
              <a:off x="4230437" y="477250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6" name="pt65"/>
            <p:cNvSpPr/>
            <p:nvPr/>
          </p:nvSpPr>
          <p:spPr>
            <a:xfrm>
              <a:off x="4300989" y="469454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7" name="pt66"/>
            <p:cNvSpPr/>
            <p:nvPr/>
          </p:nvSpPr>
          <p:spPr>
            <a:xfrm>
              <a:off x="4371541" y="460959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8" name="pt67"/>
            <p:cNvSpPr/>
            <p:nvPr/>
          </p:nvSpPr>
          <p:spPr>
            <a:xfrm>
              <a:off x="4442094" y="45316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69" name="pt68"/>
            <p:cNvSpPr/>
            <p:nvPr/>
          </p:nvSpPr>
          <p:spPr>
            <a:xfrm>
              <a:off x="4512646" y="445675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0" name="pt69"/>
            <p:cNvSpPr/>
            <p:nvPr/>
          </p:nvSpPr>
          <p:spPr>
            <a:xfrm>
              <a:off x="4583198" y="4361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1" name="pt70"/>
            <p:cNvSpPr/>
            <p:nvPr/>
          </p:nvSpPr>
          <p:spPr>
            <a:xfrm>
              <a:off x="4653750" y="433631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2" name="pt71"/>
            <p:cNvSpPr/>
            <p:nvPr/>
          </p:nvSpPr>
          <p:spPr>
            <a:xfrm>
              <a:off x="4724302" y="429742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3" name="pt72"/>
            <p:cNvSpPr/>
            <p:nvPr/>
          </p:nvSpPr>
          <p:spPr>
            <a:xfrm>
              <a:off x="4794854" y="426740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4" name="pt73"/>
            <p:cNvSpPr/>
            <p:nvPr/>
          </p:nvSpPr>
          <p:spPr>
            <a:xfrm>
              <a:off x="4865406" y="420303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5" name="pt74"/>
            <p:cNvSpPr/>
            <p:nvPr/>
          </p:nvSpPr>
          <p:spPr>
            <a:xfrm>
              <a:off x="4935959" y="410816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6" name="pt75"/>
            <p:cNvSpPr/>
            <p:nvPr/>
          </p:nvSpPr>
          <p:spPr>
            <a:xfrm>
              <a:off x="5006511" y="406811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77" name="pt76"/>
            <p:cNvSpPr/>
            <p:nvPr/>
          </p:nvSpPr>
          <p:spPr>
            <a:xfrm>
              <a:off x="5077063" y="404060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8" name="pt77"/>
            <p:cNvSpPr/>
            <p:nvPr/>
          </p:nvSpPr>
          <p:spPr>
            <a:xfrm>
              <a:off x="5147615" y="400319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79" name="pt78"/>
            <p:cNvSpPr/>
            <p:nvPr/>
          </p:nvSpPr>
          <p:spPr>
            <a:xfrm>
              <a:off x="5218167" y="397138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0" name="pt79"/>
            <p:cNvSpPr/>
            <p:nvPr/>
          </p:nvSpPr>
          <p:spPr>
            <a:xfrm>
              <a:off x="5288719" y="39556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1" name="pt80"/>
            <p:cNvSpPr/>
            <p:nvPr/>
          </p:nvSpPr>
          <p:spPr>
            <a:xfrm>
              <a:off x="5359272" y="392680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2" name="pt81"/>
            <p:cNvSpPr/>
            <p:nvPr/>
          </p:nvSpPr>
          <p:spPr>
            <a:xfrm>
              <a:off x="5429824" y="389965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3" name="pt82"/>
            <p:cNvSpPr/>
            <p:nvPr/>
          </p:nvSpPr>
          <p:spPr>
            <a:xfrm>
              <a:off x="5500376" y="389965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4" name="pt83"/>
            <p:cNvSpPr/>
            <p:nvPr/>
          </p:nvSpPr>
          <p:spPr>
            <a:xfrm>
              <a:off x="5570928" y="385937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5" name="pt84"/>
            <p:cNvSpPr/>
            <p:nvPr/>
          </p:nvSpPr>
          <p:spPr>
            <a:xfrm>
              <a:off x="5641480" y="3833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6" name="pt85"/>
            <p:cNvSpPr/>
            <p:nvPr/>
          </p:nvSpPr>
          <p:spPr>
            <a:xfrm>
              <a:off x="5712032" y="380199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7" name="pt86"/>
            <p:cNvSpPr/>
            <p:nvPr/>
          </p:nvSpPr>
          <p:spPr>
            <a:xfrm>
              <a:off x="5782584" y="378132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8" name="pt87"/>
            <p:cNvSpPr/>
            <p:nvPr/>
          </p:nvSpPr>
          <p:spPr>
            <a:xfrm>
              <a:off x="5853137" y="375867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89" name="pt88"/>
            <p:cNvSpPr/>
            <p:nvPr/>
          </p:nvSpPr>
          <p:spPr>
            <a:xfrm>
              <a:off x="5923689" y="3741850"/>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0" name="pt89"/>
            <p:cNvSpPr/>
            <p:nvPr/>
          </p:nvSpPr>
          <p:spPr>
            <a:xfrm>
              <a:off x="5994241" y="372988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1" name="pt90"/>
            <p:cNvSpPr/>
            <p:nvPr/>
          </p:nvSpPr>
          <p:spPr>
            <a:xfrm>
              <a:off x="6064793" y="370127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2" name="pt91"/>
            <p:cNvSpPr/>
            <p:nvPr/>
          </p:nvSpPr>
          <p:spPr>
            <a:xfrm>
              <a:off x="6135345" y="367288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 name="pt92"/>
            <p:cNvSpPr/>
            <p:nvPr/>
          </p:nvSpPr>
          <p:spPr>
            <a:xfrm>
              <a:off x="6205897" y="364832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4" name="pt93"/>
            <p:cNvSpPr/>
            <p:nvPr/>
          </p:nvSpPr>
          <p:spPr>
            <a:xfrm>
              <a:off x="6276449" y="364070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5" name="pt94"/>
            <p:cNvSpPr/>
            <p:nvPr/>
          </p:nvSpPr>
          <p:spPr>
            <a:xfrm>
              <a:off x="6347002" y="362622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6" name="pt95"/>
            <p:cNvSpPr/>
            <p:nvPr/>
          </p:nvSpPr>
          <p:spPr>
            <a:xfrm>
              <a:off x="6417554" y="3626228"/>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7" name="pl96"/>
            <p:cNvSpPr/>
            <p:nvPr/>
          </p:nvSpPr>
          <p:spPr>
            <a:xfrm>
              <a:off x="4262038" y="2412963"/>
              <a:ext cx="2680981" cy="2351147"/>
            </a:xfrm>
            <a:custGeom>
              <a:avLst/>
              <a:pathLst>
                <a:path w="2680981" h="2351147">
                  <a:moveTo>
                    <a:pt x="0" y="2351147"/>
                  </a:moveTo>
                  <a:lnTo>
                    <a:pt x="70552" y="2289275"/>
                  </a:lnTo>
                  <a:lnTo>
                    <a:pt x="141104" y="2227403"/>
                  </a:lnTo>
                  <a:lnTo>
                    <a:pt x="211656" y="2165530"/>
                  </a:lnTo>
                  <a:lnTo>
                    <a:pt x="282208" y="2103658"/>
                  </a:lnTo>
                  <a:lnTo>
                    <a:pt x="352760" y="2041786"/>
                  </a:lnTo>
                  <a:lnTo>
                    <a:pt x="423312" y="1979914"/>
                  </a:lnTo>
                  <a:lnTo>
                    <a:pt x="493865" y="1918041"/>
                  </a:lnTo>
                  <a:lnTo>
                    <a:pt x="564417" y="1856169"/>
                  </a:lnTo>
                  <a:lnTo>
                    <a:pt x="634969" y="1794297"/>
                  </a:lnTo>
                  <a:lnTo>
                    <a:pt x="705521" y="1732424"/>
                  </a:lnTo>
                  <a:lnTo>
                    <a:pt x="776073" y="1670552"/>
                  </a:lnTo>
                  <a:lnTo>
                    <a:pt x="846625" y="1608680"/>
                  </a:lnTo>
                  <a:lnTo>
                    <a:pt x="917177" y="1546807"/>
                  </a:lnTo>
                  <a:lnTo>
                    <a:pt x="987730" y="1484935"/>
                  </a:lnTo>
                  <a:lnTo>
                    <a:pt x="1058282" y="1423063"/>
                  </a:lnTo>
                  <a:lnTo>
                    <a:pt x="1128834" y="1361190"/>
                  </a:lnTo>
                  <a:lnTo>
                    <a:pt x="1199386" y="1299318"/>
                  </a:lnTo>
                  <a:lnTo>
                    <a:pt x="1269938" y="1237446"/>
                  </a:lnTo>
                  <a:lnTo>
                    <a:pt x="1340490" y="1175573"/>
                  </a:lnTo>
                  <a:lnTo>
                    <a:pt x="1411042" y="1113701"/>
                  </a:lnTo>
                  <a:lnTo>
                    <a:pt x="1481595" y="1051829"/>
                  </a:lnTo>
                  <a:lnTo>
                    <a:pt x="1552147" y="989957"/>
                  </a:lnTo>
                  <a:lnTo>
                    <a:pt x="1622699" y="928084"/>
                  </a:lnTo>
                  <a:lnTo>
                    <a:pt x="1693251" y="866212"/>
                  </a:lnTo>
                  <a:lnTo>
                    <a:pt x="1763803" y="804340"/>
                  </a:lnTo>
                  <a:lnTo>
                    <a:pt x="1834355" y="742467"/>
                  </a:lnTo>
                  <a:lnTo>
                    <a:pt x="1904907" y="680595"/>
                  </a:lnTo>
                  <a:lnTo>
                    <a:pt x="1975460" y="618723"/>
                  </a:lnTo>
                  <a:lnTo>
                    <a:pt x="2046012" y="556850"/>
                  </a:lnTo>
                  <a:lnTo>
                    <a:pt x="2116564" y="494978"/>
                  </a:lnTo>
                  <a:lnTo>
                    <a:pt x="2187116" y="433106"/>
                  </a:lnTo>
                  <a:lnTo>
                    <a:pt x="2257668" y="371233"/>
                  </a:lnTo>
                  <a:lnTo>
                    <a:pt x="2328220" y="309361"/>
                  </a:lnTo>
                  <a:lnTo>
                    <a:pt x="2398772" y="247489"/>
                  </a:lnTo>
                  <a:lnTo>
                    <a:pt x="2469325" y="185616"/>
                  </a:lnTo>
                  <a:lnTo>
                    <a:pt x="2539877" y="123744"/>
                  </a:lnTo>
                  <a:lnTo>
                    <a:pt x="2610429" y="61872"/>
                  </a:lnTo>
                  <a:lnTo>
                    <a:pt x="2680981" y="0"/>
                  </a:lnTo>
                </a:path>
              </a:pathLst>
            </a:custGeom>
            <a:ln w="27101" cap="flat">
              <a:solidFill>
                <a:srgbClr val="0000FF">
                  <a:alpha val="100000"/>
                </a:srgbClr>
              </a:solidFill>
              <a:prstDash val="solid"/>
              <a:round/>
            </a:ln>
          </p:spPr>
          <p:txBody>
            <a:bodyPr/>
            <a:lstStyle/>
            <a:p/>
          </p:txBody>
        </p:sp>
        <p:sp>
          <p:nvSpPr>
            <p:cNvPr id="98" name="pl97"/>
            <p:cNvSpPr/>
            <p:nvPr/>
          </p:nvSpPr>
          <p:spPr>
            <a:xfrm>
              <a:off x="5108664" y="3582168"/>
              <a:ext cx="1834355" cy="490038"/>
            </a:xfrm>
            <a:custGeom>
              <a:avLst/>
              <a:pathLst>
                <a:path w="1834355" h="490038">
                  <a:moveTo>
                    <a:pt x="0" y="490038"/>
                  </a:moveTo>
                  <a:lnTo>
                    <a:pt x="70552" y="457185"/>
                  </a:lnTo>
                  <a:lnTo>
                    <a:pt x="141104" y="425934"/>
                  </a:lnTo>
                  <a:lnTo>
                    <a:pt x="211656" y="396208"/>
                  </a:lnTo>
                  <a:lnTo>
                    <a:pt x="282208" y="367931"/>
                  </a:lnTo>
                  <a:lnTo>
                    <a:pt x="352760" y="341033"/>
                  </a:lnTo>
                  <a:lnTo>
                    <a:pt x="423312" y="315447"/>
                  </a:lnTo>
                  <a:lnTo>
                    <a:pt x="493865" y="291109"/>
                  </a:lnTo>
                  <a:lnTo>
                    <a:pt x="564417" y="267958"/>
                  </a:lnTo>
                  <a:lnTo>
                    <a:pt x="634969" y="245936"/>
                  </a:lnTo>
                  <a:lnTo>
                    <a:pt x="705521" y="224988"/>
                  </a:lnTo>
                  <a:lnTo>
                    <a:pt x="776073" y="205062"/>
                  </a:lnTo>
                  <a:lnTo>
                    <a:pt x="846625" y="186108"/>
                  </a:lnTo>
                  <a:lnTo>
                    <a:pt x="917177" y="168077"/>
                  </a:lnTo>
                  <a:lnTo>
                    <a:pt x="987730" y="150927"/>
                  </a:lnTo>
                  <a:lnTo>
                    <a:pt x="1058282" y="134612"/>
                  </a:lnTo>
                  <a:lnTo>
                    <a:pt x="1128834" y="119094"/>
                  </a:lnTo>
                  <a:lnTo>
                    <a:pt x="1199386" y="104332"/>
                  </a:lnTo>
                  <a:lnTo>
                    <a:pt x="1269938" y="90290"/>
                  </a:lnTo>
                  <a:lnTo>
                    <a:pt x="1340490" y="76933"/>
                  </a:lnTo>
                  <a:lnTo>
                    <a:pt x="1411042" y="64228"/>
                  </a:lnTo>
                  <a:lnTo>
                    <a:pt x="1481595" y="52142"/>
                  </a:lnTo>
                  <a:lnTo>
                    <a:pt x="1552147" y="40645"/>
                  </a:lnTo>
                  <a:lnTo>
                    <a:pt x="1622699" y="29710"/>
                  </a:lnTo>
                  <a:lnTo>
                    <a:pt x="1693251" y="19307"/>
                  </a:lnTo>
                  <a:lnTo>
                    <a:pt x="1763803" y="9412"/>
                  </a:lnTo>
                  <a:lnTo>
                    <a:pt x="1834355" y="0"/>
                  </a:lnTo>
                </a:path>
              </a:pathLst>
            </a:custGeom>
            <a:ln w="27101" cap="flat">
              <a:solidFill>
                <a:srgbClr val="FF0000">
                  <a:alpha val="100000"/>
                </a:srgbClr>
              </a:solidFill>
              <a:prstDash val="solid"/>
              <a:round/>
            </a:ln>
          </p:spPr>
          <p:txBody>
            <a:bodyPr/>
            <a:lstStyle/>
            <a:p/>
          </p:txBody>
        </p:sp>
        <p:sp>
          <p:nvSpPr>
            <p:cNvPr id="99" name="pl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6" name="pl8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7" name="pl8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8" name="pl8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9" name="pl8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0" name="pl8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1" name="pl8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2" name="pl8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3" name="pl8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24" name="pl8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5" name="pl8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6" name="pl8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7" name="pl8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8" name="pl8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29" name="pl8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0" name="pl8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1" name="pl8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2" name="pl8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3" name="pl8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4" name="pl8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5" name="pl8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6" name="pl8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7" name="pl8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38" name="pl8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9" name="pl8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0" name="pl8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1" name="pl8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42" name="pl8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3" name="pl8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4" name="pl8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5" name="pl8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6" name="pl8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47" name="pl8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8" name="pl8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9" name="pl8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0" name="pl8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51" name="pl8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2" name="pl8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3" name="pl8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4" name="pl8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5" name="pl8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6" name="pl885"/>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7" name="pl886"/>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8" name="pl887"/>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9" name="pl888"/>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0" name="pl889"/>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1" name="pl890"/>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2" name="pl891"/>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93" name="pl892"/>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4" name="pl893"/>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5" name="pl894"/>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6" name="pl895"/>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7" name="pl896"/>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98" name="pl897"/>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99" name="pl898"/>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0" name="pl899"/>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1" name="pl900"/>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02" name="pl901"/>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3" name="pl902"/>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4" name="pl903"/>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5" name="pl904"/>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6" name="pl905"/>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07" name="pl906"/>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8" name="pl907"/>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09" name="pl908"/>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0" name="pl909"/>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11" name="pl910"/>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2" name="pl911"/>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3" name="pl912"/>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4" name="pl913"/>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5" name="pl914"/>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16" name="pl915"/>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7" name="pl916"/>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8" name="pl917"/>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19" name="pl918"/>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920" name="pl919"/>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1" name="pl920"/>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2" name="pl921"/>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3" name="pl922"/>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4" name="pl923"/>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925" name="pl924"/>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926" name="pl925"/>
            <p:cNvSpPr/>
            <p:nvPr/>
          </p:nvSpPr>
          <p:spPr>
            <a:xfrm>
              <a:off x="6918194" y="3557342"/>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927" name="pl926"/>
            <p:cNvSpPr/>
            <p:nvPr/>
          </p:nvSpPr>
          <p:spPr>
            <a:xfrm>
              <a:off x="6918194" y="3557342"/>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928" name="pl927"/>
            <p:cNvSpPr/>
            <p:nvPr/>
          </p:nvSpPr>
          <p:spPr>
            <a:xfrm>
              <a:off x="6907911" y="3582168"/>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929" name="pl928"/>
            <p:cNvSpPr/>
            <p:nvPr/>
          </p:nvSpPr>
          <p:spPr>
            <a:xfrm>
              <a:off x="6943020" y="3547059"/>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930" name="tx929"/>
            <p:cNvSpPr/>
            <p:nvPr/>
          </p:nvSpPr>
          <p:spPr>
            <a:xfrm>
              <a:off x="6807381" y="3424209"/>
              <a:ext cx="271277"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3,454</a:t>
              </a:r>
            </a:p>
          </p:txBody>
        </p:sp>
        <p:sp>
          <p:nvSpPr>
            <p:cNvPr id="931" name="tx930"/>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932" name="tx931"/>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933" name="tx932"/>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934" name="tx933"/>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935" name="tx934"/>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936" name="tx935"/>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937" name="tx936"/>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938" name="tx937"/>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939" name="pl938"/>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0" name="pl939"/>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1" name="pl940"/>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2" name="pl941"/>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3" name="pl942"/>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4" name="pl943"/>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5" name="pl944"/>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6" name="pl945"/>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47" name="pl946"/>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8" name="pl947"/>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49" name="pl948"/>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0" name="pl949"/>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1" name="pl950"/>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2" name="pl951"/>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3" name="pl952"/>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4" name="pl953"/>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5" name="pl954"/>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6" name="pl955"/>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7" name="pl956"/>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8" name="pl957"/>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59" name="tx958"/>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60" name="tx959"/>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61" name="tx960"/>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62" name="tx961"/>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63" name="tx962"/>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64" name="tx963"/>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65" name="tx964"/>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66" name="tx965"/>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67" name="tx966"/>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68" name="tx967"/>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69" name="tx968"/>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70" name="tx969"/>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71" name="tx970"/>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72" name="tx971"/>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73" name="rc972"/>
            <p:cNvSpPr/>
            <p:nvPr/>
          </p:nvSpPr>
          <p:spPr>
            <a:xfrm>
              <a:off x="7350296" y="3100839"/>
              <a:ext cx="1266914" cy="996534"/>
            </a:xfrm>
            <a:prstGeom prst="rect">
              <a:avLst/>
            </a:prstGeom>
            <a:solidFill>
              <a:srgbClr val="FFFFFF">
                <a:alpha val="100000"/>
              </a:srgbClr>
            </a:solidFill>
          </p:spPr>
          <p:txBody>
            <a:bodyPr/>
            <a:lstStyle/>
            <a:p/>
          </p:txBody>
        </p:sp>
        <p:sp>
          <p:nvSpPr>
            <p:cNvPr id="974" name="tx973"/>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75" name="rc974"/>
            <p:cNvSpPr/>
            <p:nvPr/>
          </p:nvSpPr>
          <p:spPr>
            <a:xfrm>
              <a:off x="7419885" y="3369417"/>
              <a:ext cx="219455" cy="219455"/>
            </a:xfrm>
            <a:prstGeom prst="rect">
              <a:avLst/>
            </a:prstGeom>
          </p:spPr>
          <p:txBody>
            <a:bodyPr/>
            <a:lstStyle/>
            <a:p/>
          </p:txBody>
        </p:sp>
        <p:sp>
          <p:nvSpPr>
            <p:cNvPr id="976" name="pt975"/>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77" name="rc976"/>
            <p:cNvSpPr/>
            <p:nvPr/>
          </p:nvSpPr>
          <p:spPr>
            <a:xfrm>
              <a:off x="7419885" y="3588873"/>
              <a:ext cx="219455" cy="219455"/>
            </a:xfrm>
            <a:prstGeom prst="rect">
              <a:avLst/>
            </a:prstGeom>
          </p:spPr>
          <p:txBody>
            <a:bodyPr/>
            <a:lstStyle/>
            <a:p/>
          </p:txBody>
        </p:sp>
        <p:sp>
          <p:nvSpPr>
            <p:cNvPr id="978" name="pt977"/>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79" name="rc978"/>
            <p:cNvSpPr/>
            <p:nvPr/>
          </p:nvSpPr>
          <p:spPr>
            <a:xfrm>
              <a:off x="7419885" y="3808329"/>
              <a:ext cx="219455" cy="219456"/>
            </a:xfrm>
            <a:prstGeom prst="rect">
              <a:avLst/>
            </a:prstGeom>
          </p:spPr>
          <p:txBody>
            <a:bodyPr/>
            <a:lstStyle/>
            <a:p/>
          </p:txBody>
        </p:sp>
        <p:sp>
          <p:nvSpPr>
            <p:cNvPr id="980" name="pt979"/>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81" name="tx980"/>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82" name="tx981"/>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83" name="tx982"/>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84" name="tx983"/>
            <p:cNvSpPr/>
            <p:nvPr/>
          </p:nvSpPr>
          <p:spPr>
            <a:xfrm>
              <a:off x="1312959" y="1632462"/>
              <a:ext cx="4290618"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King County (Seattle) Projection as of 2020-04-01</a:t>
              </a:r>
            </a:p>
          </p:txBody>
        </p:sp>
        <p:sp>
          <p:nvSpPr>
            <p:cNvPr id="985" name="tx984"/>
            <p:cNvSpPr/>
            <p:nvPr/>
          </p:nvSpPr>
          <p:spPr>
            <a:xfrm>
              <a:off x="4862576" y="5929206"/>
              <a:ext cx="2348542"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2.2 days, Predicted peak: 8,973</a:t>
              </a:r>
            </a:p>
          </p:txBody>
        </p:sp>
      </p:grpSp>
      <p:sp xmlns:a="http://schemas.openxmlformats.org/drawingml/2006/main" xmlns:r="http://schemas.openxmlformats.org/officeDocument/2006/relationships" xmlns:p="http://schemas.openxmlformats.org/presentationml/2006/main">
        <p:nvSpPr>
          <p:cNvPr id="986" name="Slide Number Placeholder 5"/>
          <p:cNvSpPr>
            <a:spLocks noGrp="1"/>
          </p:cNvSpPr>
          <p:nvPr>
            <p:ph type="sldNum" sz="quarter" idx="12"/>
          </p:nvPr>
        </p:nvSpPr>
        <p:spPr>
          <a:xfrm>
            <a:off x="7966720" y="6448250"/>
            <a:ext cx="720080" cy="365125"/>
          </a:xfrm>
        </p:spPr>
        <p:txBody>
          <a:bodyPr/>
          <a:lstStyle/>
          <a:p>
            <a:r>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Multnomah County (Portland)</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93595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5006511"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5077063"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5147615"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5218167"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5288719"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5359272"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5429824" y="4905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5500376" y="4905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570928" y="474286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641480" y="4639235"/>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712032" y="456127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9" name="pt38"/>
            <p:cNvSpPr/>
            <p:nvPr/>
          </p:nvSpPr>
          <p:spPr>
            <a:xfrm>
              <a:off x="5782584" y="455088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853137" y="453163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1" name="pt40"/>
            <p:cNvSpPr/>
            <p:nvPr/>
          </p:nvSpPr>
          <p:spPr>
            <a:xfrm>
              <a:off x="5923689" y="449811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2" name="pt41"/>
            <p:cNvSpPr/>
            <p:nvPr/>
          </p:nvSpPr>
          <p:spPr>
            <a:xfrm>
              <a:off x="5994241" y="444473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3" name="pt42"/>
            <p:cNvSpPr/>
            <p:nvPr/>
          </p:nvSpPr>
          <p:spPr>
            <a:xfrm>
              <a:off x="6064793" y="438510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4" name="pt43"/>
            <p:cNvSpPr/>
            <p:nvPr/>
          </p:nvSpPr>
          <p:spPr>
            <a:xfrm>
              <a:off x="6135345" y="430857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5" name="pt44"/>
            <p:cNvSpPr/>
            <p:nvPr/>
          </p:nvSpPr>
          <p:spPr>
            <a:xfrm>
              <a:off x="6205897" y="427209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6" name="pt45"/>
            <p:cNvSpPr/>
            <p:nvPr/>
          </p:nvSpPr>
          <p:spPr>
            <a:xfrm>
              <a:off x="6276449" y="424970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7" name="pt46"/>
            <p:cNvSpPr/>
            <p:nvPr/>
          </p:nvSpPr>
          <p:spPr>
            <a:xfrm>
              <a:off x="6347002" y="423157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8" name="pt47"/>
            <p:cNvSpPr/>
            <p:nvPr/>
          </p:nvSpPr>
          <p:spPr>
            <a:xfrm>
              <a:off x="6417554" y="420303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l48"/>
            <p:cNvSpPr/>
            <p:nvPr/>
          </p:nvSpPr>
          <p:spPr>
            <a:xfrm>
              <a:off x="5390873" y="3257688"/>
              <a:ext cx="1552147" cy="1771072"/>
            </a:xfrm>
            <a:custGeom>
              <a:avLst/>
              <a:pathLst>
                <a:path w="1552147" h="1771072">
                  <a:moveTo>
                    <a:pt x="0" y="1771072"/>
                  </a:moveTo>
                  <a:lnTo>
                    <a:pt x="70552" y="1690569"/>
                  </a:lnTo>
                  <a:lnTo>
                    <a:pt x="141104" y="1610066"/>
                  </a:lnTo>
                  <a:lnTo>
                    <a:pt x="211656" y="1529563"/>
                  </a:lnTo>
                  <a:lnTo>
                    <a:pt x="282208" y="1449059"/>
                  </a:lnTo>
                  <a:lnTo>
                    <a:pt x="352760" y="1368556"/>
                  </a:lnTo>
                  <a:lnTo>
                    <a:pt x="423312" y="1288053"/>
                  </a:lnTo>
                  <a:lnTo>
                    <a:pt x="493865" y="1207549"/>
                  </a:lnTo>
                  <a:lnTo>
                    <a:pt x="564417" y="1127046"/>
                  </a:lnTo>
                  <a:lnTo>
                    <a:pt x="634969" y="1046543"/>
                  </a:lnTo>
                  <a:lnTo>
                    <a:pt x="705521" y="966039"/>
                  </a:lnTo>
                  <a:lnTo>
                    <a:pt x="776073" y="885536"/>
                  </a:lnTo>
                  <a:lnTo>
                    <a:pt x="846625" y="805033"/>
                  </a:lnTo>
                  <a:lnTo>
                    <a:pt x="917177" y="724529"/>
                  </a:lnTo>
                  <a:lnTo>
                    <a:pt x="987730" y="644026"/>
                  </a:lnTo>
                  <a:lnTo>
                    <a:pt x="1058282" y="563523"/>
                  </a:lnTo>
                  <a:lnTo>
                    <a:pt x="1128834" y="483019"/>
                  </a:lnTo>
                  <a:lnTo>
                    <a:pt x="1199386" y="402516"/>
                  </a:lnTo>
                  <a:lnTo>
                    <a:pt x="1269938" y="322013"/>
                  </a:lnTo>
                  <a:lnTo>
                    <a:pt x="1340490" y="241509"/>
                  </a:lnTo>
                  <a:lnTo>
                    <a:pt x="1411042" y="161006"/>
                  </a:lnTo>
                  <a:lnTo>
                    <a:pt x="1481595" y="80503"/>
                  </a:lnTo>
                  <a:lnTo>
                    <a:pt x="1552147" y="0"/>
                  </a:lnTo>
                </a:path>
              </a:pathLst>
            </a:custGeom>
            <a:ln w="27101" cap="flat">
              <a:solidFill>
                <a:srgbClr val="0000FF">
                  <a:alpha val="100000"/>
                </a:srgbClr>
              </a:solidFill>
              <a:prstDash val="solid"/>
              <a:round/>
            </a:ln>
          </p:spPr>
          <p:txBody>
            <a:bodyPr/>
            <a:lstStyle/>
            <a:p/>
          </p:txBody>
        </p:sp>
        <p:sp>
          <p:nvSpPr>
            <p:cNvPr id="50" name="pl49"/>
            <p:cNvSpPr/>
            <p:nvPr/>
          </p:nvSpPr>
          <p:spPr>
            <a:xfrm>
              <a:off x="5884738" y="4078670"/>
              <a:ext cx="1058282" cy="484569"/>
            </a:xfrm>
            <a:custGeom>
              <a:avLst/>
              <a:pathLst>
                <a:path w="1058282" h="484569">
                  <a:moveTo>
                    <a:pt x="0" y="484569"/>
                  </a:moveTo>
                  <a:lnTo>
                    <a:pt x="70552" y="427362"/>
                  </a:lnTo>
                  <a:lnTo>
                    <a:pt x="141104" y="375234"/>
                  </a:lnTo>
                  <a:lnTo>
                    <a:pt x="211656" y="327734"/>
                  </a:lnTo>
                  <a:lnTo>
                    <a:pt x="282208" y="284453"/>
                  </a:lnTo>
                  <a:lnTo>
                    <a:pt x="352760" y="245014"/>
                  </a:lnTo>
                  <a:lnTo>
                    <a:pt x="423312" y="209077"/>
                  </a:lnTo>
                  <a:lnTo>
                    <a:pt x="493865" y="176332"/>
                  </a:lnTo>
                  <a:lnTo>
                    <a:pt x="564417" y="146493"/>
                  </a:lnTo>
                  <a:lnTo>
                    <a:pt x="634969" y="119305"/>
                  </a:lnTo>
                  <a:lnTo>
                    <a:pt x="705521" y="94530"/>
                  </a:lnTo>
                  <a:lnTo>
                    <a:pt x="776073" y="71956"/>
                  </a:lnTo>
                  <a:lnTo>
                    <a:pt x="846625" y="51385"/>
                  </a:lnTo>
                  <a:lnTo>
                    <a:pt x="917177" y="32642"/>
                  </a:lnTo>
                  <a:lnTo>
                    <a:pt x="987730" y="15562"/>
                  </a:lnTo>
                  <a:lnTo>
                    <a:pt x="1058282" y="0"/>
                  </a:lnTo>
                </a:path>
              </a:pathLst>
            </a:custGeom>
            <a:ln w="27101" cap="flat">
              <a:solidFill>
                <a:srgbClr val="FF0000">
                  <a:alpha val="100000"/>
                </a:srgbClr>
              </a:solidFill>
              <a:prstDash val="solid"/>
              <a:round/>
            </a:ln>
          </p:spPr>
          <p:txBody>
            <a:bodyPr/>
            <a:lstStyle/>
            <a:p/>
          </p:txBody>
        </p:sp>
        <p:sp>
          <p:nvSpPr>
            <p:cNvPr id="51" name="pl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 name="pl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 name="pl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 name="pl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 name="pl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 name="pl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 name="pl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 name="pl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09" name="pl808"/>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0" name="pl809"/>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1" name="pl810"/>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2" name="pl811"/>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3" name="pl812"/>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14" name="pl813"/>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6918194" y="4053844"/>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79" name="pl878"/>
            <p:cNvSpPr/>
            <p:nvPr/>
          </p:nvSpPr>
          <p:spPr>
            <a:xfrm>
              <a:off x="6918194" y="4053844"/>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0" name="pl879"/>
            <p:cNvSpPr/>
            <p:nvPr/>
          </p:nvSpPr>
          <p:spPr>
            <a:xfrm>
              <a:off x="6907911" y="4078670"/>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1" name="pl880"/>
            <p:cNvSpPr/>
            <p:nvPr/>
          </p:nvSpPr>
          <p:spPr>
            <a:xfrm>
              <a:off x="6943020" y="4043561"/>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2" name="tx881"/>
            <p:cNvSpPr/>
            <p:nvPr/>
          </p:nvSpPr>
          <p:spPr>
            <a:xfrm>
              <a:off x="6852585" y="3934738"/>
              <a:ext cx="180869" cy="79239"/>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261</a:t>
              </a:r>
            </a:p>
          </p:txBody>
        </p:sp>
        <p:sp>
          <p:nvSpPr>
            <p:cNvPr id="883" name="tx882"/>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84" name="tx883"/>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85" name="tx884"/>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86" name="tx885"/>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87" name="tx886"/>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88" name="tx887"/>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89" name="tx888"/>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0" name="tx889"/>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1" name="pl890"/>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2" name="pl891"/>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3" name="pl892"/>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4" name="pl893"/>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5" name="pl894"/>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6" name="pl895"/>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7" name="pl896"/>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8" name="pl897"/>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0" name="pl899"/>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1" name="pl900"/>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2" name="pl901"/>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3" name="pl902"/>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4" name="pl903"/>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5" name="pl904"/>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6" name="pl905"/>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tx910"/>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2" name="tx911"/>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13" name="tx912"/>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14" name="tx913"/>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15" name="tx914"/>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16" name="tx915"/>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17" name="tx916"/>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18" name="tx917"/>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19" name="tx918"/>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0" name="tx919"/>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1" name="tx920"/>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2" name="tx921"/>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23" name="tx922"/>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24" name="tx923"/>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25" name="rc924"/>
            <p:cNvSpPr/>
            <p:nvPr/>
          </p:nvSpPr>
          <p:spPr>
            <a:xfrm>
              <a:off x="7350296" y="3100839"/>
              <a:ext cx="1266914" cy="996534"/>
            </a:xfrm>
            <a:prstGeom prst="rect">
              <a:avLst/>
            </a:prstGeom>
            <a:solidFill>
              <a:srgbClr val="FFFFFF">
                <a:alpha val="100000"/>
              </a:srgbClr>
            </a:solidFill>
          </p:spPr>
          <p:txBody>
            <a:bodyPr/>
            <a:lstStyle/>
            <a:p/>
          </p:txBody>
        </p:sp>
        <p:sp>
          <p:nvSpPr>
            <p:cNvPr id="926" name="tx925"/>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27" name="rc926"/>
            <p:cNvSpPr/>
            <p:nvPr/>
          </p:nvSpPr>
          <p:spPr>
            <a:xfrm>
              <a:off x="7419885" y="3369417"/>
              <a:ext cx="219455" cy="219455"/>
            </a:xfrm>
            <a:prstGeom prst="rect">
              <a:avLst/>
            </a:prstGeom>
          </p:spPr>
          <p:txBody>
            <a:bodyPr/>
            <a:lstStyle/>
            <a:p/>
          </p:txBody>
        </p:sp>
        <p:sp>
          <p:nvSpPr>
            <p:cNvPr id="928" name="pt927"/>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29" name="rc928"/>
            <p:cNvSpPr/>
            <p:nvPr/>
          </p:nvSpPr>
          <p:spPr>
            <a:xfrm>
              <a:off x="7419885" y="3588873"/>
              <a:ext cx="219455" cy="219455"/>
            </a:xfrm>
            <a:prstGeom prst="rect">
              <a:avLst/>
            </a:prstGeom>
          </p:spPr>
          <p:txBody>
            <a:bodyPr/>
            <a:lstStyle/>
            <a:p/>
          </p:txBody>
        </p:sp>
        <p:sp>
          <p:nvSpPr>
            <p:cNvPr id="930" name="pt929"/>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1" name="rc930"/>
            <p:cNvSpPr/>
            <p:nvPr/>
          </p:nvSpPr>
          <p:spPr>
            <a:xfrm>
              <a:off x="7419885" y="3808329"/>
              <a:ext cx="219455" cy="219456"/>
            </a:xfrm>
            <a:prstGeom prst="rect">
              <a:avLst/>
            </a:prstGeom>
          </p:spPr>
          <p:txBody>
            <a:bodyPr/>
            <a:lstStyle/>
            <a:p/>
          </p:txBody>
        </p:sp>
        <p:sp>
          <p:nvSpPr>
            <p:cNvPr id="932" name="pt931"/>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33" name="tx932"/>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34" name="tx933"/>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35" name="tx934"/>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36" name="tx935"/>
            <p:cNvSpPr/>
            <p:nvPr/>
          </p:nvSpPr>
          <p:spPr>
            <a:xfrm>
              <a:off x="1312959" y="1632462"/>
              <a:ext cx="4886853"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Multnomah County (Portland) Projection as of 2020-04-01</a:t>
              </a:r>
            </a:p>
          </p:txBody>
        </p:sp>
        <p:sp>
          <p:nvSpPr>
            <p:cNvPr id="937" name="tx936"/>
            <p:cNvSpPr/>
            <p:nvPr/>
          </p:nvSpPr>
          <p:spPr>
            <a:xfrm>
              <a:off x="4955782" y="5929206"/>
              <a:ext cx="2255336"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1.7 days, Predicted peak: 599</a:t>
              </a:r>
            </a:p>
          </p:txBody>
        </p:sp>
      </p:grpSp>
      <p:sp xmlns:a="http://schemas.openxmlformats.org/drawingml/2006/main" xmlns:r="http://schemas.openxmlformats.org/officeDocument/2006/relationships" xmlns:p="http://schemas.openxmlformats.org/presentationml/2006/main">
        <p:nvSpPr>
          <p:cNvPr id="938" name="Slide Number Placeholder 5"/>
          <p:cNvSpPr>
            <a:spLocks noGrp="1"/>
          </p:cNvSpPr>
          <p:nvPr>
            <p:ph type="sldNum" sz="quarter" idx="12"/>
          </p:nvPr>
        </p:nvSpPr>
        <p:spPr>
          <a:xfrm>
            <a:off x="7966720" y="6448250"/>
            <a:ext cx="720080" cy="365125"/>
          </a:xfrm>
        </p:spPr>
        <p:txBody>
          <a:bodyPr/>
          <a:lstStyle/>
          <a:p>
            <a:r>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Westchester County</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44209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4512646" y="467429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4583198" y="4561277"/>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0" name="pt29"/>
            <p:cNvSpPr/>
            <p:nvPr/>
          </p:nvSpPr>
          <p:spPr>
            <a:xfrm>
              <a:off x="4653750" y="4550882"/>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1" name="pt30"/>
            <p:cNvSpPr/>
            <p:nvPr/>
          </p:nvSpPr>
          <p:spPr>
            <a:xfrm>
              <a:off x="4724302" y="433965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2" name="pt31"/>
            <p:cNvSpPr/>
            <p:nvPr/>
          </p:nvSpPr>
          <p:spPr>
            <a:xfrm>
              <a:off x="4794854" y="4267401"/>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3" name="pt32"/>
            <p:cNvSpPr/>
            <p:nvPr/>
          </p:nvSpPr>
          <p:spPr>
            <a:xfrm>
              <a:off x="4865406" y="4235460"/>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4" name="pt33"/>
            <p:cNvSpPr/>
            <p:nvPr/>
          </p:nvSpPr>
          <p:spPr>
            <a:xfrm>
              <a:off x="4935959" y="4216779"/>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5" name="pt34"/>
            <p:cNvSpPr/>
            <p:nvPr/>
          </p:nvSpPr>
          <p:spPr>
            <a:xfrm>
              <a:off x="5006511" y="4194926"/>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6" name="pt35"/>
            <p:cNvSpPr/>
            <p:nvPr/>
          </p:nvSpPr>
          <p:spPr>
            <a:xfrm>
              <a:off x="5077063" y="4156199"/>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7" name="pt36"/>
            <p:cNvSpPr/>
            <p:nvPr/>
          </p:nvSpPr>
          <p:spPr>
            <a:xfrm>
              <a:off x="5147615" y="4143628"/>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8" name="pt37"/>
            <p:cNvSpPr/>
            <p:nvPr/>
          </p:nvSpPr>
          <p:spPr>
            <a:xfrm>
              <a:off x="5218167" y="4120711"/>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39" name="pt38"/>
            <p:cNvSpPr/>
            <p:nvPr/>
          </p:nvSpPr>
          <p:spPr>
            <a:xfrm>
              <a:off x="5288719" y="410219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359272" y="4079981"/>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1" name="pt40"/>
            <p:cNvSpPr/>
            <p:nvPr/>
          </p:nvSpPr>
          <p:spPr>
            <a:xfrm>
              <a:off x="5429824" y="397489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2" name="pt41"/>
            <p:cNvSpPr/>
            <p:nvPr/>
          </p:nvSpPr>
          <p:spPr>
            <a:xfrm>
              <a:off x="5500376" y="3908048"/>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3" name="pt42"/>
            <p:cNvSpPr/>
            <p:nvPr/>
          </p:nvSpPr>
          <p:spPr>
            <a:xfrm>
              <a:off x="5570928" y="383224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4" name="pt43"/>
            <p:cNvSpPr/>
            <p:nvPr/>
          </p:nvSpPr>
          <p:spPr>
            <a:xfrm>
              <a:off x="5641480" y="377211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5" name="pt44"/>
            <p:cNvSpPr/>
            <p:nvPr/>
          </p:nvSpPr>
          <p:spPr>
            <a:xfrm>
              <a:off x="5712032" y="372624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6" name="pt45"/>
            <p:cNvSpPr/>
            <p:nvPr/>
          </p:nvSpPr>
          <p:spPr>
            <a:xfrm>
              <a:off x="5782584" y="366820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7" name="pt46"/>
            <p:cNvSpPr/>
            <p:nvPr/>
          </p:nvSpPr>
          <p:spPr>
            <a:xfrm>
              <a:off x="5853137" y="3584550"/>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8" name="pt47"/>
            <p:cNvSpPr/>
            <p:nvPr/>
          </p:nvSpPr>
          <p:spPr>
            <a:xfrm>
              <a:off x="5923689" y="352763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t48"/>
            <p:cNvSpPr/>
            <p:nvPr/>
          </p:nvSpPr>
          <p:spPr>
            <a:xfrm>
              <a:off x="5994241" y="34916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0" name="pt49"/>
            <p:cNvSpPr/>
            <p:nvPr/>
          </p:nvSpPr>
          <p:spPr>
            <a:xfrm>
              <a:off x="6064793" y="344616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1" name="pt50"/>
            <p:cNvSpPr/>
            <p:nvPr/>
          </p:nvSpPr>
          <p:spPr>
            <a:xfrm>
              <a:off x="6135345" y="340965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2" name="pt51"/>
            <p:cNvSpPr/>
            <p:nvPr/>
          </p:nvSpPr>
          <p:spPr>
            <a:xfrm>
              <a:off x="6205897" y="3392079"/>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3" name="pt52"/>
            <p:cNvSpPr/>
            <p:nvPr/>
          </p:nvSpPr>
          <p:spPr>
            <a:xfrm>
              <a:off x="6276449" y="3376966"/>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4" name="pt53"/>
            <p:cNvSpPr/>
            <p:nvPr/>
          </p:nvSpPr>
          <p:spPr>
            <a:xfrm>
              <a:off x="6347002" y="335950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5" name="pt54"/>
            <p:cNvSpPr/>
            <p:nvPr/>
          </p:nvSpPr>
          <p:spPr>
            <a:xfrm>
              <a:off x="6417554" y="3346783"/>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6" name="pl55"/>
            <p:cNvSpPr/>
            <p:nvPr/>
          </p:nvSpPr>
          <p:spPr>
            <a:xfrm>
              <a:off x="5320321" y="2634040"/>
              <a:ext cx="1622699" cy="1510000"/>
            </a:xfrm>
            <a:custGeom>
              <a:avLst/>
              <a:pathLst>
                <a:path w="1622699" h="1510000">
                  <a:moveTo>
                    <a:pt x="0" y="1510000"/>
                  </a:moveTo>
                  <a:lnTo>
                    <a:pt x="70552" y="1444348"/>
                  </a:lnTo>
                  <a:lnTo>
                    <a:pt x="141104" y="1378696"/>
                  </a:lnTo>
                  <a:lnTo>
                    <a:pt x="211656" y="1313043"/>
                  </a:lnTo>
                  <a:lnTo>
                    <a:pt x="282208" y="1247391"/>
                  </a:lnTo>
                  <a:lnTo>
                    <a:pt x="352760" y="1181739"/>
                  </a:lnTo>
                  <a:lnTo>
                    <a:pt x="423312" y="1116087"/>
                  </a:lnTo>
                  <a:lnTo>
                    <a:pt x="493865" y="1050435"/>
                  </a:lnTo>
                  <a:lnTo>
                    <a:pt x="564417" y="984782"/>
                  </a:lnTo>
                  <a:lnTo>
                    <a:pt x="634969" y="919130"/>
                  </a:lnTo>
                  <a:lnTo>
                    <a:pt x="705521" y="853478"/>
                  </a:lnTo>
                  <a:lnTo>
                    <a:pt x="776073" y="787826"/>
                  </a:lnTo>
                  <a:lnTo>
                    <a:pt x="846625" y="722174"/>
                  </a:lnTo>
                  <a:lnTo>
                    <a:pt x="917177" y="656521"/>
                  </a:lnTo>
                  <a:lnTo>
                    <a:pt x="987730" y="590869"/>
                  </a:lnTo>
                  <a:lnTo>
                    <a:pt x="1058282" y="525217"/>
                  </a:lnTo>
                  <a:lnTo>
                    <a:pt x="1128834" y="459565"/>
                  </a:lnTo>
                  <a:lnTo>
                    <a:pt x="1199386" y="393913"/>
                  </a:lnTo>
                  <a:lnTo>
                    <a:pt x="1269938" y="328260"/>
                  </a:lnTo>
                  <a:lnTo>
                    <a:pt x="1340490" y="262608"/>
                  </a:lnTo>
                  <a:lnTo>
                    <a:pt x="1411042" y="196956"/>
                  </a:lnTo>
                  <a:lnTo>
                    <a:pt x="1481595" y="131304"/>
                  </a:lnTo>
                  <a:lnTo>
                    <a:pt x="1552147" y="65652"/>
                  </a:lnTo>
                  <a:lnTo>
                    <a:pt x="1622699" y="0"/>
                  </a:lnTo>
                </a:path>
              </a:pathLst>
            </a:custGeom>
            <a:ln w="27101" cap="flat">
              <a:solidFill>
                <a:srgbClr val="0000FF">
                  <a:alpha val="100000"/>
                </a:srgbClr>
              </a:solidFill>
              <a:prstDash val="solid"/>
              <a:round/>
            </a:ln>
          </p:spPr>
          <p:txBody>
            <a:bodyPr/>
            <a:lstStyle/>
            <a:p/>
          </p:txBody>
        </p:sp>
        <p:sp>
          <p:nvSpPr>
            <p:cNvPr id="57" name="pl56"/>
            <p:cNvSpPr/>
            <p:nvPr/>
          </p:nvSpPr>
          <p:spPr>
            <a:xfrm>
              <a:off x="5955290" y="3338599"/>
              <a:ext cx="987730" cy="220635"/>
            </a:xfrm>
            <a:custGeom>
              <a:avLst/>
              <a:pathLst>
                <a:path w="987730" h="220635">
                  <a:moveTo>
                    <a:pt x="0" y="220635"/>
                  </a:moveTo>
                  <a:lnTo>
                    <a:pt x="70552" y="175461"/>
                  </a:lnTo>
                  <a:lnTo>
                    <a:pt x="141104" y="139091"/>
                  </a:lnTo>
                  <a:lnTo>
                    <a:pt x="211656" y="109810"/>
                  </a:lnTo>
                  <a:lnTo>
                    <a:pt x="282208" y="86236"/>
                  </a:lnTo>
                  <a:lnTo>
                    <a:pt x="352760" y="67257"/>
                  </a:lnTo>
                  <a:lnTo>
                    <a:pt x="423312" y="51977"/>
                  </a:lnTo>
                  <a:lnTo>
                    <a:pt x="493865" y="39675"/>
                  </a:lnTo>
                  <a:lnTo>
                    <a:pt x="564417" y="29770"/>
                  </a:lnTo>
                  <a:lnTo>
                    <a:pt x="634969" y="21796"/>
                  </a:lnTo>
                  <a:lnTo>
                    <a:pt x="705521" y="15377"/>
                  </a:lnTo>
                  <a:lnTo>
                    <a:pt x="776073" y="10208"/>
                  </a:lnTo>
                  <a:lnTo>
                    <a:pt x="846625" y="6047"/>
                  </a:lnTo>
                  <a:lnTo>
                    <a:pt x="917177" y="2697"/>
                  </a:lnTo>
                  <a:lnTo>
                    <a:pt x="987730" y="0"/>
                  </a:lnTo>
                </a:path>
              </a:pathLst>
            </a:custGeom>
            <a:ln w="27101" cap="flat">
              <a:solidFill>
                <a:srgbClr val="FF0000">
                  <a:alpha val="100000"/>
                </a:srgbClr>
              </a:solidFill>
              <a:prstDash val="solid"/>
              <a:round/>
            </a:ln>
          </p:spPr>
          <p:txBody>
            <a:bodyPr/>
            <a:lstStyle/>
            <a:p/>
          </p:txBody>
        </p:sp>
        <p:sp>
          <p:nvSpPr>
            <p:cNvPr id="58" name="pl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6918194" y="3313773"/>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86" name="pl885"/>
            <p:cNvSpPr/>
            <p:nvPr/>
          </p:nvSpPr>
          <p:spPr>
            <a:xfrm>
              <a:off x="6918194" y="3313773"/>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7" name="pl886"/>
            <p:cNvSpPr/>
            <p:nvPr/>
          </p:nvSpPr>
          <p:spPr>
            <a:xfrm>
              <a:off x="6907911" y="3338599"/>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8" name="pl887"/>
            <p:cNvSpPr/>
            <p:nvPr/>
          </p:nvSpPr>
          <p:spPr>
            <a:xfrm>
              <a:off x="6943020" y="3303490"/>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9" name="tx888"/>
            <p:cNvSpPr/>
            <p:nvPr/>
          </p:nvSpPr>
          <p:spPr>
            <a:xfrm>
              <a:off x="6777237" y="3180640"/>
              <a:ext cx="331566" cy="93266"/>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12,258</a:t>
              </a:r>
            </a:p>
          </p:txBody>
        </p:sp>
        <p:sp>
          <p:nvSpPr>
            <p:cNvPr id="890" name="tx889"/>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91" name="tx890"/>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92" name="tx891"/>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93" name="tx892"/>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94" name="tx893"/>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95" name="tx894"/>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96" name="tx895"/>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7" name="tx896"/>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8" name="pl897"/>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0" name="pl899"/>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1" name="pl900"/>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2" name="pl901"/>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3" name="pl902"/>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4" name="pl903"/>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5" name="pl904"/>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6" name="pl905"/>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pl910"/>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2" name="pl911"/>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3" name="pl912"/>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4" name="pl913"/>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5" name="pl914"/>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6" name="pl915"/>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7" name="pl916"/>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8" name="tx917"/>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9" name="tx918"/>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20" name="tx919"/>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21" name="tx920"/>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22" name="tx921"/>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23" name="tx922"/>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24" name="tx923"/>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25" name="tx924"/>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26" name="tx925"/>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7" name="tx926"/>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8" name="tx927"/>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9" name="tx928"/>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30" name="tx929"/>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31" name="tx930"/>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32" name="rc931"/>
            <p:cNvSpPr/>
            <p:nvPr/>
          </p:nvSpPr>
          <p:spPr>
            <a:xfrm>
              <a:off x="7350296" y="3100839"/>
              <a:ext cx="1266914" cy="996534"/>
            </a:xfrm>
            <a:prstGeom prst="rect">
              <a:avLst/>
            </a:prstGeom>
            <a:solidFill>
              <a:srgbClr val="FFFFFF">
                <a:alpha val="100000"/>
              </a:srgbClr>
            </a:solidFill>
          </p:spPr>
          <p:txBody>
            <a:bodyPr/>
            <a:lstStyle/>
            <a:p/>
          </p:txBody>
        </p:sp>
        <p:sp>
          <p:nvSpPr>
            <p:cNvPr id="933" name="tx932"/>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34" name="rc933"/>
            <p:cNvSpPr/>
            <p:nvPr/>
          </p:nvSpPr>
          <p:spPr>
            <a:xfrm>
              <a:off x="7419885" y="3369417"/>
              <a:ext cx="219455" cy="219455"/>
            </a:xfrm>
            <a:prstGeom prst="rect">
              <a:avLst/>
            </a:prstGeom>
          </p:spPr>
          <p:txBody>
            <a:bodyPr/>
            <a:lstStyle/>
            <a:p/>
          </p:txBody>
        </p:sp>
        <p:sp>
          <p:nvSpPr>
            <p:cNvPr id="935" name="pt934"/>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36" name="rc935"/>
            <p:cNvSpPr/>
            <p:nvPr/>
          </p:nvSpPr>
          <p:spPr>
            <a:xfrm>
              <a:off x="7419885" y="3588873"/>
              <a:ext cx="219455" cy="219455"/>
            </a:xfrm>
            <a:prstGeom prst="rect">
              <a:avLst/>
            </a:prstGeom>
          </p:spPr>
          <p:txBody>
            <a:bodyPr/>
            <a:lstStyle/>
            <a:p/>
          </p:txBody>
        </p:sp>
        <p:sp>
          <p:nvSpPr>
            <p:cNvPr id="937" name="pt936"/>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8" name="rc937"/>
            <p:cNvSpPr/>
            <p:nvPr/>
          </p:nvSpPr>
          <p:spPr>
            <a:xfrm>
              <a:off x="7419885" y="3808329"/>
              <a:ext cx="219455" cy="219456"/>
            </a:xfrm>
            <a:prstGeom prst="rect">
              <a:avLst/>
            </a:prstGeom>
          </p:spPr>
          <p:txBody>
            <a:bodyPr/>
            <a:lstStyle/>
            <a:p/>
          </p:txBody>
        </p:sp>
        <p:sp>
          <p:nvSpPr>
            <p:cNvPr id="939" name="pt938"/>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40" name="tx939"/>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41" name="tx940"/>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42" name="tx941"/>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43" name="tx942"/>
            <p:cNvSpPr/>
            <p:nvPr/>
          </p:nvSpPr>
          <p:spPr>
            <a:xfrm>
              <a:off x="1312959" y="1632462"/>
              <a:ext cx="4206552"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Westchester County Projection as of 2020-04-01</a:t>
              </a:r>
            </a:p>
          </p:txBody>
        </p:sp>
        <p:sp>
          <p:nvSpPr>
            <p:cNvPr id="944" name="tx943"/>
            <p:cNvSpPr/>
            <p:nvPr/>
          </p:nvSpPr>
          <p:spPr>
            <a:xfrm>
              <a:off x="4800420" y="5929206"/>
              <a:ext cx="2410698"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2.0 days, Predicted peak: 12,990</a:t>
              </a:r>
            </a:p>
          </p:txBody>
        </p:sp>
      </p:grpSp>
      <p:sp xmlns:a="http://schemas.openxmlformats.org/drawingml/2006/main" xmlns:r="http://schemas.openxmlformats.org/officeDocument/2006/relationships" xmlns:p="http://schemas.openxmlformats.org/presentationml/2006/main">
        <p:nvSpPr>
          <p:cNvPr id="945" name="Slide Number Placeholder 5"/>
          <p:cNvSpPr>
            <a:spLocks noGrp="1"/>
          </p:cNvSpPr>
          <p:nvPr>
            <p:ph type="sldNum" sz="quarter" idx="12"/>
          </p:nvPr>
        </p:nvSpPr>
        <p:spPr>
          <a:xfrm>
            <a:off x="7966720" y="6448250"/>
            <a:ext cx="720080" cy="365125"/>
          </a:xfrm>
        </p:spPr>
        <p:txBody>
          <a:bodyPr/>
          <a:lstStyle/>
          <a:p>
            <a:r>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45562"/>
            <a:ext cx="8229600" cy="1143000"/>
          </a:xfrm>
        </p:spPr>
        <p:txBody>
          <a:bodyPr/>
          <a:lstStyle/>
          <a:p>
            <a:r>
              <a:rPr/>
              <a:t>Alameda County</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3" name="Content Placeholder 2"/>
          <p:cNvGrpSpPr/>
          <p:nvPr/>
        </p:nvGrpSpPr>
        <p:grpSpPr>
          <a:xfrm>
            <a:off x="457200" y="1600200"/>
            <a:ext cx="8229600" cy="4525963"/>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4"/>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5"/>
            <p:cNvSpPr/>
            <p:nvPr/>
          </p:nvSpPr>
          <p:spPr>
            <a:xfrm>
              <a:off x="1312959" y="1894657"/>
              <a:ext cx="5898159" cy="3408897"/>
            </a:xfrm>
            <a:prstGeom prst="rect">
              <a:avLst/>
            </a:prstGeom>
            <a:solidFill>
              <a:srgbClr val="EBEBEB">
                <a:alpha val="100000"/>
              </a:srgbClr>
            </a:solidFill>
          </p:spPr>
          <p:txBody>
            <a:bodyPr/>
            <a:lstStyle/>
            <a:p/>
          </p:txBody>
        </p:sp>
        <p:sp>
          <p:nvSpPr>
            <p:cNvPr id="7" name="pl6"/>
            <p:cNvSpPr/>
            <p:nvPr/>
          </p:nvSpPr>
          <p:spPr>
            <a:xfrm>
              <a:off x="1312959" y="514860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8" name="pl7"/>
            <p:cNvSpPr/>
            <p:nvPr/>
          </p:nvSpPr>
          <p:spPr>
            <a:xfrm>
              <a:off x="1312959" y="470589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9" name="pl8"/>
            <p:cNvSpPr/>
            <p:nvPr/>
          </p:nvSpPr>
          <p:spPr>
            <a:xfrm>
              <a:off x="1312959" y="426317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0" name="pl9"/>
            <p:cNvSpPr/>
            <p:nvPr/>
          </p:nvSpPr>
          <p:spPr>
            <a:xfrm>
              <a:off x="1312959" y="3820463"/>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1" name="pl10"/>
            <p:cNvSpPr/>
            <p:nvPr/>
          </p:nvSpPr>
          <p:spPr>
            <a:xfrm>
              <a:off x="1312959" y="3377749"/>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2" name="pl11"/>
            <p:cNvSpPr/>
            <p:nvPr/>
          </p:nvSpPr>
          <p:spPr>
            <a:xfrm>
              <a:off x="1312959" y="2935035"/>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3" name="pl12"/>
            <p:cNvSpPr/>
            <p:nvPr/>
          </p:nvSpPr>
          <p:spPr>
            <a:xfrm>
              <a:off x="1312959" y="2492321"/>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4" name="pl13"/>
            <p:cNvSpPr/>
            <p:nvPr/>
          </p:nvSpPr>
          <p:spPr>
            <a:xfrm>
              <a:off x="1312959" y="2049607"/>
              <a:ext cx="5898159" cy="0"/>
            </a:xfrm>
            <a:custGeom>
              <a:avLst/>
              <a:pathLst>
                <a:path w="5898159" h="0">
                  <a:moveTo>
                    <a:pt x="0" y="0"/>
                  </a:moveTo>
                  <a:lnTo>
                    <a:pt x="5898159" y="0"/>
                  </a:lnTo>
                  <a:lnTo>
                    <a:pt x="5898159" y="0"/>
                  </a:lnTo>
                </a:path>
              </a:pathLst>
            </a:custGeom>
            <a:ln w="13550" cap="flat">
              <a:solidFill>
                <a:srgbClr val="FFFFFF">
                  <a:alpha val="100000"/>
                </a:srgbClr>
              </a:solidFill>
              <a:prstDash val="solid"/>
              <a:round/>
            </a:ln>
          </p:spPr>
          <p:txBody>
            <a:bodyPr/>
            <a:lstStyle/>
            <a:p/>
          </p:txBody>
        </p:sp>
        <p:sp>
          <p:nvSpPr>
            <p:cNvPr id="15" name="pl14"/>
            <p:cNvSpPr/>
            <p:nvPr/>
          </p:nvSpPr>
          <p:spPr>
            <a:xfrm>
              <a:off x="165160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6" name="pl15"/>
            <p:cNvSpPr/>
            <p:nvPr/>
          </p:nvSpPr>
          <p:spPr>
            <a:xfrm>
              <a:off x="214547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7" name="pl16"/>
            <p:cNvSpPr/>
            <p:nvPr/>
          </p:nvSpPr>
          <p:spPr>
            <a:xfrm>
              <a:off x="263933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8" name="pl17"/>
            <p:cNvSpPr/>
            <p:nvPr/>
          </p:nvSpPr>
          <p:spPr>
            <a:xfrm>
              <a:off x="313320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19" name="pl18"/>
            <p:cNvSpPr/>
            <p:nvPr/>
          </p:nvSpPr>
          <p:spPr>
            <a:xfrm>
              <a:off x="362706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0" name="pl19"/>
            <p:cNvSpPr/>
            <p:nvPr/>
          </p:nvSpPr>
          <p:spPr>
            <a:xfrm>
              <a:off x="412093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1" name="pl20"/>
            <p:cNvSpPr/>
            <p:nvPr/>
          </p:nvSpPr>
          <p:spPr>
            <a:xfrm>
              <a:off x="461479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2" name="pl21"/>
            <p:cNvSpPr/>
            <p:nvPr/>
          </p:nvSpPr>
          <p:spPr>
            <a:xfrm>
              <a:off x="510866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3" name="pl22"/>
            <p:cNvSpPr/>
            <p:nvPr/>
          </p:nvSpPr>
          <p:spPr>
            <a:xfrm>
              <a:off x="560252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4" name="pl23"/>
            <p:cNvSpPr/>
            <p:nvPr/>
          </p:nvSpPr>
          <p:spPr>
            <a:xfrm>
              <a:off x="609639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5" name="pl24"/>
            <p:cNvSpPr/>
            <p:nvPr/>
          </p:nvSpPr>
          <p:spPr>
            <a:xfrm>
              <a:off x="6590259"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6" name="pl25"/>
            <p:cNvSpPr/>
            <p:nvPr/>
          </p:nvSpPr>
          <p:spPr>
            <a:xfrm>
              <a:off x="7084124" y="1894657"/>
              <a:ext cx="0" cy="3408897"/>
            </a:xfrm>
            <a:custGeom>
              <a:avLst/>
              <a:pathLst>
                <a:path w="0" h="3408897">
                  <a:moveTo>
                    <a:pt x="0" y="3408897"/>
                  </a:moveTo>
                  <a:lnTo>
                    <a:pt x="0" y="0"/>
                  </a:lnTo>
                  <a:lnTo>
                    <a:pt x="0" y="0"/>
                  </a:lnTo>
                </a:path>
              </a:pathLst>
            </a:custGeom>
            <a:ln w="13550" cap="flat">
              <a:solidFill>
                <a:srgbClr val="FFFFFF">
                  <a:alpha val="100000"/>
                </a:srgbClr>
              </a:solidFill>
              <a:prstDash val="solid"/>
              <a:round/>
            </a:ln>
          </p:spPr>
          <p:txBody>
            <a:bodyPr/>
            <a:lstStyle/>
            <a:p/>
          </p:txBody>
        </p:sp>
        <p:sp>
          <p:nvSpPr>
            <p:cNvPr id="27" name="pt26"/>
            <p:cNvSpPr/>
            <p:nvPr/>
          </p:nvSpPr>
          <p:spPr>
            <a:xfrm>
              <a:off x="4442094"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8" name="pt27"/>
            <p:cNvSpPr/>
            <p:nvPr/>
          </p:nvSpPr>
          <p:spPr>
            <a:xfrm>
              <a:off x="4512646" y="5117004"/>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29" name="pt28"/>
            <p:cNvSpPr/>
            <p:nvPr/>
          </p:nvSpPr>
          <p:spPr>
            <a:xfrm>
              <a:off x="4583198"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0" name="pt29"/>
            <p:cNvSpPr/>
            <p:nvPr/>
          </p:nvSpPr>
          <p:spPr>
            <a:xfrm>
              <a:off x="4653750" y="51170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1" name="pt30"/>
            <p:cNvSpPr/>
            <p:nvPr/>
          </p:nvSpPr>
          <p:spPr>
            <a:xfrm>
              <a:off x="4724302"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2" name="pt31"/>
            <p:cNvSpPr/>
            <p:nvPr/>
          </p:nvSpPr>
          <p:spPr>
            <a:xfrm>
              <a:off x="4794854" y="498373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3" name="pt32"/>
            <p:cNvSpPr/>
            <p:nvPr/>
          </p:nvSpPr>
          <p:spPr>
            <a:xfrm>
              <a:off x="4865406" y="4905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4" name="pt33"/>
            <p:cNvSpPr/>
            <p:nvPr/>
          </p:nvSpPr>
          <p:spPr>
            <a:xfrm>
              <a:off x="4935959" y="4905776"/>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5" name="pt34"/>
            <p:cNvSpPr/>
            <p:nvPr/>
          </p:nvSpPr>
          <p:spPr>
            <a:xfrm>
              <a:off x="5006511" y="485046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6" name="pt35"/>
            <p:cNvSpPr/>
            <p:nvPr/>
          </p:nvSpPr>
          <p:spPr>
            <a:xfrm>
              <a:off x="5077063" y="485046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7" name="pt36"/>
            <p:cNvSpPr/>
            <p:nvPr/>
          </p:nvSpPr>
          <p:spPr>
            <a:xfrm>
              <a:off x="5147615" y="474286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8" name="pt37"/>
            <p:cNvSpPr/>
            <p:nvPr/>
          </p:nvSpPr>
          <p:spPr>
            <a:xfrm>
              <a:off x="5218167" y="474286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39" name="pt38"/>
            <p:cNvSpPr/>
            <p:nvPr/>
          </p:nvSpPr>
          <p:spPr>
            <a:xfrm>
              <a:off x="5288719" y="459633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0" name="pt39"/>
            <p:cNvSpPr/>
            <p:nvPr/>
          </p:nvSpPr>
          <p:spPr>
            <a:xfrm>
              <a:off x="5359272" y="456127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1" name="pt40"/>
            <p:cNvSpPr/>
            <p:nvPr/>
          </p:nvSpPr>
          <p:spPr>
            <a:xfrm>
              <a:off x="5429824" y="448331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2" name="pt41"/>
            <p:cNvSpPr/>
            <p:nvPr/>
          </p:nvSpPr>
          <p:spPr>
            <a:xfrm>
              <a:off x="5500376" y="4456757"/>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3" name="pt42"/>
            <p:cNvSpPr/>
            <p:nvPr/>
          </p:nvSpPr>
          <p:spPr>
            <a:xfrm>
              <a:off x="5570928" y="443342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4" name="pt43"/>
            <p:cNvSpPr/>
            <p:nvPr/>
          </p:nvSpPr>
          <p:spPr>
            <a:xfrm>
              <a:off x="5641480" y="4385104"/>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5" name="pt44"/>
            <p:cNvSpPr/>
            <p:nvPr/>
          </p:nvSpPr>
          <p:spPr>
            <a:xfrm>
              <a:off x="5712032" y="4314402"/>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6" name="pt45"/>
            <p:cNvSpPr/>
            <p:nvPr/>
          </p:nvSpPr>
          <p:spPr>
            <a:xfrm>
              <a:off x="5782584" y="422037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7" name="pt46"/>
            <p:cNvSpPr/>
            <p:nvPr/>
          </p:nvSpPr>
          <p:spPr>
            <a:xfrm>
              <a:off x="5853137" y="4193343"/>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48" name="pt47"/>
            <p:cNvSpPr/>
            <p:nvPr/>
          </p:nvSpPr>
          <p:spPr>
            <a:xfrm>
              <a:off x="5923689" y="419021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49" name="pt48"/>
            <p:cNvSpPr/>
            <p:nvPr/>
          </p:nvSpPr>
          <p:spPr>
            <a:xfrm>
              <a:off x="5994241" y="417387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0" name="pt49"/>
            <p:cNvSpPr/>
            <p:nvPr/>
          </p:nvSpPr>
          <p:spPr>
            <a:xfrm>
              <a:off x="6064793" y="4137637"/>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1" name="pt50"/>
            <p:cNvSpPr/>
            <p:nvPr/>
          </p:nvSpPr>
          <p:spPr>
            <a:xfrm>
              <a:off x="6135345" y="407998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2" name="pt51"/>
            <p:cNvSpPr/>
            <p:nvPr/>
          </p:nvSpPr>
          <p:spPr>
            <a:xfrm>
              <a:off x="6205897" y="4050842"/>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3" name="pt52"/>
            <p:cNvSpPr/>
            <p:nvPr/>
          </p:nvSpPr>
          <p:spPr>
            <a:xfrm>
              <a:off x="6276449" y="404060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4" name="pt53"/>
            <p:cNvSpPr/>
            <p:nvPr/>
          </p:nvSpPr>
          <p:spPr>
            <a:xfrm>
              <a:off x="6347002" y="4031564"/>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5" name="pt54"/>
            <p:cNvSpPr/>
            <p:nvPr/>
          </p:nvSpPr>
          <p:spPr>
            <a:xfrm>
              <a:off x="6417554" y="4012191"/>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56" name="pl55"/>
            <p:cNvSpPr/>
            <p:nvPr/>
          </p:nvSpPr>
          <p:spPr>
            <a:xfrm>
              <a:off x="4614799" y="3455085"/>
              <a:ext cx="2328220" cy="1722210"/>
            </a:xfrm>
            <a:custGeom>
              <a:avLst/>
              <a:pathLst>
                <a:path w="2328220" h="1722210">
                  <a:moveTo>
                    <a:pt x="0" y="1722210"/>
                  </a:moveTo>
                  <a:lnTo>
                    <a:pt x="70552" y="1670022"/>
                  </a:lnTo>
                  <a:lnTo>
                    <a:pt x="141104" y="1617834"/>
                  </a:lnTo>
                  <a:lnTo>
                    <a:pt x="211656" y="1565646"/>
                  </a:lnTo>
                  <a:lnTo>
                    <a:pt x="282208" y="1513457"/>
                  </a:lnTo>
                  <a:lnTo>
                    <a:pt x="352760" y="1461269"/>
                  </a:lnTo>
                  <a:lnTo>
                    <a:pt x="423312" y="1409081"/>
                  </a:lnTo>
                  <a:lnTo>
                    <a:pt x="493865" y="1356893"/>
                  </a:lnTo>
                  <a:lnTo>
                    <a:pt x="564417" y="1304705"/>
                  </a:lnTo>
                  <a:lnTo>
                    <a:pt x="634969" y="1252516"/>
                  </a:lnTo>
                  <a:lnTo>
                    <a:pt x="705521" y="1200328"/>
                  </a:lnTo>
                  <a:lnTo>
                    <a:pt x="776073" y="1148140"/>
                  </a:lnTo>
                  <a:lnTo>
                    <a:pt x="846625" y="1095952"/>
                  </a:lnTo>
                  <a:lnTo>
                    <a:pt x="917177" y="1043764"/>
                  </a:lnTo>
                  <a:lnTo>
                    <a:pt x="987730" y="991575"/>
                  </a:lnTo>
                  <a:lnTo>
                    <a:pt x="1058282" y="939387"/>
                  </a:lnTo>
                  <a:lnTo>
                    <a:pt x="1128834" y="887199"/>
                  </a:lnTo>
                  <a:lnTo>
                    <a:pt x="1199386" y="835011"/>
                  </a:lnTo>
                  <a:lnTo>
                    <a:pt x="1269938" y="782823"/>
                  </a:lnTo>
                  <a:lnTo>
                    <a:pt x="1340490" y="730634"/>
                  </a:lnTo>
                  <a:lnTo>
                    <a:pt x="1411042" y="678446"/>
                  </a:lnTo>
                  <a:lnTo>
                    <a:pt x="1481595" y="626258"/>
                  </a:lnTo>
                  <a:lnTo>
                    <a:pt x="1552147" y="574070"/>
                  </a:lnTo>
                  <a:lnTo>
                    <a:pt x="1622699" y="521882"/>
                  </a:lnTo>
                  <a:lnTo>
                    <a:pt x="1693251" y="469693"/>
                  </a:lnTo>
                  <a:lnTo>
                    <a:pt x="1763803" y="417505"/>
                  </a:lnTo>
                  <a:lnTo>
                    <a:pt x="1834355" y="365317"/>
                  </a:lnTo>
                  <a:lnTo>
                    <a:pt x="1904907" y="313129"/>
                  </a:lnTo>
                  <a:lnTo>
                    <a:pt x="1975460" y="260941"/>
                  </a:lnTo>
                  <a:lnTo>
                    <a:pt x="2046012" y="208752"/>
                  </a:lnTo>
                  <a:lnTo>
                    <a:pt x="2116564" y="156564"/>
                  </a:lnTo>
                  <a:lnTo>
                    <a:pt x="2187116" y="104376"/>
                  </a:lnTo>
                  <a:lnTo>
                    <a:pt x="2257668" y="52188"/>
                  </a:lnTo>
                  <a:lnTo>
                    <a:pt x="2328220" y="0"/>
                  </a:lnTo>
                </a:path>
              </a:pathLst>
            </a:custGeom>
            <a:ln w="27101" cap="flat">
              <a:solidFill>
                <a:srgbClr val="0000FF">
                  <a:alpha val="100000"/>
                </a:srgbClr>
              </a:solidFill>
              <a:prstDash val="solid"/>
              <a:round/>
            </a:ln>
          </p:spPr>
          <p:txBody>
            <a:bodyPr/>
            <a:lstStyle/>
            <a:p/>
          </p:txBody>
        </p:sp>
        <p:sp>
          <p:nvSpPr>
            <p:cNvPr id="57" name="pl56"/>
            <p:cNvSpPr/>
            <p:nvPr/>
          </p:nvSpPr>
          <p:spPr>
            <a:xfrm>
              <a:off x="5955290" y="3964212"/>
              <a:ext cx="987730" cy="257605"/>
            </a:xfrm>
            <a:custGeom>
              <a:avLst/>
              <a:pathLst>
                <a:path w="987730" h="257605">
                  <a:moveTo>
                    <a:pt x="0" y="257605"/>
                  </a:moveTo>
                  <a:lnTo>
                    <a:pt x="70552" y="220722"/>
                  </a:lnTo>
                  <a:lnTo>
                    <a:pt x="141104" y="188220"/>
                  </a:lnTo>
                  <a:lnTo>
                    <a:pt x="211656" y="159580"/>
                  </a:lnTo>
                  <a:lnTo>
                    <a:pt x="282208" y="134342"/>
                  </a:lnTo>
                  <a:lnTo>
                    <a:pt x="352760" y="112103"/>
                  </a:lnTo>
                  <a:lnTo>
                    <a:pt x="423312" y="92506"/>
                  </a:lnTo>
                  <a:lnTo>
                    <a:pt x="493865" y="75238"/>
                  </a:lnTo>
                  <a:lnTo>
                    <a:pt x="564417" y="60021"/>
                  </a:lnTo>
                  <a:lnTo>
                    <a:pt x="634969" y="46612"/>
                  </a:lnTo>
                  <a:lnTo>
                    <a:pt x="705521" y="34796"/>
                  </a:lnTo>
                  <a:lnTo>
                    <a:pt x="776073" y="24384"/>
                  </a:lnTo>
                  <a:lnTo>
                    <a:pt x="846625" y="15209"/>
                  </a:lnTo>
                  <a:lnTo>
                    <a:pt x="917177" y="7124"/>
                  </a:lnTo>
                  <a:lnTo>
                    <a:pt x="987730" y="0"/>
                  </a:lnTo>
                </a:path>
              </a:pathLst>
            </a:custGeom>
            <a:ln w="27101" cap="flat">
              <a:solidFill>
                <a:srgbClr val="FF0000">
                  <a:alpha val="100000"/>
                </a:srgbClr>
              </a:solidFill>
              <a:prstDash val="solid"/>
              <a:round/>
            </a:ln>
          </p:spPr>
          <p:txBody>
            <a:bodyPr/>
            <a:lstStyle/>
            <a:p/>
          </p:txBody>
        </p:sp>
        <p:sp>
          <p:nvSpPr>
            <p:cNvPr id="58" name="pl5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 name="pl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 name="pl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 name="pl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 name="pl6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 name="pl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 name="pl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 name="pl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 name="pl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 name="pl6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 name="pl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 name="pl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 name="pl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 name="pl7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 name="pl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 name="pl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 name="pl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 name="pl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 name="pl7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 name="pl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 name="pl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 name="pl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 name="pl7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 name="pl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2" name="pl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3" name="pl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4" name="pl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5" name="pl8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6" name="pl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7" name="pl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8" name="pl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9" name="pl8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0" name="pl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1" name="pl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2" name="pl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3" name="pl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4" name="pl9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95" name="pl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6" name="pl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7" name="pl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98" name="pl9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99" name="pl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0" name="pl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1" name="pl1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2" name="pl1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3" name="pl10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04" name="pl1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5" name="pl1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6" name="pl1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7" name="pl10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08" name="pl1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09" name="pl1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0" name="pl1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1" name="pl1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2" name="pl11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13" name="pl1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4" name="pl1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5" name="pl1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6" name="pl11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17" name="pl1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8" name="pl1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19" name="pl1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0" name="pl1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1" name="pl12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22" name="pl1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3" name="pl1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4" name="pl1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5" name="pl12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26" name="pl1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7" name="pl1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8" name="pl1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29" name="pl1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0" name="pl12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31" name="pl1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2" name="pl1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3" name="pl1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4" name="pl13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35" name="pl1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6" name="pl1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7" name="pl1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8" name="pl1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39" name="pl13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0" name="pl1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1" name="pl1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2" name="pl1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3" name="pl14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44" name="pl1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5" name="pl1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6" name="pl1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7" name="pl1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48" name="pl14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49" name="pl1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0" name="pl1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1" name="pl1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2" name="pl15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53" name="pl1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4" name="pl1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5" name="pl1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6" name="pl1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7" name="pl15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58" name="pl1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59" name="pl1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0" name="pl1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1" name="pl16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62" name="pl1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3" name="pl1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4" name="pl1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5" name="pl1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6" name="pl16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67" name="pl1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8" name="pl1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69" name="pl1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0" name="pl16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71" name="pl1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2" name="pl1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3" name="pl1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4" name="pl1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5" name="pl17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76" name="pl1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7" name="pl1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8" name="pl1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79" name="pl17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0" name="pl1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1" name="pl1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2" name="pl1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3" name="pl1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4" name="pl18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85" name="pl1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6" name="pl1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7" name="pl1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88" name="pl18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89" name="pl1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0" name="pl1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1" name="pl1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2" name="pl1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3" name="pl19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194" name="pl1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5" name="pl1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6" name="pl1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7" name="pl19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198" name="pl1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199" name="pl1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0" name="pl1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1" name="pl2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2" name="pl20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03" name="pl2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4" name="pl2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5" name="pl2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6" name="pl20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07" name="pl2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8" name="pl2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09" name="pl2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0" name="pl2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1" name="pl21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12" name="pl2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3" name="pl2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4" name="pl2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5" name="pl21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16" name="pl2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7" name="pl2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8" name="pl2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19" name="pl2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0" name="pl21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21" name="pl2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2" name="pl2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3" name="pl2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4" name="pl22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25" name="pl2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6" name="pl2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7" name="pl2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8" name="pl2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29" name="pl22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0" name="pl2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1" name="pl2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2" name="pl2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3" name="pl23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34" name="pl2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5" name="pl2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6" name="pl2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7" name="pl2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38" name="pl23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39" name="pl2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0" name="pl2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1" name="pl2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2" name="pl24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43" name="pl2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4" name="pl2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5" name="pl2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6" name="pl2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7" name="pl24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48" name="pl2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49" name="pl2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0" name="pl2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1" name="pl25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52" name="pl2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3" name="pl2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4" name="pl2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5" name="pl2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6" name="pl25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57" name="pl2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8" name="pl2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59" name="pl2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0" name="pl25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61" name="pl2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2" name="pl2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3" name="pl2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4" name="pl2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5" name="pl26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66" name="pl2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7" name="pl2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8" name="pl2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69" name="pl26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0" name="pl2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1" name="pl2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2" name="pl2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3" name="pl2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4" name="pl27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75" name="pl2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6" name="pl2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7" name="pl2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78" name="pl27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79" name="pl2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0" name="pl2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1" name="pl2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2" name="pl2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3" name="pl28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84" name="pl2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5" name="pl2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6" name="pl2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7" name="pl28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88" name="pl2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89" name="pl2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0" name="pl2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1" name="pl2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2" name="pl29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293" name="pl2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4" name="pl2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5" name="pl2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6" name="pl29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297" name="pl2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8" name="pl2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299" name="pl2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0" name="pl2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1" name="pl30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02" name="pl3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3" name="pl3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4" name="pl3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5" name="pl30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06" name="pl3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7" name="pl3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8" name="pl3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09" name="pl3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0" name="pl30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11" name="pl3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2" name="pl3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3" name="pl3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4" name="pl31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15" name="pl3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6" name="pl3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7" name="pl3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8" name="pl3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19" name="pl31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0" name="pl3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1" name="pl3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2" name="pl3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3" name="pl32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24" name="pl3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5" name="pl3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6" name="pl3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7" name="pl3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28" name="pl32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29" name="pl3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0" name="pl3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1" name="pl3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2" name="pl33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33" name="pl3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4" name="pl3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5" name="pl3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6" name="pl3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7" name="pl33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38" name="pl3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39" name="pl3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0" name="pl3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1" name="pl34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42" name="pl3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3" name="pl3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4" name="pl3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5" name="pl3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6" name="pl34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47" name="pl3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8" name="pl3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49" name="pl3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0" name="pl34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51" name="pl3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2" name="pl3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3" name="pl3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4" name="pl3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5" name="pl35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56" name="pl3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7" name="pl3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8" name="pl3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59" name="pl35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0" name="pl3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1" name="pl3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2" name="pl3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3" name="pl3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4" name="pl36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65" name="pl3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6" name="pl3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7" name="pl3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68" name="pl36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69" name="pl3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0" name="pl3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1" name="pl3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2" name="pl3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3" name="pl37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74" name="pl3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5" name="pl3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6" name="pl3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7" name="pl37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78" name="pl3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79" name="pl3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0" name="pl3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1" name="pl3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2" name="pl38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83" name="pl3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4" name="pl3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5" name="pl3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6" name="pl38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87" name="pl3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8" name="pl3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89" name="pl3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0" name="pl3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1" name="pl39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392" name="pl3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3" name="pl3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4" name="pl3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5" name="pl39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396" name="pl3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7" name="pl3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8" name="pl3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399" name="pl3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0" name="pl39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01" name="pl4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2" name="pl4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3" name="pl4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4" name="pl40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05" name="pl4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6" name="pl4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7" name="pl4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8" name="pl4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09" name="pl40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0" name="pl4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1" name="pl4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2" name="pl4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3" name="pl41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14" name="pl4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5" name="pl4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6" name="pl4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7" name="pl4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18" name="pl41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19" name="pl4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0" name="pl4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1" name="pl4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2" name="pl42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23" name="pl4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4" name="pl4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5" name="pl4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6" name="pl4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7" name="pl42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28" name="pl4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29" name="pl4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0" name="pl4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1" name="pl43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32" name="pl4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3" name="pl4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4" name="pl4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5" name="pl4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6" name="pl43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37" name="pl4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8" name="pl4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39" name="pl4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0" name="pl43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41" name="pl4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2" name="pl4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3" name="pl4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4" name="pl4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5" name="pl44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46" name="pl4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7" name="pl4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8" name="pl4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49" name="pl44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0" name="pl4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1" name="pl4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2" name="pl4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3" name="pl4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4" name="pl45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55" name="pl4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6" name="pl4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7" name="pl4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58" name="pl45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59" name="pl4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0" name="pl4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1" name="pl4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2" name="pl4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3" name="pl46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64" name="pl4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5" name="pl4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6" name="pl4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7" name="pl46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68" name="pl4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69" name="pl4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0" name="pl4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1" name="pl4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2" name="pl47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73" name="pl4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4" name="pl4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5" name="pl4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6" name="pl47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77" name="pl4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8" name="pl4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79" name="pl4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0" name="pl4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1" name="pl48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82" name="pl4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3" name="pl4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4" name="pl4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5" name="pl48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86" name="pl4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7" name="pl4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8" name="pl4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89" name="pl4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0" name="pl48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491" name="pl4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2" name="pl4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3" name="pl4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4" name="pl49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495" name="pl4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6" name="pl4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7" name="pl4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8" name="pl4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499" name="pl49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0" name="pl4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1" name="pl5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2" name="pl5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3" name="pl50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04" name="pl5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5" name="pl5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6" name="pl5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7" name="pl5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08" name="pl50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09" name="pl5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0" name="pl5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1" name="pl5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2" name="pl51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13" name="pl5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4" name="pl5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5" name="pl5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6" name="pl5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7" name="pl51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18" name="pl5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19" name="pl5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0" name="pl5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1" name="pl52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22" name="pl5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3" name="pl5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4" name="pl5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5" name="pl5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6" name="pl52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27" name="pl5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8" name="pl5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29" name="pl5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0" name="pl52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31" name="pl5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2" name="pl5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3" name="pl5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4" name="pl5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5" name="pl53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36" name="pl5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7" name="pl5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8" name="pl5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39" name="pl53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0" name="pl5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1" name="pl5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2" name="pl5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3" name="pl5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4" name="pl54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45" name="pl5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6" name="pl5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7" name="pl5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48" name="pl54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49" name="pl5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0" name="pl5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1" name="pl5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2" name="pl5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3" name="pl55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54" name="pl5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5" name="pl5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6" name="pl5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7" name="pl55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58" name="pl5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59" name="pl5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0" name="pl5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1" name="pl5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2" name="pl56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63" name="pl5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4" name="pl5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5" name="pl5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6" name="pl56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67" name="pl5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8" name="pl5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69" name="pl5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0" name="pl5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1" name="pl57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72" name="pl5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3" name="pl5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4" name="pl5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5" name="pl57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76" name="pl5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7" name="pl5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8" name="pl5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79" name="pl5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0" name="pl57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81" name="pl5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2" name="pl5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3" name="pl5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4" name="pl58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85" name="pl5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6" name="pl5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7" name="pl5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8" name="pl5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89" name="pl58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0" name="pl5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1" name="pl5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2" name="pl5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3" name="pl59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594" name="pl5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5" name="pl5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6" name="pl5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7" name="pl5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598" name="pl59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599" name="pl5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0" name="pl5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1" name="pl6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2" name="pl60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03" name="pl6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4" name="pl6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5" name="pl6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6" name="pl6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7" name="pl60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08" name="pl6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09" name="pl6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0" name="pl6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1" name="pl61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12" name="pl6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3" name="pl6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4" name="pl6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5" name="pl61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6" name="pl61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17" name="pl6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8" name="pl6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19" name="pl61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0" name="pl61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21" name="pl6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2" name="pl6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3" name="pl6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4" name="pl62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5" name="pl62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26" name="pl6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7" name="pl6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8" name="pl62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29" name="pl62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0" name="pl6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1" name="pl6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2" name="pl6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3" name="pl63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4" name="pl63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35" name="pl6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6" name="pl6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7" name="pl63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38" name="pl63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39" name="pl6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0" name="pl6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1" name="pl6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2" name="pl64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3" name="pl64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44" name="pl6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5" name="pl6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6" name="pl64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7" name="pl64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48" name="pl6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49" name="pl6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0" name="pl6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1" name="pl65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2" name="pl65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53" name="pl6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4" name="pl6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5" name="pl65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6" name="pl65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57" name="pl6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8" name="pl6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59" name="pl6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0" name="pl65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1" name="pl66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62" name="pl6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3" name="pl6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4" name="pl66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5" name="pl66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66" name="pl6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7" name="pl6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8" name="pl6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69" name="pl66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0" name="pl66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71" name="pl6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2" name="pl6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3" name="pl67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4" name="pl67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75" name="pl6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6" name="pl6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7" name="pl6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8" name="pl67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79" name="pl67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0" name="pl6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1" name="pl6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2" name="pl68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3" name="pl68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84" name="pl6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5" name="pl6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6" name="pl6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7" name="pl68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88" name="pl68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89" name="pl6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0" name="pl6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1" name="pl69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2" name="pl69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693" name="pl6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4" name="pl6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5" name="pl6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6" name="pl69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7" name="pl69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698" name="pl6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699" name="pl6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0" name="pl69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1" name="pl70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02" name="pl7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3" name="pl7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4" name="pl7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5" name="pl70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6" name="pl70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07" name="pl7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8" name="pl7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09" name="pl70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0" name="pl70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11" name="pl7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2" name="pl7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3" name="pl7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4" name="pl71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5" name="pl71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16" name="pl71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7" name="pl71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8" name="pl71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19" name="pl71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0" name="pl71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1" name="pl72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2" name="pl72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3" name="pl72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4" name="pl72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25" name="pl72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6" name="pl72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7" name="pl72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28" name="pl727"/>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29" name="pl72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0" name="pl72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1" name="pl73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2" name="pl73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3" name="pl732"/>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34" name="pl73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5" name="pl73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6" name="pl73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7" name="pl736"/>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38" name="pl73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39" name="pl73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0" name="pl73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1" name="pl74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2" name="pl741"/>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43" name="pl74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4" name="pl74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5" name="pl74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6" name="pl745"/>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47" name="pl74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8" name="pl74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49" name="pl74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0" name="pl74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1" name="pl750"/>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52" name="pl75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3" name="pl75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4" name="pl75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5" name="pl754"/>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56" name="pl75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7" name="pl75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8" name="pl75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59" name="pl75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0" name="pl759"/>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61" name="pl76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2" name="pl76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3" name="pl76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4" name="pl763"/>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65" name="pl76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6" name="pl76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7" name="pl76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8" name="pl76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69" name="pl768"/>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0" name="pl76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1" name="pl77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2" name="pl77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3" name="pl772"/>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74" name="pl77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5" name="pl77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6" name="pl77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7" name="pl77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78" name="pl777"/>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79" name="pl77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0" name="pl77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1" name="pl78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2" name="pl781"/>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83" name="pl78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4" name="pl78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5" name="pl78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6" name="pl78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7" name="pl786"/>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88" name="pl78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89" name="pl78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0" name="pl78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1" name="pl790"/>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792" name="pl79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3" name="pl79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4" name="pl79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5" name="pl794"/>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6" name="pl795"/>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797" name="pl79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8" name="pl79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799" name="pl798"/>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0" name="pl799"/>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01" name="pl80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2" name="pl80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3" name="pl80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4" name="pl803"/>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5" name="pl804"/>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06" name="pl805"/>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7" name="pl806"/>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8" name="pl807"/>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09" name="pl808"/>
            <p:cNvSpPr/>
            <p:nvPr/>
          </p:nvSpPr>
          <p:spPr>
            <a:xfrm>
              <a:off x="7211118" y="5231555"/>
              <a:ext cx="0" cy="72000"/>
            </a:xfrm>
            <a:custGeom>
              <a:avLst/>
              <a:pathLst>
                <a:path w="0" h="72000">
                  <a:moveTo>
                    <a:pt x="0" y="72000"/>
                  </a:moveTo>
                  <a:lnTo>
                    <a:pt x="0" y="0"/>
                  </a:lnTo>
                </a:path>
              </a:pathLst>
            </a:custGeom>
            <a:ln w="13550" cap="rnd">
              <a:solidFill>
                <a:srgbClr val="000000">
                  <a:alpha val="100000"/>
                </a:srgbClr>
              </a:solidFill>
              <a:prstDash val="solid"/>
              <a:round/>
            </a:ln>
          </p:spPr>
          <p:txBody>
            <a:bodyPr/>
            <a:lstStyle/>
            <a:p/>
          </p:txBody>
        </p:sp>
        <p:sp>
          <p:nvSpPr>
            <p:cNvPr id="810" name="pl809"/>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1" name="pl810"/>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2" name="pl811"/>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3" name="pl812"/>
            <p:cNvSpPr/>
            <p:nvPr/>
          </p:nvSpPr>
          <p:spPr>
            <a:xfrm>
              <a:off x="7211118" y="5267555"/>
              <a:ext cx="0" cy="36000"/>
            </a:xfrm>
            <a:custGeom>
              <a:avLst/>
              <a:pathLst>
                <a:path w="0" h="36000">
                  <a:moveTo>
                    <a:pt x="0" y="36000"/>
                  </a:moveTo>
                  <a:lnTo>
                    <a:pt x="0" y="0"/>
                  </a:lnTo>
                </a:path>
              </a:pathLst>
            </a:custGeom>
            <a:ln w="13550" cap="rnd">
              <a:solidFill>
                <a:srgbClr val="000000">
                  <a:alpha val="100000"/>
                </a:srgbClr>
              </a:solidFill>
              <a:prstDash val="solid"/>
              <a:round/>
            </a:ln>
          </p:spPr>
          <p:txBody>
            <a:bodyPr/>
            <a:lstStyle/>
            <a:p/>
          </p:txBody>
        </p:sp>
        <p:sp>
          <p:nvSpPr>
            <p:cNvPr id="814" name="pl813"/>
            <p:cNvSpPr/>
            <p:nvPr/>
          </p:nvSpPr>
          <p:spPr>
            <a:xfrm>
              <a:off x="7211118" y="5195555"/>
              <a:ext cx="0" cy="107999"/>
            </a:xfrm>
            <a:custGeom>
              <a:avLst/>
              <a:pathLst>
                <a:path w="0" h="107999">
                  <a:moveTo>
                    <a:pt x="0" y="107999"/>
                  </a:moveTo>
                  <a:lnTo>
                    <a:pt x="0" y="0"/>
                  </a:lnTo>
                </a:path>
              </a:pathLst>
            </a:custGeom>
            <a:ln w="13550" cap="rnd">
              <a:solidFill>
                <a:srgbClr val="000000">
                  <a:alpha val="100000"/>
                </a:srgbClr>
              </a:solidFill>
              <a:prstDash val="solid"/>
              <a:round/>
            </a:ln>
          </p:spPr>
          <p:txBody>
            <a:bodyPr/>
            <a:lstStyle/>
            <a:p/>
          </p:txBody>
        </p:sp>
        <p:sp>
          <p:nvSpPr>
            <p:cNvPr id="815" name="pl814"/>
            <p:cNvSpPr/>
            <p:nvPr/>
          </p:nvSpPr>
          <p:spPr>
            <a:xfrm>
              <a:off x="1312959" y="528187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16" name="pl815"/>
            <p:cNvSpPr/>
            <p:nvPr/>
          </p:nvSpPr>
          <p:spPr>
            <a:xfrm>
              <a:off x="1312959" y="52468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7" name="pl816"/>
            <p:cNvSpPr/>
            <p:nvPr/>
          </p:nvSpPr>
          <p:spPr>
            <a:xfrm>
              <a:off x="1312959" y="521718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8" name="pl817"/>
            <p:cNvSpPr/>
            <p:nvPr/>
          </p:nvSpPr>
          <p:spPr>
            <a:xfrm>
              <a:off x="1312959" y="519150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19" name="pl818"/>
            <p:cNvSpPr/>
            <p:nvPr/>
          </p:nvSpPr>
          <p:spPr>
            <a:xfrm>
              <a:off x="1312959" y="51688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0" name="pl819"/>
            <p:cNvSpPr/>
            <p:nvPr/>
          </p:nvSpPr>
          <p:spPr>
            <a:xfrm>
              <a:off x="1312959" y="514860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21" name="pl820"/>
            <p:cNvSpPr/>
            <p:nvPr/>
          </p:nvSpPr>
          <p:spPr>
            <a:xfrm>
              <a:off x="1312959" y="50153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2" name="pl821"/>
            <p:cNvSpPr/>
            <p:nvPr/>
          </p:nvSpPr>
          <p:spPr>
            <a:xfrm>
              <a:off x="1312959" y="493737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3" name="pl822"/>
            <p:cNvSpPr/>
            <p:nvPr/>
          </p:nvSpPr>
          <p:spPr>
            <a:xfrm>
              <a:off x="1312959" y="48820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4" name="pl823"/>
            <p:cNvSpPr/>
            <p:nvPr/>
          </p:nvSpPr>
          <p:spPr>
            <a:xfrm>
              <a:off x="1312959" y="483916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25" name="pl824"/>
            <p:cNvSpPr/>
            <p:nvPr/>
          </p:nvSpPr>
          <p:spPr>
            <a:xfrm>
              <a:off x="1312959" y="48041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6" name="pl825"/>
            <p:cNvSpPr/>
            <p:nvPr/>
          </p:nvSpPr>
          <p:spPr>
            <a:xfrm>
              <a:off x="1312959" y="4774468"/>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7" name="pl826"/>
            <p:cNvSpPr/>
            <p:nvPr/>
          </p:nvSpPr>
          <p:spPr>
            <a:xfrm>
              <a:off x="1312959" y="474879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8" name="pl827"/>
            <p:cNvSpPr/>
            <p:nvPr/>
          </p:nvSpPr>
          <p:spPr>
            <a:xfrm>
              <a:off x="1312959" y="47261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29" name="pl828"/>
            <p:cNvSpPr/>
            <p:nvPr/>
          </p:nvSpPr>
          <p:spPr>
            <a:xfrm>
              <a:off x="1312959" y="470589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0" name="pl829"/>
            <p:cNvSpPr/>
            <p:nvPr/>
          </p:nvSpPr>
          <p:spPr>
            <a:xfrm>
              <a:off x="1312959" y="45726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1" name="pl830"/>
            <p:cNvSpPr/>
            <p:nvPr/>
          </p:nvSpPr>
          <p:spPr>
            <a:xfrm>
              <a:off x="1312959" y="449466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2" name="pl831"/>
            <p:cNvSpPr/>
            <p:nvPr/>
          </p:nvSpPr>
          <p:spPr>
            <a:xfrm>
              <a:off x="1312959" y="44393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3" name="pl832"/>
            <p:cNvSpPr/>
            <p:nvPr/>
          </p:nvSpPr>
          <p:spPr>
            <a:xfrm>
              <a:off x="1312959" y="439644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34" name="pl833"/>
            <p:cNvSpPr/>
            <p:nvPr/>
          </p:nvSpPr>
          <p:spPr>
            <a:xfrm>
              <a:off x="1312959" y="43613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5" name="pl834"/>
            <p:cNvSpPr/>
            <p:nvPr/>
          </p:nvSpPr>
          <p:spPr>
            <a:xfrm>
              <a:off x="1312959" y="4331754"/>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6" name="pl835"/>
            <p:cNvSpPr/>
            <p:nvPr/>
          </p:nvSpPr>
          <p:spPr>
            <a:xfrm>
              <a:off x="1312959" y="43060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7" name="pl836"/>
            <p:cNvSpPr/>
            <p:nvPr/>
          </p:nvSpPr>
          <p:spPr>
            <a:xfrm>
              <a:off x="1312959" y="42834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38" name="pl837"/>
            <p:cNvSpPr/>
            <p:nvPr/>
          </p:nvSpPr>
          <p:spPr>
            <a:xfrm>
              <a:off x="1312959" y="426317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39" name="pl838"/>
            <p:cNvSpPr/>
            <p:nvPr/>
          </p:nvSpPr>
          <p:spPr>
            <a:xfrm>
              <a:off x="1312959" y="41299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0" name="pl839"/>
            <p:cNvSpPr/>
            <p:nvPr/>
          </p:nvSpPr>
          <p:spPr>
            <a:xfrm>
              <a:off x="1312959" y="405194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1" name="pl840"/>
            <p:cNvSpPr/>
            <p:nvPr/>
          </p:nvSpPr>
          <p:spPr>
            <a:xfrm>
              <a:off x="1312959" y="39966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2" name="pl841"/>
            <p:cNvSpPr/>
            <p:nvPr/>
          </p:nvSpPr>
          <p:spPr>
            <a:xfrm>
              <a:off x="1312959" y="3953733"/>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43" name="pl842"/>
            <p:cNvSpPr/>
            <p:nvPr/>
          </p:nvSpPr>
          <p:spPr>
            <a:xfrm>
              <a:off x="1312959" y="39186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4" name="pl843"/>
            <p:cNvSpPr/>
            <p:nvPr/>
          </p:nvSpPr>
          <p:spPr>
            <a:xfrm>
              <a:off x="1312959" y="3889040"/>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5" name="pl844"/>
            <p:cNvSpPr/>
            <p:nvPr/>
          </p:nvSpPr>
          <p:spPr>
            <a:xfrm>
              <a:off x="1312959" y="386336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6" name="pl845"/>
            <p:cNvSpPr/>
            <p:nvPr/>
          </p:nvSpPr>
          <p:spPr>
            <a:xfrm>
              <a:off x="1312959" y="38407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7" name="pl846"/>
            <p:cNvSpPr/>
            <p:nvPr/>
          </p:nvSpPr>
          <p:spPr>
            <a:xfrm>
              <a:off x="1312959" y="3820463"/>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48" name="pl847"/>
            <p:cNvSpPr/>
            <p:nvPr/>
          </p:nvSpPr>
          <p:spPr>
            <a:xfrm>
              <a:off x="1312959" y="36871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49" name="pl848"/>
            <p:cNvSpPr/>
            <p:nvPr/>
          </p:nvSpPr>
          <p:spPr>
            <a:xfrm>
              <a:off x="1312959" y="360923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0" name="pl849"/>
            <p:cNvSpPr/>
            <p:nvPr/>
          </p:nvSpPr>
          <p:spPr>
            <a:xfrm>
              <a:off x="1312959" y="35539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1" name="pl850"/>
            <p:cNvSpPr/>
            <p:nvPr/>
          </p:nvSpPr>
          <p:spPr>
            <a:xfrm>
              <a:off x="1312959" y="3511019"/>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52" name="pl851"/>
            <p:cNvSpPr/>
            <p:nvPr/>
          </p:nvSpPr>
          <p:spPr>
            <a:xfrm>
              <a:off x="1312959" y="34759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3" name="pl852"/>
            <p:cNvSpPr/>
            <p:nvPr/>
          </p:nvSpPr>
          <p:spPr>
            <a:xfrm>
              <a:off x="1312959" y="3446326"/>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4" name="pl853"/>
            <p:cNvSpPr/>
            <p:nvPr/>
          </p:nvSpPr>
          <p:spPr>
            <a:xfrm>
              <a:off x="1312959" y="342065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5" name="pl854"/>
            <p:cNvSpPr/>
            <p:nvPr/>
          </p:nvSpPr>
          <p:spPr>
            <a:xfrm>
              <a:off x="1312959" y="33980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6" name="pl855"/>
            <p:cNvSpPr/>
            <p:nvPr/>
          </p:nvSpPr>
          <p:spPr>
            <a:xfrm>
              <a:off x="1312959" y="3377749"/>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57" name="pl856"/>
            <p:cNvSpPr/>
            <p:nvPr/>
          </p:nvSpPr>
          <p:spPr>
            <a:xfrm>
              <a:off x="1312959" y="32444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8" name="pl857"/>
            <p:cNvSpPr/>
            <p:nvPr/>
          </p:nvSpPr>
          <p:spPr>
            <a:xfrm>
              <a:off x="1312959" y="316652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59" name="pl858"/>
            <p:cNvSpPr/>
            <p:nvPr/>
          </p:nvSpPr>
          <p:spPr>
            <a:xfrm>
              <a:off x="1312959" y="311120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0" name="pl859"/>
            <p:cNvSpPr/>
            <p:nvPr/>
          </p:nvSpPr>
          <p:spPr>
            <a:xfrm>
              <a:off x="1312959" y="3068305"/>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61" name="pl860"/>
            <p:cNvSpPr/>
            <p:nvPr/>
          </p:nvSpPr>
          <p:spPr>
            <a:xfrm>
              <a:off x="1312959" y="30332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2" name="pl861"/>
            <p:cNvSpPr/>
            <p:nvPr/>
          </p:nvSpPr>
          <p:spPr>
            <a:xfrm>
              <a:off x="1312959" y="3003612"/>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3" name="pl862"/>
            <p:cNvSpPr/>
            <p:nvPr/>
          </p:nvSpPr>
          <p:spPr>
            <a:xfrm>
              <a:off x="1312959" y="297793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4" name="pl863"/>
            <p:cNvSpPr/>
            <p:nvPr/>
          </p:nvSpPr>
          <p:spPr>
            <a:xfrm>
              <a:off x="1312959" y="29552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5" name="pl864"/>
            <p:cNvSpPr/>
            <p:nvPr/>
          </p:nvSpPr>
          <p:spPr>
            <a:xfrm>
              <a:off x="1312959" y="2935035"/>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66" name="pl865"/>
            <p:cNvSpPr/>
            <p:nvPr/>
          </p:nvSpPr>
          <p:spPr>
            <a:xfrm>
              <a:off x="1312959" y="28017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7" name="pl866"/>
            <p:cNvSpPr/>
            <p:nvPr/>
          </p:nvSpPr>
          <p:spPr>
            <a:xfrm>
              <a:off x="1312959" y="272380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8" name="pl867"/>
            <p:cNvSpPr/>
            <p:nvPr/>
          </p:nvSpPr>
          <p:spPr>
            <a:xfrm>
              <a:off x="1312959" y="266849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69" name="pl868"/>
            <p:cNvSpPr/>
            <p:nvPr/>
          </p:nvSpPr>
          <p:spPr>
            <a:xfrm>
              <a:off x="1312959" y="2625591"/>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0" name="pl869"/>
            <p:cNvSpPr/>
            <p:nvPr/>
          </p:nvSpPr>
          <p:spPr>
            <a:xfrm>
              <a:off x="1312959" y="25905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1" name="pl870"/>
            <p:cNvSpPr/>
            <p:nvPr/>
          </p:nvSpPr>
          <p:spPr>
            <a:xfrm>
              <a:off x="1312959" y="256089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2" name="pl871"/>
            <p:cNvSpPr/>
            <p:nvPr/>
          </p:nvSpPr>
          <p:spPr>
            <a:xfrm>
              <a:off x="1312959" y="253522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3" name="pl872"/>
            <p:cNvSpPr/>
            <p:nvPr/>
          </p:nvSpPr>
          <p:spPr>
            <a:xfrm>
              <a:off x="1312959" y="2512579"/>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4" name="pl873"/>
            <p:cNvSpPr/>
            <p:nvPr/>
          </p:nvSpPr>
          <p:spPr>
            <a:xfrm>
              <a:off x="1312959" y="2492321"/>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75" name="pl874"/>
            <p:cNvSpPr/>
            <p:nvPr/>
          </p:nvSpPr>
          <p:spPr>
            <a:xfrm>
              <a:off x="1312959" y="235905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6" name="pl875"/>
            <p:cNvSpPr/>
            <p:nvPr/>
          </p:nvSpPr>
          <p:spPr>
            <a:xfrm>
              <a:off x="1312959" y="228109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7" name="pl876"/>
            <p:cNvSpPr/>
            <p:nvPr/>
          </p:nvSpPr>
          <p:spPr>
            <a:xfrm>
              <a:off x="1312959" y="222578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78" name="pl877"/>
            <p:cNvSpPr/>
            <p:nvPr/>
          </p:nvSpPr>
          <p:spPr>
            <a:xfrm>
              <a:off x="1312959" y="2182877"/>
              <a:ext cx="72000" cy="0"/>
            </a:xfrm>
            <a:custGeom>
              <a:avLst/>
              <a:pathLst>
                <a:path w="72000" h="0">
                  <a:moveTo>
                    <a:pt x="0" y="0"/>
                  </a:moveTo>
                  <a:lnTo>
                    <a:pt x="72000" y="0"/>
                  </a:lnTo>
                </a:path>
              </a:pathLst>
            </a:custGeom>
            <a:ln w="13550" cap="rnd">
              <a:solidFill>
                <a:srgbClr val="000000">
                  <a:alpha val="100000"/>
                </a:srgbClr>
              </a:solidFill>
              <a:prstDash val="solid"/>
              <a:round/>
            </a:ln>
          </p:spPr>
          <p:txBody>
            <a:bodyPr/>
            <a:lstStyle/>
            <a:p/>
          </p:txBody>
        </p:sp>
        <p:sp>
          <p:nvSpPr>
            <p:cNvPr id="879" name="pl878"/>
            <p:cNvSpPr/>
            <p:nvPr/>
          </p:nvSpPr>
          <p:spPr>
            <a:xfrm>
              <a:off x="1312959" y="2147823"/>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0" name="pl879"/>
            <p:cNvSpPr/>
            <p:nvPr/>
          </p:nvSpPr>
          <p:spPr>
            <a:xfrm>
              <a:off x="1312959" y="211818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1" name="pl880"/>
            <p:cNvSpPr/>
            <p:nvPr/>
          </p:nvSpPr>
          <p:spPr>
            <a:xfrm>
              <a:off x="1312959" y="2092511"/>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2" name="pl881"/>
            <p:cNvSpPr/>
            <p:nvPr/>
          </p:nvSpPr>
          <p:spPr>
            <a:xfrm>
              <a:off x="1312959" y="2069865"/>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3" name="pl882"/>
            <p:cNvSpPr/>
            <p:nvPr/>
          </p:nvSpPr>
          <p:spPr>
            <a:xfrm>
              <a:off x="1312959" y="2049607"/>
              <a:ext cx="107999" cy="0"/>
            </a:xfrm>
            <a:custGeom>
              <a:avLst/>
              <a:pathLst>
                <a:path w="107999" h="0">
                  <a:moveTo>
                    <a:pt x="0" y="0"/>
                  </a:moveTo>
                  <a:lnTo>
                    <a:pt x="107999" y="0"/>
                  </a:lnTo>
                </a:path>
              </a:pathLst>
            </a:custGeom>
            <a:ln w="13550" cap="rnd">
              <a:solidFill>
                <a:srgbClr val="000000">
                  <a:alpha val="100000"/>
                </a:srgbClr>
              </a:solidFill>
              <a:prstDash val="solid"/>
              <a:round/>
            </a:ln>
          </p:spPr>
          <p:txBody>
            <a:bodyPr/>
            <a:lstStyle/>
            <a:p/>
          </p:txBody>
        </p:sp>
        <p:sp>
          <p:nvSpPr>
            <p:cNvPr id="884" name="pl883"/>
            <p:cNvSpPr/>
            <p:nvPr/>
          </p:nvSpPr>
          <p:spPr>
            <a:xfrm>
              <a:off x="1312959" y="1916337"/>
              <a:ext cx="36000" cy="0"/>
            </a:xfrm>
            <a:custGeom>
              <a:avLst/>
              <a:pathLst>
                <a:path w="36000" h="0">
                  <a:moveTo>
                    <a:pt x="0" y="0"/>
                  </a:moveTo>
                  <a:lnTo>
                    <a:pt x="36000" y="0"/>
                  </a:lnTo>
                </a:path>
              </a:pathLst>
            </a:custGeom>
            <a:ln w="13550" cap="rnd">
              <a:solidFill>
                <a:srgbClr val="000000">
                  <a:alpha val="100000"/>
                </a:srgbClr>
              </a:solidFill>
              <a:prstDash val="solid"/>
              <a:round/>
            </a:ln>
          </p:spPr>
          <p:txBody>
            <a:bodyPr/>
            <a:lstStyle/>
            <a:p/>
          </p:txBody>
        </p:sp>
        <p:sp>
          <p:nvSpPr>
            <p:cNvPr id="885" name="pl884"/>
            <p:cNvSpPr/>
            <p:nvPr/>
          </p:nvSpPr>
          <p:spPr>
            <a:xfrm>
              <a:off x="6918194" y="3939386"/>
              <a:ext cx="49651" cy="49651"/>
            </a:xfrm>
            <a:custGeom>
              <a:avLst/>
              <a:pathLst>
                <a:path w="49651" h="49651">
                  <a:moveTo>
                    <a:pt x="0" y="49651"/>
                  </a:moveTo>
                  <a:lnTo>
                    <a:pt x="49651" y="0"/>
                  </a:lnTo>
                </a:path>
              </a:pathLst>
            </a:custGeom>
            <a:ln w="9000" cap="rnd">
              <a:solidFill>
                <a:srgbClr val="000000">
                  <a:alpha val="100000"/>
                </a:srgbClr>
              </a:solidFill>
              <a:prstDash val="solid"/>
              <a:round/>
            </a:ln>
          </p:spPr>
          <p:txBody>
            <a:bodyPr/>
            <a:lstStyle/>
            <a:p/>
          </p:txBody>
        </p:sp>
        <p:sp>
          <p:nvSpPr>
            <p:cNvPr id="886" name="pl885"/>
            <p:cNvSpPr/>
            <p:nvPr/>
          </p:nvSpPr>
          <p:spPr>
            <a:xfrm>
              <a:off x="6918194" y="3939386"/>
              <a:ext cx="49651" cy="49651"/>
            </a:xfrm>
            <a:custGeom>
              <a:avLst/>
              <a:pathLst>
                <a:path w="49651" h="49651">
                  <a:moveTo>
                    <a:pt x="0" y="0"/>
                  </a:moveTo>
                  <a:lnTo>
                    <a:pt x="49651" y="49651"/>
                  </a:lnTo>
                </a:path>
              </a:pathLst>
            </a:custGeom>
            <a:ln w="9000" cap="rnd">
              <a:solidFill>
                <a:srgbClr val="000000">
                  <a:alpha val="100000"/>
                </a:srgbClr>
              </a:solidFill>
              <a:prstDash val="solid"/>
              <a:round/>
            </a:ln>
          </p:spPr>
          <p:txBody>
            <a:bodyPr/>
            <a:lstStyle/>
            <a:p/>
          </p:txBody>
        </p:sp>
        <p:sp>
          <p:nvSpPr>
            <p:cNvPr id="887" name="pl886"/>
            <p:cNvSpPr/>
            <p:nvPr/>
          </p:nvSpPr>
          <p:spPr>
            <a:xfrm>
              <a:off x="6907911" y="3964212"/>
              <a:ext cx="70218" cy="0"/>
            </a:xfrm>
            <a:custGeom>
              <a:avLst/>
              <a:pathLst>
                <a:path w="70218" h="0">
                  <a:moveTo>
                    <a:pt x="0" y="0"/>
                  </a:moveTo>
                  <a:lnTo>
                    <a:pt x="70218" y="0"/>
                  </a:lnTo>
                </a:path>
              </a:pathLst>
            </a:custGeom>
            <a:ln w="9000" cap="rnd">
              <a:solidFill>
                <a:srgbClr val="000000">
                  <a:alpha val="100000"/>
                </a:srgbClr>
              </a:solidFill>
              <a:prstDash val="solid"/>
              <a:round/>
            </a:ln>
          </p:spPr>
          <p:txBody>
            <a:bodyPr/>
            <a:lstStyle/>
            <a:p/>
          </p:txBody>
        </p:sp>
        <p:sp>
          <p:nvSpPr>
            <p:cNvPr id="888" name="pl887"/>
            <p:cNvSpPr/>
            <p:nvPr/>
          </p:nvSpPr>
          <p:spPr>
            <a:xfrm>
              <a:off x="6943020" y="3929103"/>
              <a:ext cx="0" cy="70218"/>
            </a:xfrm>
            <a:custGeom>
              <a:avLst/>
              <a:pathLst>
                <a:path w="0" h="70218">
                  <a:moveTo>
                    <a:pt x="0" y="70218"/>
                  </a:moveTo>
                  <a:lnTo>
                    <a:pt x="0" y="0"/>
                  </a:lnTo>
                </a:path>
              </a:pathLst>
            </a:custGeom>
            <a:ln w="9000" cap="rnd">
              <a:solidFill>
                <a:srgbClr val="000000">
                  <a:alpha val="100000"/>
                </a:srgbClr>
              </a:solidFill>
              <a:prstDash val="solid"/>
              <a:round/>
            </a:ln>
          </p:spPr>
          <p:txBody>
            <a:bodyPr/>
            <a:lstStyle/>
            <a:p/>
          </p:txBody>
        </p:sp>
        <p:sp>
          <p:nvSpPr>
            <p:cNvPr id="889" name="tx888"/>
            <p:cNvSpPr/>
            <p:nvPr/>
          </p:nvSpPr>
          <p:spPr>
            <a:xfrm>
              <a:off x="6852585" y="3820227"/>
              <a:ext cx="180869" cy="79292"/>
            </a:xfrm>
            <a:prstGeom prst="rect">
              <a:avLst/>
            </a:prstGeom>
            <a:noFill/>
          </p:spPr>
          <p:txBody>
            <a:bodyPr lIns="0" rIns="0" tIns="0" bIns="0" anchorCtr="1" anchor="ctr" wrap="none"/>
            <a:lstStyle/>
            <a:p>
              <a:pPr algn="l" marL="0" marR="0" indent="0">
                <a:lnSpc>
                  <a:spcPts val="853"/>
                </a:lnSpc>
                <a:spcBef>
                  <a:spcPts val="0"/>
                </a:spcBef>
                <a:spcAft>
                  <a:spcPts val="0"/>
                </a:spcAft>
              </a:pPr>
              <a:r>
                <a:rPr sz="853">
                  <a:solidFill>
                    <a:srgbClr val="000000">
                      <a:alpha val="100000"/>
                    </a:srgbClr>
                  </a:solidFill>
                  <a:latin typeface="Arial"/>
                  <a:cs typeface="Arial"/>
                </a:rPr>
                <a:t>473</a:t>
              </a:r>
            </a:p>
          </p:txBody>
        </p:sp>
        <p:sp>
          <p:nvSpPr>
            <p:cNvPr id="890" name="tx889"/>
            <p:cNvSpPr/>
            <p:nvPr/>
          </p:nvSpPr>
          <p:spPr>
            <a:xfrm>
              <a:off x="1188173" y="5108278"/>
              <a:ext cx="62155"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a:t>
              </a:r>
            </a:p>
          </p:txBody>
        </p:sp>
        <p:sp>
          <p:nvSpPr>
            <p:cNvPr id="891" name="tx890"/>
            <p:cNvSpPr/>
            <p:nvPr/>
          </p:nvSpPr>
          <p:spPr>
            <a:xfrm>
              <a:off x="1126017" y="4664199"/>
              <a:ext cx="12431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a:t>
              </a:r>
            </a:p>
          </p:txBody>
        </p:sp>
        <p:sp>
          <p:nvSpPr>
            <p:cNvPr id="892" name="tx891"/>
            <p:cNvSpPr/>
            <p:nvPr/>
          </p:nvSpPr>
          <p:spPr>
            <a:xfrm>
              <a:off x="1063862" y="422148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893" name="tx892"/>
            <p:cNvSpPr/>
            <p:nvPr/>
          </p:nvSpPr>
          <p:spPr>
            <a:xfrm>
              <a:off x="970656" y="3764310"/>
              <a:ext cx="279672"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a:t>
              </a:r>
            </a:p>
          </p:txBody>
        </p:sp>
        <p:sp>
          <p:nvSpPr>
            <p:cNvPr id="894" name="tx893"/>
            <p:cNvSpPr/>
            <p:nvPr/>
          </p:nvSpPr>
          <p:spPr>
            <a:xfrm>
              <a:off x="908500" y="3321596"/>
              <a:ext cx="341828"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a:t>
              </a:r>
            </a:p>
          </p:txBody>
        </p:sp>
        <p:sp>
          <p:nvSpPr>
            <p:cNvPr id="895" name="tx894"/>
            <p:cNvSpPr/>
            <p:nvPr/>
          </p:nvSpPr>
          <p:spPr>
            <a:xfrm>
              <a:off x="846345" y="2878882"/>
              <a:ext cx="403984"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a:t>
              </a:r>
            </a:p>
          </p:txBody>
        </p:sp>
        <p:sp>
          <p:nvSpPr>
            <p:cNvPr id="896" name="tx895"/>
            <p:cNvSpPr/>
            <p:nvPr/>
          </p:nvSpPr>
          <p:spPr>
            <a:xfrm>
              <a:off x="753139" y="2436168"/>
              <a:ext cx="497190"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a:t>
              </a:r>
            </a:p>
          </p:txBody>
        </p:sp>
        <p:sp>
          <p:nvSpPr>
            <p:cNvPr id="897" name="tx896"/>
            <p:cNvSpPr/>
            <p:nvPr/>
          </p:nvSpPr>
          <p:spPr>
            <a:xfrm>
              <a:off x="690983" y="1993454"/>
              <a:ext cx="559345" cy="9615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10,000,000</a:t>
              </a:r>
            </a:p>
          </p:txBody>
        </p:sp>
        <p:sp>
          <p:nvSpPr>
            <p:cNvPr id="898" name="pl897"/>
            <p:cNvSpPr/>
            <p:nvPr/>
          </p:nvSpPr>
          <p:spPr>
            <a:xfrm>
              <a:off x="1278164" y="514860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899" name="pl898"/>
            <p:cNvSpPr/>
            <p:nvPr/>
          </p:nvSpPr>
          <p:spPr>
            <a:xfrm>
              <a:off x="1278164" y="47058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0" name="pl899"/>
            <p:cNvSpPr/>
            <p:nvPr/>
          </p:nvSpPr>
          <p:spPr>
            <a:xfrm>
              <a:off x="1278164" y="426317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1" name="pl900"/>
            <p:cNvSpPr/>
            <p:nvPr/>
          </p:nvSpPr>
          <p:spPr>
            <a:xfrm>
              <a:off x="1278164" y="38204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2" name="pl901"/>
            <p:cNvSpPr/>
            <p:nvPr/>
          </p:nvSpPr>
          <p:spPr>
            <a:xfrm>
              <a:off x="1278164" y="33777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3" name="pl902"/>
            <p:cNvSpPr/>
            <p:nvPr/>
          </p:nvSpPr>
          <p:spPr>
            <a:xfrm>
              <a:off x="1278164" y="29350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4" name="pl903"/>
            <p:cNvSpPr/>
            <p:nvPr/>
          </p:nvSpPr>
          <p:spPr>
            <a:xfrm>
              <a:off x="1278164" y="249232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5" name="pl904"/>
            <p:cNvSpPr/>
            <p:nvPr/>
          </p:nvSpPr>
          <p:spPr>
            <a:xfrm>
              <a:off x="1278164" y="20496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906" name="pl905"/>
            <p:cNvSpPr/>
            <p:nvPr/>
          </p:nvSpPr>
          <p:spPr>
            <a:xfrm>
              <a:off x="165160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7" name="pl906"/>
            <p:cNvSpPr/>
            <p:nvPr/>
          </p:nvSpPr>
          <p:spPr>
            <a:xfrm>
              <a:off x="214547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8" name="pl907"/>
            <p:cNvSpPr/>
            <p:nvPr/>
          </p:nvSpPr>
          <p:spPr>
            <a:xfrm>
              <a:off x="263933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09" name="pl908"/>
            <p:cNvSpPr/>
            <p:nvPr/>
          </p:nvSpPr>
          <p:spPr>
            <a:xfrm>
              <a:off x="313320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0" name="pl909"/>
            <p:cNvSpPr/>
            <p:nvPr/>
          </p:nvSpPr>
          <p:spPr>
            <a:xfrm>
              <a:off x="362706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1" name="pl910"/>
            <p:cNvSpPr/>
            <p:nvPr/>
          </p:nvSpPr>
          <p:spPr>
            <a:xfrm>
              <a:off x="412093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2" name="pl911"/>
            <p:cNvSpPr/>
            <p:nvPr/>
          </p:nvSpPr>
          <p:spPr>
            <a:xfrm>
              <a:off x="461479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3" name="pl912"/>
            <p:cNvSpPr/>
            <p:nvPr/>
          </p:nvSpPr>
          <p:spPr>
            <a:xfrm>
              <a:off x="510866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4" name="pl913"/>
            <p:cNvSpPr/>
            <p:nvPr/>
          </p:nvSpPr>
          <p:spPr>
            <a:xfrm>
              <a:off x="560252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5" name="pl914"/>
            <p:cNvSpPr/>
            <p:nvPr/>
          </p:nvSpPr>
          <p:spPr>
            <a:xfrm>
              <a:off x="609639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6" name="pl915"/>
            <p:cNvSpPr/>
            <p:nvPr/>
          </p:nvSpPr>
          <p:spPr>
            <a:xfrm>
              <a:off x="6590259"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7" name="pl916"/>
            <p:cNvSpPr/>
            <p:nvPr/>
          </p:nvSpPr>
          <p:spPr>
            <a:xfrm>
              <a:off x="7084124" y="5303555"/>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918" name="tx917"/>
            <p:cNvSpPr/>
            <p:nvPr/>
          </p:nvSpPr>
          <p:spPr>
            <a:xfrm rot="-3600000">
              <a:off x="1433829"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23</a:t>
              </a:r>
            </a:p>
          </p:txBody>
        </p:sp>
        <p:sp>
          <p:nvSpPr>
            <p:cNvPr id="919" name="tx918"/>
            <p:cNvSpPr/>
            <p:nvPr/>
          </p:nvSpPr>
          <p:spPr>
            <a:xfrm rot="-3600000">
              <a:off x="1927694" y="5490174"/>
              <a:ext cx="335552"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Jan 30</a:t>
              </a:r>
            </a:p>
          </p:txBody>
        </p:sp>
        <p:sp>
          <p:nvSpPr>
            <p:cNvPr id="920" name="tx919"/>
            <p:cNvSpPr/>
            <p:nvPr/>
          </p:nvSpPr>
          <p:spPr>
            <a:xfrm rot="-3600000">
              <a:off x="241229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06</a:t>
              </a:r>
            </a:p>
          </p:txBody>
        </p:sp>
        <p:sp>
          <p:nvSpPr>
            <p:cNvPr id="921" name="tx920"/>
            <p:cNvSpPr/>
            <p:nvPr/>
          </p:nvSpPr>
          <p:spPr>
            <a:xfrm rot="-3600000">
              <a:off x="2906134" y="5495538"/>
              <a:ext cx="347940"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13</a:t>
              </a:r>
            </a:p>
          </p:txBody>
        </p:sp>
        <p:sp>
          <p:nvSpPr>
            <p:cNvPr id="922" name="tx921"/>
            <p:cNvSpPr/>
            <p:nvPr/>
          </p:nvSpPr>
          <p:spPr>
            <a:xfrm rot="-3600000">
              <a:off x="3400022" y="5495579"/>
              <a:ext cx="347940"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20</a:t>
              </a:r>
            </a:p>
          </p:txBody>
        </p:sp>
        <p:sp>
          <p:nvSpPr>
            <p:cNvPr id="923" name="tx922"/>
            <p:cNvSpPr/>
            <p:nvPr/>
          </p:nvSpPr>
          <p:spPr>
            <a:xfrm rot="-3600000">
              <a:off x="3893911" y="5495620"/>
              <a:ext cx="347940"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Feb 27</a:t>
              </a:r>
            </a:p>
          </p:txBody>
        </p:sp>
        <p:sp>
          <p:nvSpPr>
            <p:cNvPr id="924" name="tx923"/>
            <p:cNvSpPr/>
            <p:nvPr/>
          </p:nvSpPr>
          <p:spPr>
            <a:xfrm rot="-3600000">
              <a:off x="438783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05</a:t>
              </a:r>
            </a:p>
          </p:txBody>
        </p:sp>
        <p:sp>
          <p:nvSpPr>
            <p:cNvPr id="925" name="tx924"/>
            <p:cNvSpPr/>
            <p:nvPr/>
          </p:nvSpPr>
          <p:spPr>
            <a:xfrm rot="-3600000">
              <a:off x="4881723" y="5495573"/>
              <a:ext cx="347831" cy="816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12</a:t>
              </a:r>
            </a:p>
          </p:txBody>
        </p:sp>
        <p:sp>
          <p:nvSpPr>
            <p:cNvPr id="926" name="tx925"/>
            <p:cNvSpPr/>
            <p:nvPr/>
          </p:nvSpPr>
          <p:spPr>
            <a:xfrm rot="-3600000">
              <a:off x="5375564"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19</a:t>
              </a:r>
            </a:p>
          </p:txBody>
        </p:sp>
        <p:sp>
          <p:nvSpPr>
            <p:cNvPr id="927" name="tx926"/>
            <p:cNvSpPr/>
            <p:nvPr/>
          </p:nvSpPr>
          <p:spPr>
            <a:xfrm rot="-3600000">
              <a:off x="5869429" y="5495532"/>
              <a:ext cx="347831"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Mar 26</a:t>
              </a:r>
            </a:p>
          </p:txBody>
        </p:sp>
        <p:sp>
          <p:nvSpPr>
            <p:cNvPr id="928" name="tx927"/>
            <p:cNvSpPr/>
            <p:nvPr/>
          </p:nvSpPr>
          <p:spPr>
            <a:xfrm rot="-3600000">
              <a:off x="6368183"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02</a:t>
              </a:r>
            </a:p>
          </p:txBody>
        </p:sp>
        <p:sp>
          <p:nvSpPr>
            <p:cNvPr id="929" name="tx928"/>
            <p:cNvSpPr/>
            <p:nvPr/>
          </p:nvSpPr>
          <p:spPr>
            <a:xfrm rot="-3600000">
              <a:off x="6862048" y="5471863"/>
              <a:ext cx="329277" cy="10253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Apr 09</a:t>
              </a:r>
            </a:p>
          </p:txBody>
        </p:sp>
        <p:sp>
          <p:nvSpPr>
            <p:cNvPr id="930" name="tx929"/>
            <p:cNvSpPr/>
            <p:nvPr/>
          </p:nvSpPr>
          <p:spPr>
            <a:xfrm>
              <a:off x="4114494" y="5752428"/>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Date</a:t>
              </a:r>
            </a:p>
          </p:txBody>
        </p:sp>
        <p:sp>
          <p:nvSpPr>
            <p:cNvPr id="931" name="tx930"/>
            <p:cNvSpPr/>
            <p:nvPr/>
          </p:nvSpPr>
          <p:spPr>
            <a:xfrm rot="-5400000">
              <a:off x="-413184" y="3533554"/>
              <a:ext cx="1948842" cy="13110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Actual (points) / Predicted (line)</a:t>
              </a:r>
            </a:p>
          </p:txBody>
        </p:sp>
        <p:sp>
          <p:nvSpPr>
            <p:cNvPr id="932" name="rc931"/>
            <p:cNvSpPr/>
            <p:nvPr/>
          </p:nvSpPr>
          <p:spPr>
            <a:xfrm>
              <a:off x="7350296" y="3100839"/>
              <a:ext cx="1266914" cy="996534"/>
            </a:xfrm>
            <a:prstGeom prst="rect">
              <a:avLst/>
            </a:prstGeom>
            <a:solidFill>
              <a:srgbClr val="FFFFFF">
                <a:alpha val="100000"/>
              </a:srgbClr>
            </a:solidFill>
          </p:spPr>
          <p:txBody>
            <a:bodyPr/>
            <a:lstStyle/>
            <a:p/>
          </p:txBody>
        </p:sp>
        <p:sp>
          <p:nvSpPr>
            <p:cNvPr id="933" name="tx932"/>
            <p:cNvSpPr/>
            <p:nvPr/>
          </p:nvSpPr>
          <p:spPr>
            <a:xfrm>
              <a:off x="7419885" y="3183490"/>
              <a:ext cx="396112"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Phase</a:t>
              </a:r>
            </a:p>
          </p:txBody>
        </p:sp>
        <p:sp>
          <p:nvSpPr>
            <p:cNvPr id="934" name="rc933"/>
            <p:cNvSpPr/>
            <p:nvPr/>
          </p:nvSpPr>
          <p:spPr>
            <a:xfrm>
              <a:off x="7419885" y="3369417"/>
              <a:ext cx="219455" cy="219455"/>
            </a:xfrm>
            <a:prstGeom prst="rect">
              <a:avLst/>
            </a:prstGeom>
          </p:spPr>
          <p:txBody>
            <a:bodyPr/>
            <a:lstStyle/>
            <a:p/>
          </p:txBody>
        </p:sp>
        <p:sp>
          <p:nvSpPr>
            <p:cNvPr id="935" name="pt934"/>
            <p:cNvSpPr/>
            <p:nvPr/>
          </p:nvSpPr>
          <p:spPr>
            <a:xfrm>
              <a:off x="7498012" y="3447543"/>
              <a:ext cx="63202" cy="63202"/>
            </a:xfrm>
            <a:prstGeom prst="ellipse">
              <a:avLst/>
            </a:prstGeom>
            <a:solidFill>
              <a:srgbClr val="228B22">
                <a:alpha val="100000"/>
              </a:srgbClr>
            </a:solidFill>
            <a:ln w="9000" cap="rnd">
              <a:solidFill>
                <a:srgbClr val="228B22">
                  <a:alpha val="100000"/>
                </a:srgbClr>
              </a:solidFill>
              <a:prstDash val="solid"/>
              <a:round/>
            </a:ln>
          </p:spPr>
          <p:txBody>
            <a:bodyPr/>
            <a:lstStyle/>
            <a:p/>
          </p:txBody>
        </p:sp>
        <p:sp>
          <p:nvSpPr>
            <p:cNvPr id="936" name="rc935"/>
            <p:cNvSpPr/>
            <p:nvPr/>
          </p:nvSpPr>
          <p:spPr>
            <a:xfrm>
              <a:off x="7419885" y="3588873"/>
              <a:ext cx="219455" cy="219455"/>
            </a:xfrm>
            <a:prstGeom prst="rect">
              <a:avLst/>
            </a:prstGeom>
          </p:spPr>
          <p:txBody>
            <a:bodyPr/>
            <a:lstStyle/>
            <a:p/>
          </p:txBody>
        </p:sp>
        <p:sp>
          <p:nvSpPr>
            <p:cNvPr id="937" name="pt936"/>
            <p:cNvSpPr/>
            <p:nvPr/>
          </p:nvSpPr>
          <p:spPr>
            <a:xfrm>
              <a:off x="7498012" y="3666999"/>
              <a:ext cx="63202" cy="63202"/>
            </a:xfrm>
            <a:prstGeom prst="ellipse">
              <a:avLst/>
            </a:prstGeom>
            <a:solidFill>
              <a:srgbClr val="0000FF">
                <a:alpha val="100000"/>
              </a:srgbClr>
            </a:solidFill>
            <a:ln w="9000" cap="rnd">
              <a:solidFill>
                <a:srgbClr val="0000FF">
                  <a:alpha val="100000"/>
                </a:srgbClr>
              </a:solidFill>
              <a:prstDash val="solid"/>
              <a:round/>
            </a:ln>
          </p:spPr>
          <p:txBody>
            <a:bodyPr/>
            <a:lstStyle/>
            <a:p/>
          </p:txBody>
        </p:sp>
        <p:sp>
          <p:nvSpPr>
            <p:cNvPr id="938" name="rc937"/>
            <p:cNvSpPr/>
            <p:nvPr/>
          </p:nvSpPr>
          <p:spPr>
            <a:xfrm>
              <a:off x="7419885" y="3808329"/>
              <a:ext cx="219455" cy="219456"/>
            </a:xfrm>
            <a:prstGeom prst="rect">
              <a:avLst/>
            </a:prstGeom>
          </p:spPr>
          <p:txBody>
            <a:bodyPr/>
            <a:lstStyle/>
            <a:p/>
          </p:txBody>
        </p:sp>
        <p:sp>
          <p:nvSpPr>
            <p:cNvPr id="939" name="pt938"/>
            <p:cNvSpPr/>
            <p:nvPr/>
          </p:nvSpPr>
          <p:spPr>
            <a:xfrm>
              <a:off x="7498012" y="3886455"/>
              <a:ext cx="63202" cy="63202"/>
            </a:xfrm>
            <a:prstGeom prst="ellipse">
              <a:avLst/>
            </a:prstGeom>
            <a:solidFill>
              <a:srgbClr val="FF0000">
                <a:alpha val="100000"/>
              </a:srgbClr>
            </a:solidFill>
            <a:ln w="9000" cap="rnd">
              <a:solidFill>
                <a:srgbClr val="FF0000">
                  <a:alpha val="100000"/>
                </a:srgbClr>
              </a:solidFill>
              <a:prstDash val="solid"/>
              <a:round/>
            </a:ln>
          </p:spPr>
          <p:txBody>
            <a:bodyPr/>
            <a:lstStyle/>
            <a:p/>
          </p:txBody>
        </p:sp>
        <p:sp>
          <p:nvSpPr>
            <p:cNvPr id="940" name="tx939"/>
            <p:cNvSpPr/>
            <p:nvPr/>
          </p:nvSpPr>
          <p:spPr>
            <a:xfrm>
              <a:off x="7708930" y="3415625"/>
              <a:ext cx="65849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Pre log linear</a:t>
              </a:r>
            </a:p>
          </p:txBody>
        </p:sp>
        <p:sp>
          <p:nvSpPr>
            <p:cNvPr id="941" name="tx940"/>
            <p:cNvSpPr/>
            <p:nvPr/>
          </p:nvSpPr>
          <p:spPr>
            <a:xfrm>
              <a:off x="7708930" y="3635081"/>
              <a:ext cx="490859" cy="10351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Log linear</a:t>
              </a:r>
            </a:p>
          </p:txBody>
        </p:sp>
        <p:sp>
          <p:nvSpPr>
            <p:cNvPr id="942" name="tx941"/>
            <p:cNvSpPr/>
            <p:nvPr/>
          </p:nvSpPr>
          <p:spPr>
            <a:xfrm>
              <a:off x="7708930" y="3853173"/>
              <a:ext cx="838691"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Social distancing</a:t>
              </a:r>
            </a:p>
          </p:txBody>
        </p:sp>
        <p:sp>
          <p:nvSpPr>
            <p:cNvPr id="943" name="tx942"/>
            <p:cNvSpPr/>
            <p:nvPr/>
          </p:nvSpPr>
          <p:spPr>
            <a:xfrm>
              <a:off x="1312959" y="1632462"/>
              <a:ext cx="3936593" cy="15732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Arial"/>
                  <a:cs typeface="Arial"/>
                </a:rPr>
                <a:t>Steve's Alameda County Projection as of 2020-04-01</a:t>
              </a:r>
            </a:p>
          </p:txBody>
        </p:sp>
        <p:sp>
          <p:nvSpPr>
            <p:cNvPr id="944" name="tx943"/>
            <p:cNvSpPr/>
            <p:nvPr/>
          </p:nvSpPr>
          <p:spPr>
            <a:xfrm>
              <a:off x="4955782" y="5929206"/>
              <a:ext cx="2255336" cy="10384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Arial"/>
                  <a:cs typeface="Arial"/>
                </a:rPr>
                <a:t>Initial doubling: 2.6 days, Predicted peak: 623</a:t>
              </a:r>
            </a:p>
          </p:txBody>
        </p:sp>
      </p:grpSp>
      <p:sp xmlns:a="http://schemas.openxmlformats.org/drawingml/2006/main" xmlns:r="http://schemas.openxmlformats.org/officeDocument/2006/relationships" xmlns:p="http://schemas.openxmlformats.org/presentationml/2006/main">
        <p:nvSpPr>
          <p:cNvPr id="945" name="Slide Number Placeholder 5"/>
          <p:cNvSpPr>
            <a:spLocks noGrp="1"/>
          </p:cNvSpPr>
          <p:nvPr>
            <p:ph type="sldNum" sz="quarter" idx="12"/>
          </p:nvPr>
        </p:nvSpPr>
        <p:spPr>
          <a:xfrm>
            <a:off x="7966720" y="6448250"/>
            <a:ext cx="720080" cy="365125"/>
          </a:xfrm>
        </p:spPr>
        <p:txBody>
          <a:bodyPr/>
          <a:lstStyle/>
          <a:p>
            <a:r>
              <a:rPr/>
              <a:t>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Times New Roman</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Steve</dc:creator>
  <cp:keywords/>
  <dc:description/>
  <cp:lastModifiedBy/>
  <cp:revision>16</cp:revision>
  <dcterms:created xsi:type="dcterms:W3CDTF">2017-02-13T16:18:36Z</dcterms:created>
  <dcterms:modified xsi:type="dcterms:W3CDTF">2020-04-01T05:40:06Z</dcterms:modified>
  <cp:category/>
</cp:coreProperties>
</file>