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</p:sld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061"/>
    <a:srgbClr val="224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8" autoAdjust="0"/>
    <p:restoredTop sz="94660"/>
  </p:normalViewPr>
  <p:slideViewPr>
    <p:cSldViewPr>
      <p:cViewPr varScale="1">
        <p:scale>
          <a:sx n="112" d="100"/>
          <a:sy n="112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55119"/>
            <a:ext cx="7772400" cy="14700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rgbClr val="25406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3554"/>
            <a:ext cx="6400800" cy="1197774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1162472" cy="365125"/>
          </a:xfrm>
        </p:spPr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63688" y="6520259"/>
            <a:ext cx="561662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4328" y="6520259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562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800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 marL="0" indent="-228600">
              <a:buFontTx/>
              <a:buNone/>
              <a:tabLst>
                <a:tab pos="228600" algn="l"/>
              </a:tabLst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75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ctr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1162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744CE3-0875-4B69-89C0-6F72D8139561}" type="datetimeFigureOut">
              <a:rPr lang="en-GB" smtClean="0"/>
              <a:pPr/>
              <a:t>08/09/2019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3688" y="6448251"/>
            <a:ext cx="5616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6720" y="64482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DADB20D-508E-4C6D-A9E4-257D5607B0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rgbClr val="25406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45562"/>
            <a:ext cx="8229600" cy="1143000"/>
          </a:xfrm>
        </p:spPr>
        <p:txBody>
          <a:bodyPr/>
          <a:lstStyle/>
          <a:p>
            <a:r>
              <a:rPr/>
              <a:t>USA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12959" y="1894657"/>
              <a:ext cx="6208664" cy="340889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12959" y="5148605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12959" y="4930793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12959" y="4495169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12959" y="4059545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12959" y="3623921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12959" y="3188297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12959" y="2752673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12959" y="2317049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5044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9517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989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88461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2934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17406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1879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6351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0824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75296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89768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4241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18713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3186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47658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62130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76603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91075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5548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20020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34492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48965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3437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77910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92382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06854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21327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35799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50272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64744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79217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93689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08161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22634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37106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51579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66051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80523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94996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709468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23941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38413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312959" y="4712981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312959" y="4277357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312959" y="3841733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312959" y="3406109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312959" y="2970485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312959" y="2534861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312959" y="2099237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37808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2280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6753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81225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95698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10170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4642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39115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53587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68060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2532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97005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11477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25949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40422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54894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69367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83839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98311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12784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27256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41729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6201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70673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85146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99618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14091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28563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43036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57508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71980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86453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600925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615398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29870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44342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658815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673287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87760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702232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716704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731177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745649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563570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635932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708294" y="498586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780656" y="498586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1853018" y="4812516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1925380" y="4812516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997742" y="4812516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070104" y="4812516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142466" y="4812516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14828" y="4748859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287190" y="4723596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59552" y="4723596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431914" y="466334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504276" y="466334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576638" y="466334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649000" y="466334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721362" y="466334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793724" y="466334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866087" y="466334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938449" y="4663348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010811" y="464688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83173" y="464688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55535" y="46317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27897" y="46317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300259" y="46317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372621" y="46317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444983" y="46317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517345" y="46317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589707" y="46317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662069" y="46317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734431" y="4604670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806793" y="4604670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879155" y="4604670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951517" y="4604670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023879" y="4604670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096242" y="4604670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168604" y="4592460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240966" y="45924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13328" y="45157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385690" y="44735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58052" y="4365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530414" y="43079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602776" y="42401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675138" y="41442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747500" y="41044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819862" y="40034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892224" y="39501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964586" y="38704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036948" y="38107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109310" y="3756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181672" y="37083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254034" y="36573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326396" y="36125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398759" y="35655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5471121" y="35213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543483" y="3467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5615845" y="3394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688207" y="33111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760569" y="32546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832931" y="31923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5905293" y="31459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977655" y="30962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6050017" y="3056993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6122379" y="3017211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6194741" y="2970244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272567" y="2049607"/>
              <a:ext cx="2966844" cy="2522976"/>
            </a:xfrm>
            <a:custGeom>
              <a:avLst/>
              <a:pathLst>
                <a:path w="2966844" h="2522976">
                  <a:moveTo>
                    <a:pt x="0" y="2522976"/>
                  </a:moveTo>
                  <a:lnTo>
                    <a:pt x="72362" y="2461440"/>
                  </a:lnTo>
                  <a:lnTo>
                    <a:pt x="144724" y="2399904"/>
                  </a:lnTo>
                  <a:lnTo>
                    <a:pt x="217086" y="2338368"/>
                  </a:lnTo>
                  <a:lnTo>
                    <a:pt x="289448" y="2276832"/>
                  </a:lnTo>
                  <a:lnTo>
                    <a:pt x="361810" y="2215296"/>
                  </a:lnTo>
                  <a:lnTo>
                    <a:pt x="434172" y="2153760"/>
                  </a:lnTo>
                  <a:lnTo>
                    <a:pt x="506534" y="2092224"/>
                  </a:lnTo>
                  <a:lnTo>
                    <a:pt x="578896" y="2030688"/>
                  </a:lnTo>
                  <a:lnTo>
                    <a:pt x="651258" y="1969152"/>
                  </a:lnTo>
                  <a:lnTo>
                    <a:pt x="723620" y="1907616"/>
                  </a:lnTo>
                  <a:lnTo>
                    <a:pt x="795982" y="1846080"/>
                  </a:lnTo>
                  <a:lnTo>
                    <a:pt x="868344" y="1784544"/>
                  </a:lnTo>
                  <a:lnTo>
                    <a:pt x="940706" y="1723008"/>
                  </a:lnTo>
                  <a:lnTo>
                    <a:pt x="1013068" y="1661472"/>
                  </a:lnTo>
                  <a:lnTo>
                    <a:pt x="1085430" y="1599936"/>
                  </a:lnTo>
                  <a:lnTo>
                    <a:pt x="1157792" y="1538400"/>
                  </a:lnTo>
                  <a:lnTo>
                    <a:pt x="1230154" y="1476864"/>
                  </a:lnTo>
                  <a:lnTo>
                    <a:pt x="1302517" y="1415328"/>
                  </a:lnTo>
                  <a:lnTo>
                    <a:pt x="1374879" y="1353792"/>
                  </a:lnTo>
                  <a:lnTo>
                    <a:pt x="1447241" y="1292256"/>
                  </a:lnTo>
                  <a:lnTo>
                    <a:pt x="1519603" y="1230720"/>
                  </a:lnTo>
                  <a:lnTo>
                    <a:pt x="1591965" y="1169184"/>
                  </a:lnTo>
                  <a:lnTo>
                    <a:pt x="1664327" y="1107648"/>
                  </a:lnTo>
                  <a:lnTo>
                    <a:pt x="1736689" y="1046112"/>
                  </a:lnTo>
                  <a:lnTo>
                    <a:pt x="1809051" y="984576"/>
                  </a:lnTo>
                  <a:lnTo>
                    <a:pt x="1881413" y="923040"/>
                  </a:lnTo>
                  <a:lnTo>
                    <a:pt x="1953775" y="861504"/>
                  </a:lnTo>
                  <a:lnTo>
                    <a:pt x="2026137" y="799968"/>
                  </a:lnTo>
                  <a:lnTo>
                    <a:pt x="2098499" y="738432"/>
                  </a:lnTo>
                  <a:lnTo>
                    <a:pt x="2170861" y="676896"/>
                  </a:lnTo>
                  <a:lnTo>
                    <a:pt x="2243223" y="615360"/>
                  </a:lnTo>
                  <a:lnTo>
                    <a:pt x="2315585" y="553824"/>
                  </a:lnTo>
                  <a:lnTo>
                    <a:pt x="2387947" y="492288"/>
                  </a:lnTo>
                  <a:lnTo>
                    <a:pt x="2460309" y="430752"/>
                  </a:lnTo>
                  <a:lnTo>
                    <a:pt x="2532671" y="369216"/>
                  </a:lnTo>
                  <a:lnTo>
                    <a:pt x="2605034" y="307680"/>
                  </a:lnTo>
                  <a:lnTo>
                    <a:pt x="2677396" y="246144"/>
                  </a:lnTo>
                  <a:lnTo>
                    <a:pt x="2749758" y="184608"/>
                  </a:lnTo>
                  <a:lnTo>
                    <a:pt x="2822120" y="123072"/>
                  </a:lnTo>
                  <a:lnTo>
                    <a:pt x="2894482" y="61536"/>
                  </a:lnTo>
                  <a:lnTo>
                    <a:pt x="2966844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1312959" y="527974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1312959" y="524524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1312959" y="521608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1312959" y="519082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1312959" y="516853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1312959" y="5148605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1312959" y="501746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1312959" y="494076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1312959" y="488633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1312959" y="484411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1312959" y="480962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1312959" y="478046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1312959" y="475519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1312959" y="473291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1312959" y="4712981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1312959" y="458184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1312959" y="450513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1312959" y="445070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1312959" y="440849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1312959" y="437400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1312959" y="434483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1312959" y="431957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1312959" y="429729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1312959" y="4277357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1312959" y="414622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1312959" y="406951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1312959" y="401508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1312959" y="3972869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1312959" y="393837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1312959" y="390921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1312959" y="388395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1312959" y="386166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1312959" y="3841733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1312959" y="371059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1312959" y="363388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1312959" y="357946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1312959" y="353724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1312959" y="350275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1312959" y="347358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1312959" y="344832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1312959" y="342604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1312959" y="3406109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1312959" y="327497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1312959" y="319826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1312959" y="314383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1312959" y="3101621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1312959" y="306712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1312959" y="303796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1312959" y="301270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1312959" y="299041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1312959" y="2970485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1312959" y="283934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1312959" y="276264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1312959" y="270821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1312959" y="266599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1312959" y="263150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1312959" y="260234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1312959" y="257707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1312959" y="255479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1312959" y="2534861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1312959" y="240372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1312959" y="232701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1312959" y="227259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1312959" y="223037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1312959" y="219588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1312959" y="216671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1312959" y="214145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1312959" y="211917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1312959" y="2099237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1312959" y="196810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tx1017"/>
            <p:cNvSpPr/>
            <p:nvPr/>
          </p:nvSpPr>
          <p:spPr>
            <a:xfrm>
              <a:off x="1126017" y="46712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19" name="tx1018"/>
            <p:cNvSpPr/>
            <p:nvPr/>
          </p:nvSpPr>
          <p:spPr>
            <a:xfrm>
              <a:off x="1063862" y="423566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020" name="tx1019"/>
            <p:cNvSpPr/>
            <p:nvPr/>
          </p:nvSpPr>
          <p:spPr>
            <a:xfrm>
              <a:off x="970656" y="3785580"/>
              <a:ext cx="279672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</a:t>
              </a:r>
            </a:p>
          </p:txBody>
        </p:sp>
        <p:sp>
          <p:nvSpPr>
            <p:cNvPr id="1021" name="tx1020"/>
            <p:cNvSpPr/>
            <p:nvPr/>
          </p:nvSpPr>
          <p:spPr>
            <a:xfrm>
              <a:off x="908500" y="3349956"/>
              <a:ext cx="341828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10,000</a:t>
              </a:r>
            </a:p>
          </p:txBody>
        </p:sp>
        <p:sp>
          <p:nvSpPr>
            <p:cNvPr id="1022" name="tx1021"/>
            <p:cNvSpPr/>
            <p:nvPr/>
          </p:nvSpPr>
          <p:spPr>
            <a:xfrm>
              <a:off x="846345" y="2914332"/>
              <a:ext cx="403984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100,000</a:t>
              </a:r>
            </a:p>
          </p:txBody>
        </p:sp>
        <p:sp>
          <p:nvSpPr>
            <p:cNvPr id="1023" name="tx1022"/>
            <p:cNvSpPr/>
            <p:nvPr/>
          </p:nvSpPr>
          <p:spPr>
            <a:xfrm>
              <a:off x="753139" y="2478708"/>
              <a:ext cx="497190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1,000,000</a:t>
              </a:r>
            </a:p>
          </p:txBody>
        </p:sp>
        <p:sp>
          <p:nvSpPr>
            <p:cNvPr id="1024" name="tx1023"/>
            <p:cNvSpPr/>
            <p:nvPr/>
          </p:nvSpPr>
          <p:spPr>
            <a:xfrm>
              <a:off x="690983" y="2043085"/>
              <a:ext cx="559345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10,000,000</a:t>
              </a:r>
            </a:p>
          </p:txBody>
        </p:sp>
        <p:sp>
          <p:nvSpPr>
            <p:cNvPr id="1025" name="pl1024"/>
            <p:cNvSpPr/>
            <p:nvPr/>
          </p:nvSpPr>
          <p:spPr>
            <a:xfrm>
              <a:off x="1278164" y="4712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1278164" y="4277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1278164" y="3841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1278164" y="3406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1278164" y="29704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1278164" y="25348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1278164" y="20992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137808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152280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166753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181225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195698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210170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224642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239115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253587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268060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282532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297005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311477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325949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340422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354894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369367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383839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398311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12784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27256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41729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56201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70673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85146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99618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14091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28563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43036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57508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71980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86453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600925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615398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629870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644342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658815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673287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687760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702232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716704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731177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745649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tx1074"/>
            <p:cNvSpPr/>
            <p:nvPr/>
          </p:nvSpPr>
          <p:spPr>
            <a:xfrm rot="-3600000">
              <a:off x="1160328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19</a:t>
              </a:r>
            </a:p>
          </p:txBody>
        </p:sp>
        <p:sp>
          <p:nvSpPr>
            <p:cNvPr id="1076" name="tx1075"/>
            <p:cNvSpPr/>
            <p:nvPr/>
          </p:nvSpPr>
          <p:spPr>
            <a:xfrm rot="-3600000">
              <a:off x="1305053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21</a:t>
              </a:r>
            </a:p>
          </p:txBody>
        </p:sp>
        <p:sp>
          <p:nvSpPr>
            <p:cNvPr id="1077" name="tx1076"/>
            <p:cNvSpPr/>
            <p:nvPr/>
          </p:nvSpPr>
          <p:spPr>
            <a:xfrm rot="-3600000">
              <a:off x="1449753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23</a:t>
              </a:r>
            </a:p>
          </p:txBody>
        </p:sp>
        <p:sp>
          <p:nvSpPr>
            <p:cNvPr id="1078" name="tx1077"/>
            <p:cNvSpPr/>
            <p:nvPr/>
          </p:nvSpPr>
          <p:spPr>
            <a:xfrm rot="-3600000">
              <a:off x="1594501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1079" name="tx1078"/>
            <p:cNvSpPr/>
            <p:nvPr/>
          </p:nvSpPr>
          <p:spPr>
            <a:xfrm rot="-3600000">
              <a:off x="1739225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27</a:t>
              </a:r>
            </a:p>
          </p:txBody>
        </p:sp>
        <p:sp>
          <p:nvSpPr>
            <p:cNvPr id="1080" name="tx1079"/>
            <p:cNvSpPr/>
            <p:nvPr/>
          </p:nvSpPr>
          <p:spPr>
            <a:xfrm rot="-3600000">
              <a:off x="1883949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29</a:t>
              </a:r>
            </a:p>
          </p:txBody>
        </p:sp>
        <p:sp>
          <p:nvSpPr>
            <p:cNvPr id="1081" name="tx1080"/>
            <p:cNvSpPr/>
            <p:nvPr/>
          </p:nvSpPr>
          <p:spPr>
            <a:xfrm rot="-3600000">
              <a:off x="2028650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31</a:t>
              </a:r>
            </a:p>
          </p:txBody>
        </p:sp>
        <p:sp>
          <p:nvSpPr>
            <p:cNvPr id="1082" name="tx1081"/>
            <p:cNvSpPr/>
            <p:nvPr/>
          </p:nvSpPr>
          <p:spPr>
            <a:xfrm rot="-3600000">
              <a:off x="2164107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02</a:t>
              </a:r>
            </a:p>
          </p:txBody>
        </p:sp>
        <p:sp>
          <p:nvSpPr>
            <p:cNvPr id="1083" name="tx1082"/>
            <p:cNvSpPr/>
            <p:nvPr/>
          </p:nvSpPr>
          <p:spPr>
            <a:xfrm rot="-3600000">
              <a:off x="2308831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04</a:t>
              </a:r>
            </a:p>
          </p:txBody>
        </p:sp>
        <p:sp>
          <p:nvSpPr>
            <p:cNvPr id="1084" name="tx1083"/>
            <p:cNvSpPr/>
            <p:nvPr/>
          </p:nvSpPr>
          <p:spPr>
            <a:xfrm rot="-3600000">
              <a:off x="2453555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06</a:t>
              </a:r>
            </a:p>
          </p:txBody>
        </p:sp>
        <p:sp>
          <p:nvSpPr>
            <p:cNvPr id="1085" name="tx1084"/>
            <p:cNvSpPr/>
            <p:nvPr/>
          </p:nvSpPr>
          <p:spPr>
            <a:xfrm rot="-3600000">
              <a:off x="2598279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1086" name="tx1085"/>
            <p:cNvSpPr/>
            <p:nvPr/>
          </p:nvSpPr>
          <p:spPr>
            <a:xfrm rot="-3600000">
              <a:off x="2743003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10</a:t>
              </a:r>
            </a:p>
          </p:txBody>
        </p:sp>
        <p:sp>
          <p:nvSpPr>
            <p:cNvPr id="1087" name="tx1086"/>
            <p:cNvSpPr/>
            <p:nvPr/>
          </p:nvSpPr>
          <p:spPr>
            <a:xfrm rot="-3600000">
              <a:off x="2887751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12</a:t>
              </a:r>
            </a:p>
          </p:txBody>
        </p:sp>
        <p:sp>
          <p:nvSpPr>
            <p:cNvPr id="1088" name="tx1087"/>
            <p:cNvSpPr/>
            <p:nvPr/>
          </p:nvSpPr>
          <p:spPr>
            <a:xfrm rot="-3600000">
              <a:off x="3032475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14</a:t>
              </a:r>
            </a:p>
          </p:txBody>
        </p:sp>
        <p:sp>
          <p:nvSpPr>
            <p:cNvPr id="1089" name="tx1088"/>
            <p:cNvSpPr/>
            <p:nvPr/>
          </p:nvSpPr>
          <p:spPr>
            <a:xfrm rot="-3600000">
              <a:off x="3177175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16</a:t>
              </a:r>
            </a:p>
          </p:txBody>
        </p:sp>
        <p:sp>
          <p:nvSpPr>
            <p:cNvPr id="1090" name="tx1089"/>
            <p:cNvSpPr/>
            <p:nvPr/>
          </p:nvSpPr>
          <p:spPr>
            <a:xfrm rot="-3600000">
              <a:off x="3321900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18</a:t>
              </a:r>
            </a:p>
          </p:txBody>
        </p:sp>
        <p:sp>
          <p:nvSpPr>
            <p:cNvPr id="1091" name="tx1090"/>
            <p:cNvSpPr/>
            <p:nvPr/>
          </p:nvSpPr>
          <p:spPr>
            <a:xfrm rot="-3600000">
              <a:off x="3466624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20</a:t>
              </a:r>
            </a:p>
          </p:txBody>
        </p:sp>
        <p:sp>
          <p:nvSpPr>
            <p:cNvPr id="1092" name="tx1091"/>
            <p:cNvSpPr/>
            <p:nvPr/>
          </p:nvSpPr>
          <p:spPr>
            <a:xfrm rot="-3600000">
              <a:off x="3611371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22</a:t>
              </a:r>
            </a:p>
          </p:txBody>
        </p:sp>
        <p:sp>
          <p:nvSpPr>
            <p:cNvPr id="1093" name="tx1092"/>
            <p:cNvSpPr/>
            <p:nvPr/>
          </p:nvSpPr>
          <p:spPr>
            <a:xfrm rot="-3600000">
              <a:off x="3756096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24</a:t>
              </a:r>
            </a:p>
          </p:txBody>
        </p:sp>
        <p:sp>
          <p:nvSpPr>
            <p:cNvPr id="1094" name="tx1093"/>
            <p:cNvSpPr/>
            <p:nvPr/>
          </p:nvSpPr>
          <p:spPr>
            <a:xfrm rot="-3600000">
              <a:off x="3900796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26</a:t>
              </a:r>
            </a:p>
          </p:txBody>
        </p:sp>
        <p:sp>
          <p:nvSpPr>
            <p:cNvPr id="1095" name="tx1094"/>
            <p:cNvSpPr/>
            <p:nvPr/>
          </p:nvSpPr>
          <p:spPr>
            <a:xfrm rot="-3600000">
              <a:off x="4045520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28</a:t>
              </a:r>
            </a:p>
          </p:txBody>
        </p:sp>
        <p:sp>
          <p:nvSpPr>
            <p:cNvPr id="1096" name="tx1095"/>
            <p:cNvSpPr/>
            <p:nvPr/>
          </p:nvSpPr>
          <p:spPr>
            <a:xfrm rot="-3600000">
              <a:off x="4190326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1097" name="tx1096"/>
            <p:cNvSpPr/>
            <p:nvPr/>
          </p:nvSpPr>
          <p:spPr>
            <a:xfrm rot="-3600000">
              <a:off x="4335027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03</a:t>
              </a:r>
            </a:p>
          </p:txBody>
        </p:sp>
        <p:sp>
          <p:nvSpPr>
            <p:cNvPr id="1098" name="tx1097"/>
            <p:cNvSpPr/>
            <p:nvPr/>
          </p:nvSpPr>
          <p:spPr>
            <a:xfrm rot="-3600000">
              <a:off x="4479774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05</a:t>
              </a:r>
            </a:p>
          </p:txBody>
        </p:sp>
        <p:sp>
          <p:nvSpPr>
            <p:cNvPr id="1099" name="tx1098"/>
            <p:cNvSpPr/>
            <p:nvPr/>
          </p:nvSpPr>
          <p:spPr>
            <a:xfrm rot="-3600000">
              <a:off x="4624498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07</a:t>
              </a:r>
            </a:p>
          </p:txBody>
        </p:sp>
        <p:sp>
          <p:nvSpPr>
            <p:cNvPr id="1100" name="tx1099"/>
            <p:cNvSpPr/>
            <p:nvPr/>
          </p:nvSpPr>
          <p:spPr>
            <a:xfrm rot="-3600000">
              <a:off x="476922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09</a:t>
              </a:r>
            </a:p>
          </p:txBody>
        </p:sp>
        <p:sp>
          <p:nvSpPr>
            <p:cNvPr id="1101" name="tx1100"/>
            <p:cNvSpPr/>
            <p:nvPr/>
          </p:nvSpPr>
          <p:spPr>
            <a:xfrm rot="-3600000">
              <a:off x="4913970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11</a:t>
              </a:r>
            </a:p>
          </p:txBody>
        </p:sp>
        <p:sp>
          <p:nvSpPr>
            <p:cNvPr id="1102" name="tx1101"/>
            <p:cNvSpPr/>
            <p:nvPr/>
          </p:nvSpPr>
          <p:spPr>
            <a:xfrm rot="-3600000">
              <a:off x="5058647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13</a:t>
              </a:r>
            </a:p>
          </p:txBody>
        </p:sp>
        <p:sp>
          <p:nvSpPr>
            <p:cNvPr id="1103" name="tx1102"/>
            <p:cNvSpPr/>
            <p:nvPr/>
          </p:nvSpPr>
          <p:spPr>
            <a:xfrm rot="-3600000">
              <a:off x="5203395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15</a:t>
              </a:r>
            </a:p>
          </p:txBody>
        </p:sp>
        <p:sp>
          <p:nvSpPr>
            <p:cNvPr id="1104" name="tx1103"/>
            <p:cNvSpPr/>
            <p:nvPr/>
          </p:nvSpPr>
          <p:spPr>
            <a:xfrm rot="-3600000">
              <a:off x="5348143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17</a:t>
              </a:r>
            </a:p>
          </p:txBody>
        </p:sp>
        <p:sp>
          <p:nvSpPr>
            <p:cNvPr id="1105" name="tx1104"/>
            <p:cNvSpPr/>
            <p:nvPr/>
          </p:nvSpPr>
          <p:spPr>
            <a:xfrm rot="-3600000">
              <a:off x="549284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19</a:t>
              </a:r>
            </a:p>
          </p:txBody>
        </p:sp>
        <p:sp>
          <p:nvSpPr>
            <p:cNvPr id="1106" name="tx1105"/>
            <p:cNvSpPr/>
            <p:nvPr/>
          </p:nvSpPr>
          <p:spPr>
            <a:xfrm rot="-3600000">
              <a:off x="5637591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21</a:t>
              </a:r>
            </a:p>
          </p:txBody>
        </p:sp>
        <p:sp>
          <p:nvSpPr>
            <p:cNvPr id="1107" name="tx1106"/>
            <p:cNvSpPr/>
            <p:nvPr/>
          </p:nvSpPr>
          <p:spPr>
            <a:xfrm rot="-3600000">
              <a:off x="5782268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23</a:t>
              </a:r>
            </a:p>
          </p:txBody>
        </p:sp>
        <p:sp>
          <p:nvSpPr>
            <p:cNvPr id="1108" name="tx1107"/>
            <p:cNvSpPr/>
            <p:nvPr/>
          </p:nvSpPr>
          <p:spPr>
            <a:xfrm rot="-3600000">
              <a:off x="5927015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25</a:t>
              </a:r>
            </a:p>
          </p:txBody>
        </p:sp>
        <p:sp>
          <p:nvSpPr>
            <p:cNvPr id="1109" name="tx1108"/>
            <p:cNvSpPr/>
            <p:nvPr/>
          </p:nvSpPr>
          <p:spPr>
            <a:xfrm rot="-3600000">
              <a:off x="6071763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27</a:t>
              </a:r>
            </a:p>
          </p:txBody>
        </p:sp>
        <p:sp>
          <p:nvSpPr>
            <p:cNvPr id="1110" name="tx1109"/>
            <p:cNvSpPr/>
            <p:nvPr/>
          </p:nvSpPr>
          <p:spPr>
            <a:xfrm rot="-3600000">
              <a:off x="6216464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29</a:t>
              </a:r>
            </a:p>
          </p:txBody>
        </p:sp>
        <p:sp>
          <p:nvSpPr>
            <p:cNvPr id="1111" name="tx1110"/>
            <p:cNvSpPr/>
            <p:nvPr/>
          </p:nvSpPr>
          <p:spPr>
            <a:xfrm rot="-3600000">
              <a:off x="6361164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31</a:t>
              </a:r>
            </a:p>
          </p:txBody>
        </p:sp>
        <p:sp>
          <p:nvSpPr>
            <p:cNvPr id="1112" name="tx1111"/>
            <p:cNvSpPr/>
            <p:nvPr/>
          </p:nvSpPr>
          <p:spPr>
            <a:xfrm rot="-3600000">
              <a:off x="6510801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02</a:t>
              </a:r>
            </a:p>
          </p:txBody>
        </p:sp>
        <p:sp>
          <p:nvSpPr>
            <p:cNvPr id="1113" name="tx1112"/>
            <p:cNvSpPr/>
            <p:nvPr/>
          </p:nvSpPr>
          <p:spPr>
            <a:xfrm rot="-3600000">
              <a:off x="6655525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04</a:t>
              </a:r>
            </a:p>
          </p:txBody>
        </p:sp>
        <p:sp>
          <p:nvSpPr>
            <p:cNvPr id="1114" name="tx1113"/>
            <p:cNvSpPr/>
            <p:nvPr/>
          </p:nvSpPr>
          <p:spPr>
            <a:xfrm rot="-3600000">
              <a:off x="6800249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06</a:t>
              </a:r>
            </a:p>
          </p:txBody>
        </p:sp>
        <p:sp>
          <p:nvSpPr>
            <p:cNvPr id="1115" name="tx1114"/>
            <p:cNvSpPr/>
            <p:nvPr/>
          </p:nvSpPr>
          <p:spPr>
            <a:xfrm rot="-3600000">
              <a:off x="6944973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08</a:t>
              </a:r>
            </a:p>
          </p:txBody>
        </p:sp>
        <p:sp>
          <p:nvSpPr>
            <p:cNvPr id="1116" name="tx1115"/>
            <p:cNvSpPr/>
            <p:nvPr/>
          </p:nvSpPr>
          <p:spPr>
            <a:xfrm rot="-3600000">
              <a:off x="7089697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10</a:t>
              </a:r>
            </a:p>
          </p:txBody>
        </p:sp>
        <p:sp>
          <p:nvSpPr>
            <p:cNvPr id="1117" name="tx1116"/>
            <p:cNvSpPr/>
            <p:nvPr/>
          </p:nvSpPr>
          <p:spPr>
            <a:xfrm rot="-3600000">
              <a:off x="7234421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12</a:t>
              </a:r>
            </a:p>
          </p:txBody>
        </p:sp>
        <p:sp>
          <p:nvSpPr>
            <p:cNvPr id="1118" name="tx1117"/>
            <p:cNvSpPr/>
            <p:nvPr/>
          </p:nvSpPr>
          <p:spPr>
            <a:xfrm>
              <a:off x="4269746" y="5752428"/>
              <a:ext cx="29508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  <p:sp>
          <p:nvSpPr>
            <p:cNvPr id="1119" name="tx1118"/>
            <p:cNvSpPr/>
            <p:nvPr/>
          </p:nvSpPr>
          <p:spPr>
            <a:xfrm rot="-5400000">
              <a:off x="-413184" y="3533554"/>
              <a:ext cx="194884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Actual (points) / Predicted (line)</a:t>
              </a:r>
            </a:p>
          </p:txBody>
        </p:sp>
        <p:sp>
          <p:nvSpPr>
            <p:cNvPr id="1120" name="rc1119"/>
            <p:cNvSpPr/>
            <p:nvPr/>
          </p:nvSpPr>
          <p:spPr>
            <a:xfrm>
              <a:off x="7660801" y="3100839"/>
              <a:ext cx="956409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1" name="tx1120"/>
            <p:cNvSpPr/>
            <p:nvPr/>
          </p:nvSpPr>
          <p:spPr>
            <a:xfrm>
              <a:off x="7730390" y="3155728"/>
              <a:ext cx="310573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</a:t>
              </a:r>
            </a:p>
          </p:txBody>
        </p:sp>
        <p:sp>
          <p:nvSpPr>
            <p:cNvPr id="1122" name="rc1121"/>
            <p:cNvSpPr/>
            <p:nvPr/>
          </p:nvSpPr>
          <p:spPr>
            <a:xfrm>
              <a:off x="7730390" y="336941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7808517" y="34475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rc1123"/>
            <p:cNvSpPr/>
            <p:nvPr/>
          </p:nvSpPr>
          <p:spPr>
            <a:xfrm>
              <a:off x="7730390" y="358887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7808517" y="3666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rc1125"/>
            <p:cNvSpPr/>
            <p:nvPr/>
          </p:nvSpPr>
          <p:spPr>
            <a:xfrm>
              <a:off x="7730390" y="380832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7808517" y="388645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tx1127"/>
            <p:cNvSpPr/>
            <p:nvPr/>
          </p:nvSpPr>
          <p:spPr>
            <a:xfrm>
              <a:off x="8019435" y="3437835"/>
              <a:ext cx="17391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</a:t>
              </a:r>
            </a:p>
          </p:txBody>
        </p:sp>
        <p:sp>
          <p:nvSpPr>
            <p:cNvPr id="1129" name="tx1128"/>
            <p:cNvSpPr/>
            <p:nvPr/>
          </p:nvSpPr>
          <p:spPr>
            <a:xfrm>
              <a:off x="8019435" y="3635081"/>
              <a:ext cx="52818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Linear</a:t>
              </a:r>
            </a:p>
          </p:txBody>
        </p:sp>
        <p:sp>
          <p:nvSpPr>
            <p:cNvPr id="1130" name="tx1129"/>
            <p:cNvSpPr/>
            <p:nvPr/>
          </p:nvSpPr>
          <p:spPr>
            <a:xfrm>
              <a:off x="8019435" y="3876747"/>
              <a:ext cx="22362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</a:t>
              </a:r>
            </a:p>
          </p:txBody>
        </p:sp>
        <p:sp>
          <p:nvSpPr>
            <p:cNvPr id="1131" name="tx1130"/>
            <p:cNvSpPr/>
            <p:nvPr/>
          </p:nvSpPr>
          <p:spPr>
            <a:xfrm>
              <a:off x="1312959" y="1632462"/>
              <a:ext cx="3088488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Steve's USA Projection as of  2020-03-27</a:t>
              </a:r>
            </a:p>
          </p:txBody>
        </p:sp>
        <p:sp>
          <p:nvSpPr>
            <p:cNvPr id="1132" name="tx1131"/>
            <p:cNvSpPr/>
            <p:nvPr/>
          </p:nvSpPr>
          <p:spPr>
            <a:xfrm>
              <a:off x="6223286" y="5929206"/>
              <a:ext cx="1298336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Doubling Time:  2.13 days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133" name="Slide Number Placeholder 5"/>
          <p:cNvSpPr>
            <a:spLocks noGrp="1"/>
          </p:cNvSpPr>
          <p:nvPr>
            <p:ph type="sldNum" sz="quarter" idx="12"/>
          </p:nvPr>
        </p:nvSpPr>
        <p:spPr>
          <a:xfrm rot="-0">
            <a:off x="7966720" y="6448250"/>
            <a:ext cx="720080" cy="365125"/>
          </a:xfrm>
        </p:spPr>
        <p:txBody>
          <a:bodyPr/>
          <a:lstStyle/>
          <a:p>
            <a:r>
              <a:rPr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45562"/>
            <a:ext cx="8229600" cy="1143000"/>
          </a:xfrm>
        </p:spPr>
        <p:txBody>
          <a:bodyPr/>
          <a:lstStyle/>
          <a:p>
            <a:r>
              <a:rPr/>
              <a:t>New York City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12959" y="1894657"/>
              <a:ext cx="6208664" cy="340889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12959" y="5087711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12959" y="4894636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12959" y="4508486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12959" y="4122336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12959" y="3736186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12959" y="3350036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12959" y="2963886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12959" y="2577736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12959" y="2191586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12959" y="1998511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5044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9517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3989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8461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2934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7406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1879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46351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60824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75296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9768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4241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18713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33186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47658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2130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6603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91075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5548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0020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34492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48965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63437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77910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92382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6854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21327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5799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50272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64744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79217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93689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08161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22634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37106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651579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66051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80523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94996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09468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723941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738413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312959" y="4701561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312959" y="4315411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312959" y="3929261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312959" y="3543111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312959" y="3156961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312959" y="2770811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312959" y="2384661"/>
              <a:ext cx="6208664" cy="0"/>
            </a:xfrm>
            <a:custGeom>
              <a:avLst/>
              <a:pathLst>
                <a:path w="6208664" h="0">
                  <a:moveTo>
                    <a:pt x="0" y="0"/>
                  </a:moveTo>
                  <a:lnTo>
                    <a:pt x="6208664" y="0"/>
                  </a:lnTo>
                  <a:lnTo>
                    <a:pt x="620866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37808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2280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66753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81225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95698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10170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24642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39115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53587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68060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82532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97005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11477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25949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40422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54894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69367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83839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98311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12784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27256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41729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56201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70673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85146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99618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14091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28563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43036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7508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71980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86453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600925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615398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629870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644342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58815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73287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687760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702232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716704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731177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745649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458052" y="50561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530414" y="50561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602776" y="50561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675138" y="48236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47500" y="47862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819862" y="46393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892224" y="46259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964586" y="45537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036948" y="4455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109310" y="44253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181672" y="42924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254034" y="42113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326396" y="41824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398759" y="40840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5471121" y="40267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543483" y="39321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615845" y="37806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688207" y="36671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760569" y="36227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832931" y="3546538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5905293" y="351741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5977655" y="3476262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6050017" y="344603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6122379" y="3414283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6194741" y="3371014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4489653" y="2049607"/>
              <a:ext cx="2749758" cy="3098997"/>
            </a:xfrm>
            <a:custGeom>
              <a:avLst/>
              <a:pathLst>
                <a:path w="2749758" h="3098997">
                  <a:moveTo>
                    <a:pt x="0" y="3098997"/>
                  </a:moveTo>
                  <a:lnTo>
                    <a:pt x="72362" y="3017445"/>
                  </a:lnTo>
                  <a:lnTo>
                    <a:pt x="144724" y="2935892"/>
                  </a:lnTo>
                  <a:lnTo>
                    <a:pt x="217086" y="2854340"/>
                  </a:lnTo>
                  <a:lnTo>
                    <a:pt x="289448" y="2772787"/>
                  </a:lnTo>
                  <a:lnTo>
                    <a:pt x="361810" y="2691234"/>
                  </a:lnTo>
                  <a:lnTo>
                    <a:pt x="434172" y="2609682"/>
                  </a:lnTo>
                  <a:lnTo>
                    <a:pt x="506534" y="2528129"/>
                  </a:lnTo>
                  <a:lnTo>
                    <a:pt x="578896" y="2446577"/>
                  </a:lnTo>
                  <a:lnTo>
                    <a:pt x="651258" y="2365024"/>
                  </a:lnTo>
                  <a:lnTo>
                    <a:pt x="723620" y="2283472"/>
                  </a:lnTo>
                  <a:lnTo>
                    <a:pt x="795982" y="2201919"/>
                  </a:lnTo>
                  <a:lnTo>
                    <a:pt x="868344" y="2120366"/>
                  </a:lnTo>
                  <a:lnTo>
                    <a:pt x="940706" y="2038814"/>
                  </a:lnTo>
                  <a:lnTo>
                    <a:pt x="1013068" y="1957261"/>
                  </a:lnTo>
                  <a:lnTo>
                    <a:pt x="1085430" y="1875709"/>
                  </a:lnTo>
                  <a:lnTo>
                    <a:pt x="1157792" y="1794156"/>
                  </a:lnTo>
                  <a:lnTo>
                    <a:pt x="1230154" y="1712604"/>
                  </a:lnTo>
                  <a:lnTo>
                    <a:pt x="1302517" y="1631051"/>
                  </a:lnTo>
                  <a:lnTo>
                    <a:pt x="1374879" y="1549498"/>
                  </a:lnTo>
                  <a:lnTo>
                    <a:pt x="1447241" y="1467946"/>
                  </a:lnTo>
                  <a:lnTo>
                    <a:pt x="1519603" y="1386393"/>
                  </a:lnTo>
                  <a:lnTo>
                    <a:pt x="1591965" y="1304841"/>
                  </a:lnTo>
                  <a:lnTo>
                    <a:pt x="1664327" y="1223288"/>
                  </a:lnTo>
                  <a:lnTo>
                    <a:pt x="1736689" y="1141736"/>
                  </a:lnTo>
                  <a:lnTo>
                    <a:pt x="1809051" y="1060183"/>
                  </a:lnTo>
                  <a:lnTo>
                    <a:pt x="1881413" y="978630"/>
                  </a:lnTo>
                  <a:lnTo>
                    <a:pt x="1953775" y="897078"/>
                  </a:lnTo>
                  <a:lnTo>
                    <a:pt x="2026137" y="815525"/>
                  </a:lnTo>
                  <a:lnTo>
                    <a:pt x="2098499" y="733973"/>
                  </a:lnTo>
                  <a:lnTo>
                    <a:pt x="2170861" y="652420"/>
                  </a:lnTo>
                  <a:lnTo>
                    <a:pt x="2243223" y="570868"/>
                  </a:lnTo>
                  <a:lnTo>
                    <a:pt x="2315585" y="489315"/>
                  </a:lnTo>
                  <a:lnTo>
                    <a:pt x="2387947" y="407762"/>
                  </a:lnTo>
                  <a:lnTo>
                    <a:pt x="2460309" y="326210"/>
                  </a:lnTo>
                  <a:lnTo>
                    <a:pt x="2532671" y="244657"/>
                  </a:lnTo>
                  <a:lnTo>
                    <a:pt x="2605034" y="163105"/>
                  </a:lnTo>
                  <a:lnTo>
                    <a:pt x="2677396" y="81552"/>
                  </a:lnTo>
                  <a:lnTo>
                    <a:pt x="2749758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312959" y="528962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312959" y="524137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312959" y="520395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312959" y="517337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312959" y="514752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312959" y="512513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1312959" y="510538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1312959" y="5087711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312959" y="497146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312959" y="490347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312959" y="485522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312959" y="481780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312959" y="478722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312959" y="476137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312959" y="473898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312959" y="471923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312959" y="4701561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1312959" y="458531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1312959" y="451732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1312959" y="446907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1312959" y="443165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1312959" y="440107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1312959" y="437522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1312959" y="435283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1312959" y="433308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1312959" y="4315411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1312959" y="419916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1312959" y="413117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1312959" y="408292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1312959" y="404550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1312959" y="401492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1312959" y="398907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1312959" y="396668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1312959" y="394693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1312959" y="3929261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1312959" y="381301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1312959" y="374502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1312959" y="369677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1312959" y="365935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1312959" y="362877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1312959" y="360292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1312959" y="358053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1312959" y="356078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1312959" y="3543111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1312959" y="342686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1312959" y="335887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1312959" y="331062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1312959" y="327320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1312959" y="324262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1312959" y="321677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1312959" y="319438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1312959" y="317463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1312959" y="3156961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1312959" y="304071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1312959" y="297272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1312959" y="292447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1312959" y="288705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1312959" y="285647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1312959" y="283062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1312959" y="280823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1312959" y="278848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1312959" y="2770811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1312959" y="265456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1312959" y="258657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1312959" y="253832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1312959" y="250090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1312959" y="247032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1312959" y="244447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1312959" y="242208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1312959" y="240233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1312959" y="2384661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1312959" y="226841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1312959" y="220042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1312959" y="215217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1312959" y="211475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1312959" y="208417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1312959" y="205832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1312959" y="203593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1312959" y="201618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1312959" y="1998511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5864532" y="2919683"/>
              <a:ext cx="1374879" cy="660788"/>
            </a:xfrm>
            <a:custGeom>
              <a:avLst/>
              <a:pathLst>
                <a:path w="1374879" h="660788">
                  <a:moveTo>
                    <a:pt x="0" y="660788"/>
                  </a:moveTo>
                  <a:lnTo>
                    <a:pt x="72362" y="626010"/>
                  </a:lnTo>
                  <a:lnTo>
                    <a:pt x="144724" y="591231"/>
                  </a:lnTo>
                  <a:lnTo>
                    <a:pt x="217086" y="556453"/>
                  </a:lnTo>
                  <a:lnTo>
                    <a:pt x="289448" y="521675"/>
                  </a:lnTo>
                  <a:lnTo>
                    <a:pt x="361810" y="486896"/>
                  </a:lnTo>
                  <a:lnTo>
                    <a:pt x="434172" y="452118"/>
                  </a:lnTo>
                  <a:lnTo>
                    <a:pt x="506534" y="417340"/>
                  </a:lnTo>
                  <a:lnTo>
                    <a:pt x="578896" y="382561"/>
                  </a:lnTo>
                  <a:lnTo>
                    <a:pt x="651258" y="347783"/>
                  </a:lnTo>
                  <a:lnTo>
                    <a:pt x="723620" y="313005"/>
                  </a:lnTo>
                  <a:lnTo>
                    <a:pt x="795982" y="278226"/>
                  </a:lnTo>
                  <a:lnTo>
                    <a:pt x="868344" y="243448"/>
                  </a:lnTo>
                  <a:lnTo>
                    <a:pt x="940706" y="208670"/>
                  </a:lnTo>
                  <a:lnTo>
                    <a:pt x="1013068" y="173891"/>
                  </a:lnTo>
                  <a:lnTo>
                    <a:pt x="1085430" y="139113"/>
                  </a:lnTo>
                  <a:lnTo>
                    <a:pt x="1157792" y="104335"/>
                  </a:lnTo>
                  <a:lnTo>
                    <a:pt x="1230154" y="69556"/>
                  </a:lnTo>
                  <a:lnTo>
                    <a:pt x="1302517" y="34778"/>
                  </a:lnTo>
                  <a:lnTo>
                    <a:pt x="1374879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tx990"/>
            <p:cNvSpPr/>
            <p:nvPr/>
          </p:nvSpPr>
          <p:spPr>
            <a:xfrm>
              <a:off x="1126017" y="46598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2" name="tx991"/>
            <p:cNvSpPr/>
            <p:nvPr/>
          </p:nvSpPr>
          <p:spPr>
            <a:xfrm>
              <a:off x="1063862" y="427371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93" name="tx992"/>
            <p:cNvSpPr/>
            <p:nvPr/>
          </p:nvSpPr>
          <p:spPr>
            <a:xfrm>
              <a:off x="970656" y="3873108"/>
              <a:ext cx="279672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</a:t>
              </a:r>
            </a:p>
          </p:txBody>
        </p:sp>
        <p:sp>
          <p:nvSpPr>
            <p:cNvPr id="994" name="tx993"/>
            <p:cNvSpPr/>
            <p:nvPr/>
          </p:nvSpPr>
          <p:spPr>
            <a:xfrm>
              <a:off x="908500" y="3486958"/>
              <a:ext cx="341828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10,000</a:t>
              </a:r>
            </a:p>
          </p:txBody>
        </p:sp>
        <p:sp>
          <p:nvSpPr>
            <p:cNvPr id="995" name="tx994"/>
            <p:cNvSpPr/>
            <p:nvPr/>
          </p:nvSpPr>
          <p:spPr>
            <a:xfrm>
              <a:off x="846345" y="3100808"/>
              <a:ext cx="403984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100,000</a:t>
              </a:r>
            </a:p>
          </p:txBody>
        </p:sp>
        <p:sp>
          <p:nvSpPr>
            <p:cNvPr id="996" name="tx995"/>
            <p:cNvSpPr/>
            <p:nvPr/>
          </p:nvSpPr>
          <p:spPr>
            <a:xfrm>
              <a:off x="753139" y="2714658"/>
              <a:ext cx="497190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1,000,000</a:t>
              </a:r>
            </a:p>
          </p:txBody>
        </p:sp>
        <p:sp>
          <p:nvSpPr>
            <p:cNvPr id="997" name="tx996"/>
            <p:cNvSpPr/>
            <p:nvPr/>
          </p:nvSpPr>
          <p:spPr>
            <a:xfrm>
              <a:off x="690983" y="2328508"/>
              <a:ext cx="559345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10,000,000</a:t>
              </a:r>
            </a:p>
          </p:txBody>
        </p:sp>
        <p:sp>
          <p:nvSpPr>
            <p:cNvPr id="998" name="pl997"/>
            <p:cNvSpPr/>
            <p:nvPr/>
          </p:nvSpPr>
          <p:spPr>
            <a:xfrm>
              <a:off x="1278164" y="47015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1278164" y="4315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1278164" y="39292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1278164" y="35431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1278164" y="3156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1278164" y="2770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1278164" y="2384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137808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152280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166753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181225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195698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210170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224642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239115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53587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68060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82532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297005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311477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325949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340422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354894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369367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383839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398311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12784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27256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41729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56201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70673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85146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99618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14091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28563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43036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57508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71980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86453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600925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615398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629870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644342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658815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673287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687760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702232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716704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731177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745649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tx1047"/>
            <p:cNvSpPr/>
            <p:nvPr/>
          </p:nvSpPr>
          <p:spPr>
            <a:xfrm rot="-3600000">
              <a:off x="1160328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19</a:t>
              </a:r>
            </a:p>
          </p:txBody>
        </p:sp>
        <p:sp>
          <p:nvSpPr>
            <p:cNvPr id="1049" name="tx1048"/>
            <p:cNvSpPr/>
            <p:nvPr/>
          </p:nvSpPr>
          <p:spPr>
            <a:xfrm rot="-3600000">
              <a:off x="1305053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21</a:t>
              </a:r>
            </a:p>
          </p:txBody>
        </p:sp>
        <p:sp>
          <p:nvSpPr>
            <p:cNvPr id="1050" name="tx1049"/>
            <p:cNvSpPr/>
            <p:nvPr/>
          </p:nvSpPr>
          <p:spPr>
            <a:xfrm rot="-3600000">
              <a:off x="1449753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23</a:t>
              </a:r>
            </a:p>
          </p:txBody>
        </p:sp>
        <p:sp>
          <p:nvSpPr>
            <p:cNvPr id="1051" name="tx1050"/>
            <p:cNvSpPr/>
            <p:nvPr/>
          </p:nvSpPr>
          <p:spPr>
            <a:xfrm rot="-3600000">
              <a:off x="1594501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1052" name="tx1051"/>
            <p:cNvSpPr/>
            <p:nvPr/>
          </p:nvSpPr>
          <p:spPr>
            <a:xfrm rot="-3600000">
              <a:off x="1739225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27</a:t>
              </a:r>
            </a:p>
          </p:txBody>
        </p:sp>
        <p:sp>
          <p:nvSpPr>
            <p:cNvPr id="1053" name="tx1052"/>
            <p:cNvSpPr/>
            <p:nvPr/>
          </p:nvSpPr>
          <p:spPr>
            <a:xfrm rot="-3600000">
              <a:off x="1883949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29</a:t>
              </a:r>
            </a:p>
          </p:txBody>
        </p:sp>
        <p:sp>
          <p:nvSpPr>
            <p:cNvPr id="1054" name="tx1053"/>
            <p:cNvSpPr/>
            <p:nvPr/>
          </p:nvSpPr>
          <p:spPr>
            <a:xfrm rot="-3600000">
              <a:off x="2028650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31</a:t>
              </a:r>
            </a:p>
          </p:txBody>
        </p:sp>
        <p:sp>
          <p:nvSpPr>
            <p:cNvPr id="1055" name="tx1054"/>
            <p:cNvSpPr/>
            <p:nvPr/>
          </p:nvSpPr>
          <p:spPr>
            <a:xfrm rot="-3600000">
              <a:off x="2164107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02</a:t>
              </a:r>
            </a:p>
          </p:txBody>
        </p:sp>
        <p:sp>
          <p:nvSpPr>
            <p:cNvPr id="1056" name="tx1055"/>
            <p:cNvSpPr/>
            <p:nvPr/>
          </p:nvSpPr>
          <p:spPr>
            <a:xfrm rot="-3600000">
              <a:off x="2308831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04</a:t>
              </a:r>
            </a:p>
          </p:txBody>
        </p:sp>
        <p:sp>
          <p:nvSpPr>
            <p:cNvPr id="1057" name="tx1056"/>
            <p:cNvSpPr/>
            <p:nvPr/>
          </p:nvSpPr>
          <p:spPr>
            <a:xfrm rot="-3600000">
              <a:off x="2453555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06</a:t>
              </a:r>
            </a:p>
          </p:txBody>
        </p:sp>
        <p:sp>
          <p:nvSpPr>
            <p:cNvPr id="1058" name="tx1057"/>
            <p:cNvSpPr/>
            <p:nvPr/>
          </p:nvSpPr>
          <p:spPr>
            <a:xfrm rot="-3600000">
              <a:off x="2598279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1059" name="tx1058"/>
            <p:cNvSpPr/>
            <p:nvPr/>
          </p:nvSpPr>
          <p:spPr>
            <a:xfrm rot="-3600000">
              <a:off x="2743003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10</a:t>
              </a:r>
            </a:p>
          </p:txBody>
        </p:sp>
        <p:sp>
          <p:nvSpPr>
            <p:cNvPr id="1060" name="tx1059"/>
            <p:cNvSpPr/>
            <p:nvPr/>
          </p:nvSpPr>
          <p:spPr>
            <a:xfrm rot="-3600000">
              <a:off x="2887751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12</a:t>
              </a:r>
            </a:p>
          </p:txBody>
        </p:sp>
        <p:sp>
          <p:nvSpPr>
            <p:cNvPr id="1061" name="tx1060"/>
            <p:cNvSpPr/>
            <p:nvPr/>
          </p:nvSpPr>
          <p:spPr>
            <a:xfrm rot="-3600000">
              <a:off x="3032475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14</a:t>
              </a:r>
            </a:p>
          </p:txBody>
        </p:sp>
        <p:sp>
          <p:nvSpPr>
            <p:cNvPr id="1062" name="tx1061"/>
            <p:cNvSpPr/>
            <p:nvPr/>
          </p:nvSpPr>
          <p:spPr>
            <a:xfrm rot="-3600000">
              <a:off x="3177175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16</a:t>
              </a:r>
            </a:p>
          </p:txBody>
        </p:sp>
        <p:sp>
          <p:nvSpPr>
            <p:cNvPr id="1063" name="tx1062"/>
            <p:cNvSpPr/>
            <p:nvPr/>
          </p:nvSpPr>
          <p:spPr>
            <a:xfrm rot="-3600000">
              <a:off x="3321900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18</a:t>
              </a:r>
            </a:p>
          </p:txBody>
        </p:sp>
        <p:sp>
          <p:nvSpPr>
            <p:cNvPr id="1064" name="tx1063"/>
            <p:cNvSpPr/>
            <p:nvPr/>
          </p:nvSpPr>
          <p:spPr>
            <a:xfrm rot="-3600000">
              <a:off x="3466624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20</a:t>
              </a:r>
            </a:p>
          </p:txBody>
        </p:sp>
        <p:sp>
          <p:nvSpPr>
            <p:cNvPr id="1065" name="tx1064"/>
            <p:cNvSpPr/>
            <p:nvPr/>
          </p:nvSpPr>
          <p:spPr>
            <a:xfrm rot="-3600000">
              <a:off x="3611371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22</a:t>
              </a:r>
            </a:p>
          </p:txBody>
        </p:sp>
        <p:sp>
          <p:nvSpPr>
            <p:cNvPr id="1066" name="tx1065"/>
            <p:cNvSpPr/>
            <p:nvPr/>
          </p:nvSpPr>
          <p:spPr>
            <a:xfrm rot="-3600000">
              <a:off x="3756096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24</a:t>
              </a:r>
            </a:p>
          </p:txBody>
        </p:sp>
        <p:sp>
          <p:nvSpPr>
            <p:cNvPr id="1067" name="tx1066"/>
            <p:cNvSpPr/>
            <p:nvPr/>
          </p:nvSpPr>
          <p:spPr>
            <a:xfrm rot="-3600000">
              <a:off x="3900796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26</a:t>
              </a:r>
            </a:p>
          </p:txBody>
        </p:sp>
        <p:sp>
          <p:nvSpPr>
            <p:cNvPr id="1068" name="tx1067"/>
            <p:cNvSpPr/>
            <p:nvPr/>
          </p:nvSpPr>
          <p:spPr>
            <a:xfrm rot="-3600000">
              <a:off x="4045520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28</a:t>
              </a:r>
            </a:p>
          </p:txBody>
        </p:sp>
        <p:sp>
          <p:nvSpPr>
            <p:cNvPr id="1069" name="tx1068"/>
            <p:cNvSpPr/>
            <p:nvPr/>
          </p:nvSpPr>
          <p:spPr>
            <a:xfrm rot="-3600000">
              <a:off x="4190326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1070" name="tx1069"/>
            <p:cNvSpPr/>
            <p:nvPr/>
          </p:nvSpPr>
          <p:spPr>
            <a:xfrm rot="-3600000">
              <a:off x="4335027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03</a:t>
              </a:r>
            </a:p>
          </p:txBody>
        </p:sp>
        <p:sp>
          <p:nvSpPr>
            <p:cNvPr id="1071" name="tx1070"/>
            <p:cNvSpPr/>
            <p:nvPr/>
          </p:nvSpPr>
          <p:spPr>
            <a:xfrm rot="-3600000">
              <a:off x="4479774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05</a:t>
              </a:r>
            </a:p>
          </p:txBody>
        </p:sp>
        <p:sp>
          <p:nvSpPr>
            <p:cNvPr id="1072" name="tx1071"/>
            <p:cNvSpPr/>
            <p:nvPr/>
          </p:nvSpPr>
          <p:spPr>
            <a:xfrm rot="-3600000">
              <a:off x="4624498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07</a:t>
              </a:r>
            </a:p>
          </p:txBody>
        </p:sp>
        <p:sp>
          <p:nvSpPr>
            <p:cNvPr id="1073" name="tx1072"/>
            <p:cNvSpPr/>
            <p:nvPr/>
          </p:nvSpPr>
          <p:spPr>
            <a:xfrm rot="-3600000">
              <a:off x="476922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09</a:t>
              </a:r>
            </a:p>
          </p:txBody>
        </p:sp>
        <p:sp>
          <p:nvSpPr>
            <p:cNvPr id="1074" name="tx1073"/>
            <p:cNvSpPr/>
            <p:nvPr/>
          </p:nvSpPr>
          <p:spPr>
            <a:xfrm rot="-3600000">
              <a:off x="4913970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11</a:t>
              </a:r>
            </a:p>
          </p:txBody>
        </p:sp>
        <p:sp>
          <p:nvSpPr>
            <p:cNvPr id="1075" name="tx1074"/>
            <p:cNvSpPr/>
            <p:nvPr/>
          </p:nvSpPr>
          <p:spPr>
            <a:xfrm rot="-3600000">
              <a:off x="5058647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13</a:t>
              </a:r>
            </a:p>
          </p:txBody>
        </p:sp>
        <p:sp>
          <p:nvSpPr>
            <p:cNvPr id="1076" name="tx1075"/>
            <p:cNvSpPr/>
            <p:nvPr/>
          </p:nvSpPr>
          <p:spPr>
            <a:xfrm rot="-3600000">
              <a:off x="5203395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15</a:t>
              </a:r>
            </a:p>
          </p:txBody>
        </p:sp>
        <p:sp>
          <p:nvSpPr>
            <p:cNvPr id="1077" name="tx1076"/>
            <p:cNvSpPr/>
            <p:nvPr/>
          </p:nvSpPr>
          <p:spPr>
            <a:xfrm rot="-3600000">
              <a:off x="5348143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17</a:t>
              </a:r>
            </a:p>
          </p:txBody>
        </p:sp>
        <p:sp>
          <p:nvSpPr>
            <p:cNvPr id="1078" name="tx1077"/>
            <p:cNvSpPr/>
            <p:nvPr/>
          </p:nvSpPr>
          <p:spPr>
            <a:xfrm rot="-3600000">
              <a:off x="549284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19</a:t>
              </a:r>
            </a:p>
          </p:txBody>
        </p:sp>
        <p:sp>
          <p:nvSpPr>
            <p:cNvPr id="1079" name="tx1078"/>
            <p:cNvSpPr/>
            <p:nvPr/>
          </p:nvSpPr>
          <p:spPr>
            <a:xfrm rot="-3600000">
              <a:off x="5637591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21</a:t>
              </a:r>
            </a:p>
          </p:txBody>
        </p:sp>
        <p:sp>
          <p:nvSpPr>
            <p:cNvPr id="1080" name="tx1079"/>
            <p:cNvSpPr/>
            <p:nvPr/>
          </p:nvSpPr>
          <p:spPr>
            <a:xfrm rot="-3600000">
              <a:off x="5782268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23</a:t>
              </a:r>
            </a:p>
          </p:txBody>
        </p:sp>
        <p:sp>
          <p:nvSpPr>
            <p:cNvPr id="1081" name="tx1080"/>
            <p:cNvSpPr/>
            <p:nvPr/>
          </p:nvSpPr>
          <p:spPr>
            <a:xfrm rot="-3600000">
              <a:off x="5927015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25</a:t>
              </a:r>
            </a:p>
          </p:txBody>
        </p:sp>
        <p:sp>
          <p:nvSpPr>
            <p:cNvPr id="1082" name="tx1081"/>
            <p:cNvSpPr/>
            <p:nvPr/>
          </p:nvSpPr>
          <p:spPr>
            <a:xfrm rot="-3600000">
              <a:off x="6071763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27</a:t>
              </a:r>
            </a:p>
          </p:txBody>
        </p:sp>
        <p:sp>
          <p:nvSpPr>
            <p:cNvPr id="1083" name="tx1082"/>
            <p:cNvSpPr/>
            <p:nvPr/>
          </p:nvSpPr>
          <p:spPr>
            <a:xfrm rot="-3600000">
              <a:off x="6216464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29</a:t>
              </a:r>
            </a:p>
          </p:txBody>
        </p:sp>
        <p:sp>
          <p:nvSpPr>
            <p:cNvPr id="1084" name="tx1083"/>
            <p:cNvSpPr/>
            <p:nvPr/>
          </p:nvSpPr>
          <p:spPr>
            <a:xfrm rot="-3600000">
              <a:off x="6361164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31</a:t>
              </a:r>
            </a:p>
          </p:txBody>
        </p:sp>
        <p:sp>
          <p:nvSpPr>
            <p:cNvPr id="1085" name="tx1084"/>
            <p:cNvSpPr/>
            <p:nvPr/>
          </p:nvSpPr>
          <p:spPr>
            <a:xfrm rot="-3600000">
              <a:off x="6510801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02</a:t>
              </a:r>
            </a:p>
          </p:txBody>
        </p:sp>
        <p:sp>
          <p:nvSpPr>
            <p:cNvPr id="1086" name="tx1085"/>
            <p:cNvSpPr/>
            <p:nvPr/>
          </p:nvSpPr>
          <p:spPr>
            <a:xfrm rot="-3600000">
              <a:off x="6655525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04</a:t>
              </a:r>
            </a:p>
          </p:txBody>
        </p:sp>
        <p:sp>
          <p:nvSpPr>
            <p:cNvPr id="1087" name="tx1086"/>
            <p:cNvSpPr/>
            <p:nvPr/>
          </p:nvSpPr>
          <p:spPr>
            <a:xfrm rot="-3600000">
              <a:off x="6800249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06</a:t>
              </a:r>
            </a:p>
          </p:txBody>
        </p:sp>
        <p:sp>
          <p:nvSpPr>
            <p:cNvPr id="1088" name="tx1087"/>
            <p:cNvSpPr/>
            <p:nvPr/>
          </p:nvSpPr>
          <p:spPr>
            <a:xfrm rot="-3600000">
              <a:off x="6944973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08</a:t>
              </a:r>
            </a:p>
          </p:txBody>
        </p:sp>
        <p:sp>
          <p:nvSpPr>
            <p:cNvPr id="1089" name="tx1088"/>
            <p:cNvSpPr/>
            <p:nvPr/>
          </p:nvSpPr>
          <p:spPr>
            <a:xfrm rot="-3600000">
              <a:off x="7089697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10</a:t>
              </a:r>
            </a:p>
          </p:txBody>
        </p:sp>
        <p:sp>
          <p:nvSpPr>
            <p:cNvPr id="1090" name="tx1089"/>
            <p:cNvSpPr/>
            <p:nvPr/>
          </p:nvSpPr>
          <p:spPr>
            <a:xfrm rot="-3600000">
              <a:off x="7234421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12</a:t>
              </a:r>
            </a:p>
          </p:txBody>
        </p:sp>
        <p:sp>
          <p:nvSpPr>
            <p:cNvPr id="1091" name="tx1090"/>
            <p:cNvSpPr/>
            <p:nvPr/>
          </p:nvSpPr>
          <p:spPr>
            <a:xfrm>
              <a:off x="4269746" y="5752428"/>
              <a:ext cx="29508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  <p:sp>
          <p:nvSpPr>
            <p:cNvPr id="1092" name="tx1091"/>
            <p:cNvSpPr/>
            <p:nvPr/>
          </p:nvSpPr>
          <p:spPr>
            <a:xfrm rot="-5400000">
              <a:off x="-413184" y="3533554"/>
              <a:ext cx="194884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Actual (points) / Predicted (line)</a:t>
              </a:r>
            </a:p>
          </p:txBody>
        </p:sp>
        <p:sp>
          <p:nvSpPr>
            <p:cNvPr id="1093" name="rc1092"/>
            <p:cNvSpPr/>
            <p:nvPr/>
          </p:nvSpPr>
          <p:spPr>
            <a:xfrm>
              <a:off x="7660801" y="3100839"/>
              <a:ext cx="956409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4" name="tx1093"/>
            <p:cNvSpPr/>
            <p:nvPr/>
          </p:nvSpPr>
          <p:spPr>
            <a:xfrm>
              <a:off x="7730390" y="3155728"/>
              <a:ext cx="310573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</a:t>
              </a:r>
            </a:p>
          </p:txBody>
        </p:sp>
        <p:sp>
          <p:nvSpPr>
            <p:cNvPr id="1095" name="rc1094"/>
            <p:cNvSpPr/>
            <p:nvPr/>
          </p:nvSpPr>
          <p:spPr>
            <a:xfrm>
              <a:off x="7730390" y="336941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7808517" y="34475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7730390" y="358887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7808517" y="3666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7730390" y="380832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7808517" y="388645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tx1100"/>
            <p:cNvSpPr/>
            <p:nvPr/>
          </p:nvSpPr>
          <p:spPr>
            <a:xfrm>
              <a:off x="8019435" y="3437835"/>
              <a:ext cx="17391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</a:t>
              </a:r>
            </a:p>
          </p:txBody>
        </p:sp>
        <p:sp>
          <p:nvSpPr>
            <p:cNvPr id="1102" name="tx1101"/>
            <p:cNvSpPr/>
            <p:nvPr/>
          </p:nvSpPr>
          <p:spPr>
            <a:xfrm>
              <a:off x="8019435" y="3635081"/>
              <a:ext cx="52818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Linear</a:t>
              </a:r>
            </a:p>
          </p:txBody>
        </p:sp>
        <p:sp>
          <p:nvSpPr>
            <p:cNvPr id="1103" name="tx1102"/>
            <p:cNvSpPr/>
            <p:nvPr/>
          </p:nvSpPr>
          <p:spPr>
            <a:xfrm>
              <a:off x="8019435" y="3876747"/>
              <a:ext cx="22362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</a:t>
              </a:r>
            </a:p>
          </p:txBody>
        </p:sp>
        <p:sp>
          <p:nvSpPr>
            <p:cNvPr id="1104" name="tx1103"/>
            <p:cNvSpPr/>
            <p:nvPr/>
          </p:nvSpPr>
          <p:spPr>
            <a:xfrm>
              <a:off x="1312959" y="1632462"/>
              <a:ext cx="3805706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Steve's New York City Projection as of  2020-03-27</a:t>
              </a:r>
            </a:p>
          </p:txBody>
        </p:sp>
        <p:sp>
          <p:nvSpPr>
            <p:cNvPr id="1105" name="tx1104"/>
            <p:cNvSpPr/>
            <p:nvPr/>
          </p:nvSpPr>
          <p:spPr>
            <a:xfrm>
              <a:off x="5334991" y="5928170"/>
              <a:ext cx="218663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Doubling Time:  1.43 days (now:  3.34 days)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106" name="Slide Number Placeholder 5"/>
          <p:cNvSpPr>
            <a:spLocks noGrp="1"/>
          </p:cNvSpPr>
          <p:nvPr>
            <p:ph type="sldNum" sz="quarter" idx="12"/>
          </p:nvPr>
        </p:nvSpPr>
        <p:spPr>
          <a:xfrm rot="-0">
            <a:off x="7966720" y="6448250"/>
            <a:ext cx="720080" cy="365125"/>
          </a:xfrm>
        </p:spPr>
        <p:txBody>
          <a:bodyPr/>
          <a:lstStyle/>
          <a:p>
            <a:r>
              <a:rPr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45562"/>
            <a:ext cx="8229600" cy="1143000"/>
          </a:xfrm>
        </p:spPr>
        <p:txBody>
          <a:bodyPr/>
          <a:lstStyle/>
          <a:p>
            <a:r>
              <a:rPr/>
              <a:t>Santa Clara and San Mateo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95441" y="1894657"/>
              <a:ext cx="6426181" cy="340889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95441" y="5148605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095441" y="4785125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95441" y="4058164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095441" y="3331204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095441" y="2604243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3774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8754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733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8713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3692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8671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3651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8630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3610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58589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3569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88548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528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18507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33486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48466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63445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78425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93404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8384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23363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38343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53322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68301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3281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98260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240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28219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43199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58178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73158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88137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03116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618096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633075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48055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63034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78014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692993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707973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722952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737931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095441" y="4421645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095441" y="3694684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095441" y="2967724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095441" y="2240763"/>
              <a:ext cx="6426181" cy="0"/>
            </a:xfrm>
            <a:custGeom>
              <a:avLst/>
              <a:pathLst>
                <a:path w="6426181" h="0">
                  <a:moveTo>
                    <a:pt x="0" y="0"/>
                  </a:moveTo>
                  <a:lnTo>
                    <a:pt x="6426181" y="0"/>
                  </a:lnTo>
                  <a:lnTo>
                    <a:pt x="642618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16284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31264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46243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1223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6202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91182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06161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1141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120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51099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66079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81058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96038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11017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25997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40976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55956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70935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85914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894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15873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30853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45832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60812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75791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90771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05750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20729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35709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50688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65668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80647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95627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610606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25586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40565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655544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70524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685503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700483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715462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730442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745421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030014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104912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179809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54706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29603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404501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479398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554295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629192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04089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778987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3884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928781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003678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078576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153473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228370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03267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78164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53062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27959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02856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677753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752651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827548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02445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977342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052239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127137" y="4898167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202034" y="4770155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276931" y="4770155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351828" y="43900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26726" y="43072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01623" y="43072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576520" y="41411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651417" y="41411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26314" y="40036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1212" y="39523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76109" y="38695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951006" y="38350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025903" y="38089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100801" y="38089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175698" y="36662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250595" y="35977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325492" y="35436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400389" y="34792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75287" y="34155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5550184" y="33675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625081" y="33313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699978" y="33099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774876" y="3247473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849773" y="3210758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924670" y="3179232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999567" y="3133009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6074464" y="308501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6149362" y="3032468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383430" y="2049607"/>
              <a:ext cx="2846094" cy="2340305"/>
            </a:xfrm>
            <a:custGeom>
              <a:avLst/>
              <a:pathLst>
                <a:path w="2846094" h="2340305">
                  <a:moveTo>
                    <a:pt x="0" y="2340305"/>
                  </a:moveTo>
                  <a:lnTo>
                    <a:pt x="74897" y="2278718"/>
                  </a:lnTo>
                  <a:lnTo>
                    <a:pt x="149794" y="2217131"/>
                  </a:lnTo>
                  <a:lnTo>
                    <a:pt x="224691" y="2155544"/>
                  </a:lnTo>
                  <a:lnTo>
                    <a:pt x="299588" y="2093957"/>
                  </a:lnTo>
                  <a:lnTo>
                    <a:pt x="374486" y="2032370"/>
                  </a:lnTo>
                  <a:lnTo>
                    <a:pt x="449383" y="1970783"/>
                  </a:lnTo>
                  <a:lnTo>
                    <a:pt x="524280" y="1909196"/>
                  </a:lnTo>
                  <a:lnTo>
                    <a:pt x="599177" y="1847609"/>
                  </a:lnTo>
                  <a:lnTo>
                    <a:pt x="674075" y="1786022"/>
                  </a:lnTo>
                  <a:lnTo>
                    <a:pt x="748972" y="1724435"/>
                  </a:lnTo>
                  <a:lnTo>
                    <a:pt x="823869" y="1662848"/>
                  </a:lnTo>
                  <a:lnTo>
                    <a:pt x="898766" y="1601261"/>
                  </a:lnTo>
                  <a:lnTo>
                    <a:pt x="973663" y="1539674"/>
                  </a:lnTo>
                  <a:lnTo>
                    <a:pt x="1048561" y="1478087"/>
                  </a:lnTo>
                  <a:lnTo>
                    <a:pt x="1123458" y="1416500"/>
                  </a:lnTo>
                  <a:lnTo>
                    <a:pt x="1198355" y="1354913"/>
                  </a:lnTo>
                  <a:lnTo>
                    <a:pt x="1273252" y="1293326"/>
                  </a:lnTo>
                  <a:lnTo>
                    <a:pt x="1348150" y="1231739"/>
                  </a:lnTo>
                  <a:lnTo>
                    <a:pt x="1423047" y="1170152"/>
                  </a:lnTo>
                  <a:lnTo>
                    <a:pt x="1497944" y="1108565"/>
                  </a:lnTo>
                  <a:lnTo>
                    <a:pt x="1572841" y="1046978"/>
                  </a:lnTo>
                  <a:lnTo>
                    <a:pt x="1647738" y="985391"/>
                  </a:lnTo>
                  <a:lnTo>
                    <a:pt x="1722636" y="923804"/>
                  </a:lnTo>
                  <a:lnTo>
                    <a:pt x="1797533" y="862217"/>
                  </a:lnTo>
                  <a:lnTo>
                    <a:pt x="1872430" y="800630"/>
                  </a:lnTo>
                  <a:lnTo>
                    <a:pt x="1947327" y="739043"/>
                  </a:lnTo>
                  <a:lnTo>
                    <a:pt x="2022225" y="677456"/>
                  </a:lnTo>
                  <a:lnTo>
                    <a:pt x="2097122" y="615869"/>
                  </a:lnTo>
                  <a:lnTo>
                    <a:pt x="2172019" y="554282"/>
                  </a:lnTo>
                  <a:lnTo>
                    <a:pt x="2246916" y="492695"/>
                  </a:lnTo>
                  <a:lnTo>
                    <a:pt x="2321813" y="431108"/>
                  </a:lnTo>
                  <a:lnTo>
                    <a:pt x="2396711" y="369521"/>
                  </a:lnTo>
                  <a:lnTo>
                    <a:pt x="2471608" y="307934"/>
                  </a:lnTo>
                  <a:lnTo>
                    <a:pt x="2546505" y="246347"/>
                  </a:lnTo>
                  <a:lnTo>
                    <a:pt x="2621402" y="184760"/>
                  </a:lnTo>
                  <a:lnTo>
                    <a:pt x="2696300" y="123173"/>
                  </a:lnTo>
                  <a:lnTo>
                    <a:pt x="2771197" y="61586"/>
                  </a:lnTo>
                  <a:lnTo>
                    <a:pt x="2846094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1095441" y="526121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1095441" y="521905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1095441" y="518186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1095441" y="5148605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1095441" y="492976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1095441" y="480175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1095441" y="471093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1095441" y="464048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1095441" y="458292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1095441" y="453425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1095441" y="449209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1095441" y="445490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1095441" y="4421645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1095441" y="420280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1095441" y="407479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1095441" y="398397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1095441" y="3913521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1095441" y="385595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1095441" y="3807292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1095441" y="3765134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1095441" y="372794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1095441" y="3694684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1095441" y="347584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1095441" y="334783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1095441" y="325701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1095441" y="3186560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1095441" y="3128999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1095441" y="308033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1095441" y="303817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1095441" y="300098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1095441" y="2967724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1095441" y="274888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1095441" y="2620875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1095441" y="2530050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1095441" y="2459600"/>
              <a:ext cx="71999" cy="0"/>
            </a:xfrm>
            <a:custGeom>
              <a:avLst/>
              <a:pathLst>
                <a:path w="71999" h="0">
                  <a:moveTo>
                    <a:pt x="0" y="0"/>
                  </a:moveTo>
                  <a:lnTo>
                    <a:pt x="71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1095441" y="2402038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1095441" y="2353371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1095441" y="2311213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1095441" y="2274027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1095441" y="2240763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1095441" y="2021926"/>
              <a:ext cx="36000" cy="0"/>
            </a:xfrm>
            <a:custGeom>
              <a:avLst/>
              <a:pathLst>
                <a:path w="36000" h="0">
                  <a:moveTo>
                    <a:pt x="0" y="0"/>
                  </a:moveTo>
                  <a:lnTo>
                    <a:pt x="36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5806477" y="2473170"/>
              <a:ext cx="1423047" cy="813458"/>
            </a:xfrm>
            <a:custGeom>
              <a:avLst/>
              <a:pathLst>
                <a:path w="1423047" h="813458">
                  <a:moveTo>
                    <a:pt x="0" y="813458"/>
                  </a:moveTo>
                  <a:lnTo>
                    <a:pt x="74897" y="770644"/>
                  </a:lnTo>
                  <a:lnTo>
                    <a:pt x="149794" y="727830"/>
                  </a:lnTo>
                  <a:lnTo>
                    <a:pt x="224691" y="685017"/>
                  </a:lnTo>
                  <a:lnTo>
                    <a:pt x="299588" y="642203"/>
                  </a:lnTo>
                  <a:lnTo>
                    <a:pt x="374486" y="599390"/>
                  </a:lnTo>
                  <a:lnTo>
                    <a:pt x="449383" y="556576"/>
                  </a:lnTo>
                  <a:lnTo>
                    <a:pt x="524280" y="513763"/>
                  </a:lnTo>
                  <a:lnTo>
                    <a:pt x="599177" y="470949"/>
                  </a:lnTo>
                  <a:lnTo>
                    <a:pt x="674075" y="428135"/>
                  </a:lnTo>
                  <a:lnTo>
                    <a:pt x="748972" y="385322"/>
                  </a:lnTo>
                  <a:lnTo>
                    <a:pt x="823869" y="342508"/>
                  </a:lnTo>
                  <a:lnTo>
                    <a:pt x="898766" y="299695"/>
                  </a:lnTo>
                  <a:lnTo>
                    <a:pt x="973663" y="256881"/>
                  </a:lnTo>
                  <a:lnTo>
                    <a:pt x="1048561" y="214067"/>
                  </a:lnTo>
                  <a:lnTo>
                    <a:pt x="1123458" y="171254"/>
                  </a:lnTo>
                  <a:lnTo>
                    <a:pt x="1198355" y="128440"/>
                  </a:lnTo>
                  <a:lnTo>
                    <a:pt x="1273252" y="85627"/>
                  </a:lnTo>
                  <a:lnTo>
                    <a:pt x="1348150" y="42813"/>
                  </a:lnTo>
                  <a:lnTo>
                    <a:pt x="1423047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tx974"/>
            <p:cNvSpPr/>
            <p:nvPr/>
          </p:nvSpPr>
          <p:spPr>
            <a:xfrm>
              <a:off x="908500" y="437995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76" name="tx975"/>
            <p:cNvSpPr/>
            <p:nvPr/>
          </p:nvSpPr>
          <p:spPr>
            <a:xfrm>
              <a:off x="846345" y="365299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77" name="tx976"/>
            <p:cNvSpPr/>
            <p:nvPr/>
          </p:nvSpPr>
          <p:spPr>
            <a:xfrm>
              <a:off x="753139" y="2911571"/>
              <a:ext cx="279672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</a:t>
              </a:r>
            </a:p>
          </p:txBody>
        </p:sp>
        <p:sp>
          <p:nvSpPr>
            <p:cNvPr id="978" name="tx977"/>
            <p:cNvSpPr/>
            <p:nvPr/>
          </p:nvSpPr>
          <p:spPr>
            <a:xfrm>
              <a:off x="690983" y="2184610"/>
              <a:ext cx="341828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10,000</a:t>
              </a:r>
            </a:p>
          </p:txBody>
        </p:sp>
        <p:sp>
          <p:nvSpPr>
            <p:cNvPr id="979" name="pl978"/>
            <p:cNvSpPr/>
            <p:nvPr/>
          </p:nvSpPr>
          <p:spPr>
            <a:xfrm>
              <a:off x="1060647" y="4421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1060647" y="36946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1060647" y="29677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1060647" y="2240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116284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131264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146243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161223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176202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191182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206161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221141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236120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251099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266079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281058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296038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311017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325997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340976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355956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370935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385914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400894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415873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430853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445832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460812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475791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90771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505750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520729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535709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550688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65668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80647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95627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610606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625586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640565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655544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6705243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685503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700483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715462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730442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7454216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tx1025"/>
            <p:cNvSpPr/>
            <p:nvPr/>
          </p:nvSpPr>
          <p:spPr>
            <a:xfrm rot="-3600000">
              <a:off x="945093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19</a:t>
              </a:r>
            </a:p>
          </p:txBody>
        </p:sp>
        <p:sp>
          <p:nvSpPr>
            <p:cNvPr id="1027" name="tx1026"/>
            <p:cNvSpPr/>
            <p:nvPr/>
          </p:nvSpPr>
          <p:spPr>
            <a:xfrm rot="-3600000">
              <a:off x="1094887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21</a:t>
              </a:r>
            </a:p>
          </p:txBody>
        </p:sp>
        <p:sp>
          <p:nvSpPr>
            <p:cNvPr id="1028" name="tx1027"/>
            <p:cNvSpPr/>
            <p:nvPr/>
          </p:nvSpPr>
          <p:spPr>
            <a:xfrm rot="-3600000">
              <a:off x="1244658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23</a:t>
              </a:r>
            </a:p>
          </p:txBody>
        </p:sp>
        <p:sp>
          <p:nvSpPr>
            <p:cNvPr id="1029" name="tx1028"/>
            <p:cNvSpPr/>
            <p:nvPr/>
          </p:nvSpPr>
          <p:spPr>
            <a:xfrm rot="-3600000">
              <a:off x="1394476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1030" name="tx1029"/>
            <p:cNvSpPr/>
            <p:nvPr/>
          </p:nvSpPr>
          <p:spPr>
            <a:xfrm rot="-3600000">
              <a:off x="1544271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27</a:t>
              </a:r>
            </a:p>
          </p:txBody>
        </p:sp>
        <p:sp>
          <p:nvSpPr>
            <p:cNvPr id="1031" name="tx1030"/>
            <p:cNvSpPr/>
            <p:nvPr/>
          </p:nvSpPr>
          <p:spPr>
            <a:xfrm rot="-3600000">
              <a:off x="1694065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29</a:t>
              </a:r>
            </a:p>
          </p:txBody>
        </p:sp>
        <p:sp>
          <p:nvSpPr>
            <p:cNvPr id="1032" name="tx1031"/>
            <p:cNvSpPr/>
            <p:nvPr/>
          </p:nvSpPr>
          <p:spPr>
            <a:xfrm rot="-3600000">
              <a:off x="1843836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31</a:t>
              </a:r>
            </a:p>
          </p:txBody>
        </p:sp>
        <p:sp>
          <p:nvSpPr>
            <p:cNvPr id="1033" name="tx1032"/>
            <p:cNvSpPr/>
            <p:nvPr/>
          </p:nvSpPr>
          <p:spPr>
            <a:xfrm rot="-3600000">
              <a:off x="1984363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02</a:t>
              </a:r>
            </a:p>
          </p:txBody>
        </p:sp>
        <p:sp>
          <p:nvSpPr>
            <p:cNvPr id="1034" name="tx1033"/>
            <p:cNvSpPr/>
            <p:nvPr/>
          </p:nvSpPr>
          <p:spPr>
            <a:xfrm rot="-3600000">
              <a:off x="2134158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04</a:t>
              </a:r>
            </a:p>
          </p:txBody>
        </p:sp>
        <p:sp>
          <p:nvSpPr>
            <p:cNvPr id="1035" name="tx1034"/>
            <p:cNvSpPr/>
            <p:nvPr/>
          </p:nvSpPr>
          <p:spPr>
            <a:xfrm rot="-3600000">
              <a:off x="2283952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06</a:t>
              </a:r>
            </a:p>
          </p:txBody>
        </p:sp>
        <p:sp>
          <p:nvSpPr>
            <p:cNvPr id="1036" name="tx1035"/>
            <p:cNvSpPr/>
            <p:nvPr/>
          </p:nvSpPr>
          <p:spPr>
            <a:xfrm rot="-3600000">
              <a:off x="2433747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1037" name="tx1036"/>
            <p:cNvSpPr/>
            <p:nvPr/>
          </p:nvSpPr>
          <p:spPr>
            <a:xfrm rot="-3600000">
              <a:off x="2583541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10</a:t>
              </a:r>
            </a:p>
          </p:txBody>
        </p:sp>
        <p:sp>
          <p:nvSpPr>
            <p:cNvPr id="1038" name="tx1037"/>
            <p:cNvSpPr/>
            <p:nvPr/>
          </p:nvSpPr>
          <p:spPr>
            <a:xfrm rot="-3600000">
              <a:off x="2733359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12</a:t>
              </a:r>
            </a:p>
          </p:txBody>
        </p:sp>
        <p:sp>
          <p:nvSpPr>
            <p:cNvPr id="1039" name="tx1038"/>
            <p:cNvSpPr/>
            <p:nvPr/>
          </p:nvSpPr>
          <p:spPr>
            <a:xfrm rot="-3600000">
              <a:off x="2883154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14</a:t>
              </a:r>
            </a:p>
          </p:txBody>
        </p:sp>
        <p:sp>
          <p:nvSpPr>
            <p:cNvPr id="1040" name="tx1039"/>
            <p:cNvSpPr/>
            <p:nvPr/>
          </p:nvSpPr>
          <p:spPr>
            <a:xfrm rot="-3600000">
              <a:off x="3032925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16</a:t>
              </a:r>
            </a:p>
          </p:txBody>
        </p:sp>
        <p:sp>
          <p:nvSpPr>
            <p:cNvPr id="1041" name="tx1040"/>
            <p:cNvSpPr/>
            <p:nvPr/>
          </p:nvSpPr>
          <p:spPr>
            <a:xfrm rot="-3600000">
              <a:off x="3182719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18</a:t>
              </a:r>
            </a:p>
          </p:txBody>
        </p:sp>
        <p:sp>
          <p:nvSpPr>
            <p:cNvPr id="1042" name="tx1041"/>
            <p:cNvSpPr/>
            <p:nvPr/>
          </p:nvSpPr>
          <p:spPr>
            <a:xfrm rot="-3600000">
              <a:off x="3332513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20</a:t>
              </a:r>
            </a:p>
          </p:txBody>
        </p:sp>
        <p:sp>
          <p:nvSpPr>
            <p:cNvPr id="1043" name="tx1042"/>
            <p:cNvSpPr/>
            <p:nvPr/>
          </p:nvSpPr>
          <p:spPr>
            <a:xfrm rot="-3600000">
              <a:off x="3482331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22</a:t>
              </a:r>
            </a:p>
          </p:txBody>
        </p:sp>
        <p:sp>
          <p:nvSpPr>
            <p:cNvPr id="1044" name="tx1043"/>
            <p:cNvSpPr/>
            <p:nvPr/>
          </p:nvSpPr>
          <p:spPr>
            <a:xfrm rot="-3600000">
              <a:off x="3632126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24</a:t>
              </a:r>
            </a:p>
          </p:txBody>
        </p:sp>
        <p:sp>
          <p:nvSpPr>
            <p:cNvPr id="1045" name="tx1044"/>
            <p:cNvSpPr/>
            <p:nvPr/>
          </p:nvSpPr>
          <p:spPr>
            <a:xfrm rot="-3600000">
              <a:off x="3781897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26</a:t>
              </a:r>
            </a:p>
          </p:txBody>
        </p:sp>
        <p:sp>
          <p:nvSpPr>
            <p:cNvPr id="1046" name="tx1045"/>
            <p:cNvSpPr/>
            <p:nvPr/>
          </p:nvSpPr>
          <p:spPr>
            <a:xfrm rot="-3600000">
              <a:off x="3931691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28</a:t>
              </a:r>
            </a:p>
          </p:txBody>
        </p:sp>
        <p:sp>
          <p:nvSpPr>
            <p:cNvPr id="1047" name="tx1046"/>
            <p:cNvSpPr/>
            <p:nvPr/>
          </p:nvSpPr>
          <p:spPr>
            <a:xfrm rot="-3600000">
              <a:off x="4081567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1048" name="tx1047"/>
            <p:cNvSpPr/>
            <p:nvPr/>
          </p:nvSpPr>
          <p:spPr>
            <a:xfrm rot="-3600000">
              <a:off x="4231338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03</a:t>
              </a:r>
            </a:p>
          </p:txBody>
        </p:sp>
        <p:sp>
          <p:nvSpPr>
            <p:cNvPr id="1049" name="tx1048"/>
            <p:cNvSpPr/>
            <p:nvPr/>
          </p:nvSpPr>
          <p:spPr>
            <a:xfrm rot="-3600000">
              <a:off x="4381156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05</a:t>
              </a:r>
            </a:p>
          </p:txBody>
        </p:sp>
        <p:sp>
          <p:nvSpPr>
            <p:cNvPr id="1050" name="tx1049"/>
            <p:cNvSpPr/>
            <p:nvPr/>
          </p:nvSpPr>
          <p:spPr>
            <a:xfrm rot="-3600000">
              <a:off x="4530951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07</a:t>
              </a:r>
            </a:p>
          </p:txBody>
        </p:sp>
        <p:sp>
          <p:nvSpPr>
            <p:cNvPr id="1051" name="tx1050"/>
            <p:cNvSpPr/>
            <p:nvPr/>
          </p:nvSpPr>
          <p:spPr>
            <a:xfrm rot="-3600000">
              <a:off x="4680745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09</a:t>
              </a:r>
            </a:p>
          </p:txBody>
        </p:sp>
        <p:sp>
          <p:nvSpPr>
            <p:cNvPr id="1052" name="tx1051"/>
            <p:cNvSpPr/>
            <p:nvPr/>
          </p:nvSpPr>
          <p:spPr>
            <a:xfrm rot="-3600000">
              <a:off x="4830563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11</a:t>
              </a:r>
            </a:p>
          </p:txBody>
        </p:sp>
        <p:sp>
          <p:nvSpPr>
            <p:cNvPr id="1053" name="tx1052"/>
            <p:cNvSpPr/>
            <p:nvPr/>
          </p:nvSpPr>
          <p:spPr>
            <a:xfrm rot="-3600000">
              <a:off x="4980311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13</a:t>
              </a:r>
            </a:p>
          </p:txBody>
        </p:sp>
        <p:sp>
          <p:nvSpPr>
            <p:cNvPr id="1054" name="tx1053"/>
            <p:cNvSpPr/>
            <p:nvPr/>
          </p:nvSpPr>
          <p:spPr>
            <a:xfrm rot="-3600000">
              <a:off x="5130129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15</a:t>
              </a:r>
            </a:p>
          </p:txBody>
        </p:sp>
        <p:sp>
          <p:nvSpPr>
            <p:cNvPr id="1055" name="tx1054"/>
            <p:cNvSpPr/>
            <p:nvPr/>
          </p:nvSpPr>
          <p:spPr>
            <a:xfrm rot="-3600000">
              <a:off x="5279947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17</a:t>
              </a:r>
            </a:p>
          </p:txBody>
        </p:sp>
        <p:sp>
          <p:nvSpPr>
            <p:cNvPr id="1056" name="tx1055"/>
            <p:cNvSpPr/>
            <p:nvPr/>
          </p:nvSpPr>
          <p:spPr>
            <a:xfrm rot="-3600000">
              <a:off x="5429718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19</a:t>
              </a:r>
            </a:p>
          </p:txBody>
        </p:sp>
        <p:sp>
          <p:nvSpPr>
            <p:cNvPr id="1057" name="tx1056"/>
            <p:cNvSpPr/>
            <p:nvPr/>
          </p:nvSpPr>
          <p:spPr>
            <a:xfrm rot="-3600000">
              <a:off x="5579536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21</a:t>
              </a:r>
            </a:p>
          </p:txBody>
        </p:sp>
        <p:sp>
          <p:nvSpPr>
            <p:cNvPr id="1058" name="tx1057"/>
            <p:cNvSpPr/>
            <p:nvPr/>
          </p:nvSpPr>
          <p:spPr>
            <a:xfrm rot="-3600000">
              <a:off x="5729283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23</a:t>
              </a:r>
            </a:p>
          </p:txBody>
        </p:sp>
        <p:sp>
          <p:nvSpPr>
            <p:cNvPr id="1059" name="tx1058"/>
            <p:cNvSpPr/>
            <p:nvPr/>
          </p:nvSpPr>
          <p:spPr>
            <a:xfrm rot="-3600000">
              <a:off x="5879101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25</a:t>
              </a:r>
            </a:p>
          </p:txBody>
        </p:sp>
        <p:sp>
          <p:nvSpPr>
            <p:cNvPr id="1060" name="tx1059"/>
            <p:cNvSpPr/>
            <p:nvPr/>
          </p:nvSpPr>
          <p:spPr>
            <a:xfrm rot="-3600000">
              <a:off x="6028919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27</a:t>
              </a:r>
            </a:p>
          </p:txBody>
        </p:sp>
        <p:sp>
          <p:nvSpPr>
            <p:cNvPr id="1061" name="tx1060"/>
            <p:cNvSpPr/>
            <p:nvPr/>
          </p:nvSpPr>
          <p:spPr>
            <a:xfrm rot="-3600000">
              <a:off x="6178690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29</a:t>
              </a:r>
            </a:p>
          </p:txBody>
        </p:sp>
        <p:sp>
          <p:nvSpPr>
            <p:cNvPr id="1062" name="tx1061"/>
            <p:cNvSpPr/>
            <p:nvPr/>
          </p:nvSpPr>
          <p:spPr>
            <a:xfrm rot="-3600000">
              <a:off x="6328461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31</a:t>
              </a:r>
            </a:p>
          </p:txBody>
        </p:sp>
        <p:sp>
          <p:nvSpPr>
            <p:cNvPr id="1063" name="tx1062"/>
            <p:cNvSpPr/>
            <p:nvPr/>
          </p:nvSpPr>
          <p:spPr>
            <a:xfrm rot="-3600000">
              <a:off x="6483168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02</a:t>
              </a:r>
            </a:p>
          </p:txBody>
        </p:sp>
        <p:sp>
          <p:nvSpPr>
            <p:cNvPr id="1064" name="tx1063"/>
            <p:cNvSpPr/>
            <p:nvPr/>
          </p:nvSpPr>
          <p:spPr>
            <a:xfrm rot="-3600000">
              <a:off x="6632962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04</a:t>
              </a:r>
            </a:p>
          </p:txBody>
        </p:sp>
        <p:sp>
          <p:nvSpPr>
            <p:cNvPr id="1065" name="tx1064"/>
            <p:cNvSpPr/>
            <p:nvPr/>
          </p:nvSpPr>
          <p:spPr>
            <a:xfrm rot="-3600000">
              <a:off x="6782756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06</a:t>
              </a:r>
            </a:p>
          </p:txBody>
        </p:sp>
        <p:sp>
          <p:nvSpPr>
            <p:cNvPr id="1066" name="tx1065"/>
            <p:cNvSpPr/>
            <p:nvPr/>
          </p:nvSpPr>
          <p:spPr>
            <a:xfrm rot="-3600000">
              <a:off x="6932551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08</a:t>
              </a:r>
            </a:p>
          </p:txBody>
        </p:sp>
        <p:sp>
          <p:nvSpPr>
            <p:cNvPr id="1067" name="tx1066"/>
            <p:cNvSpPr/>
            <p:nvPr/>
          </p:nvSpPr>
          <p:spPr>
            <a:xfrm rot="-3600000">
              <a:off x="7082345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10</a:t>
              </a:r>
            </a:p>
          </p:txBody>
        </p:sp>
        <p:sp>
          <p:nvSpPr>
            <p:cNvPr id="1068" name="tx1067"/>
            <p:cNvSpPr/>
            <p:nvPr/>
          </p:nvSpPr>
          <p:spPr>
            <a:xfrm rot="-3600000">
              <a:off x="7232140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12</a:t>
              </a:r>
            </a:p>
          </p:txBody>
        </p:sp>
        <p:sp>
          <p:nvSpPr>
            <p:cNvPr id="1069" name="tx1068"/>
            <p:cNvSpPr/>
            <p:nvPr/>
          </p:nvSpPr>
          <p:spPr>
            <a:xfrm>
              <a:off x="4160988" y="5752428"/>
              <a:ext cx="29508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  <p:sp>
          <p:nvSpPr>
            <p:cNvPr id="1070" name="tx1069"/>
            <p:cNvSpPr/>
            <p:nvPr/>
          </p:nvSpPr>
          <p:spPr>
            <a:xfrm rot="-5400000">
              <a:off x="-413184" y="3533554"/>
              <a:ext cx="194884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Actual (points) / Predicted (line)</a:t>
              </a:r>
            </a:p>
          </p:txBody>
        </p:sp>
        <p:sp>
          <p:nvSpPr>
            <p:cNvPr id="1071" name="rc1070"/>
            <p:cNvSpPr/>
            <p:nvPr/>
          </p:nvSpPr>
          <p:spPr>
            <a:xfrm>
              <a:off x="7660801" y="3100839"/>
              <a:ext cx="956409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2" name="tx1071"/>
            <p:cNvSpPr/>
            <p:nvPr/>
          </p:nvSpPr>
          <p:spPr>
            <a:xfrm>
              <a:off x="7730390" y="3155728"/>
              <a:ext cx="310573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</a:t>
              </a:r>
            </a:p>
          </p:txBody>
        </p:sp>
        <p:sp>
          <p:nvSpPr>
            <p:cNvPr id="1073" name="rc1072"/>
            <p:cNvSpPr/>
            <p:nvPr/>
          </p:nvSpPr>
          <p:spPr>
            <a:xfrm>
              <a:off x="7730390" y="336941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7808517" y="34475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7730390" y="358887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7808517" y="3666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7730390" y="380832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7808517" y="388645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tx1078"/>
            <p:cNvSpPr/>
            <p:nvPr/>
          </p:nvSpPr>
          <p:spPr>
            <a:xfrm>
              <a:off x="8019435" y="3437835"/>
              <a:ext cx="17391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</a:t>
              </a:r>
            </a:p>
          </p:txBody>
        </p:sp>
        <p:sp>
          <p:nvSpPr>
            <p:cNvPr id="1080" name="tx1079"/>
            <p:cNvSpPr/>
            <p:nvPr/>
          </p:nvSpPr>
          <p:spPr>
            <a:xfrm>
              <a:off x="8019435" y="3635081"/>
              <a:ext cx="52818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Linear</a:t>
              </a:r>
            </a:p>
          </p:txBody>
        </p:sp>
        <p:sp>
          <p:nvSpPr>
            <p:cNvPr id="1081" name="tx1080"/>
            <p:cNvSpPr/>
            <p:nvPr/>
          </p:nvSpPr>
          <p:spPr>
            <a:xfrm>
              <a:off x="8019435" y="3876747"/>
              <a:ext cx="22362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</a:t>
              </a:r>
            </a:p>
          </p:txBody>
        </p:sp>
        <p:sp>
          <p:nvSpPr>
            <p:cNvPr id="1082" name="tx1081"/>
            <p:cNvSpPr/>
            <p:nvPr/>
          </p:nvSpPr>
          <p:spPr>
            <a:xfrm>
              <a:off x="1095441" y="1632462"/>
              <a:ext cx="4812692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Steve's Santa Clara and San Mateo Projection as of  2020-03-27</a:t>
              </a:r>
            </a:p>
          </p:txBody>
        </p:sp>
        <p:sp>
          <p:nvSpPr>
            <p:cNvPr id="1083" name="tx1082"/>
            <p:cNvSpPr/>
            <p:nvPr/>
          </p:nvSpPr>
          <p:spPr>
            <a:xfrm>
              <a:off x="5334991" y="5928170"/>
              <a:ext cx="218663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Doubling Time:  3.55 days (now:  5.11 days)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84" name="Slide Number Placeholder 5"/>
          <p:cNvSpPr>
            <a:spLocks noGrp="1"/>
          </p:cNvSpPr>
          <p:nvPr>
            <p:ph type="sldNum" sz="quarter" idx="12"/>
          </p:nvPr>
        </p:nvSpPr>
        <p:spPr>
          <a:xfrm rot="-0">
            <a:off x="7966720" y="6448250"/>
            <a:ext cx="720080" cy="365125"/>
          </a:xfrm>
        </p:spPr>
        <p:txBody>
          <a:bodyPr/>
          <a:lstStyle/>
          <a:p>
            <a:r>
              <a:rPr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457200" y="45562"/>
            <a:ext cx="8229600" cy="1143000"/>
          </a:xfrm>
        </p:spPr>
        <p:txBody>
          <a:bodyPr/>
          <a:lstStyle/>
          <a:p>
            <a:r>
              <a:rPr/>
              <a:t>Santa Francisco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33286" y="1894657"/>
              <a:ext cx="6488337" cy="340889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33286" y="4945265"/>
              <a:ext cx="6488337" cy="0"/>
            </a:xfrm>
            <a:custGeom>
              <a:avLst/>
              <a:pathLst>
                <a:path w="6488337" h="0">
                  <a:moveTo>
                    <a:pt x="0" y="0"/>
                  </a:moveTo>
                  <a:lnTo>
                    <a:pt x="6488337" y="0"/>
                  </a:lnTo>
                  <a:lnTo>
                    <a:pt x="64883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033286" y="3923300"/>
              <a:ext cx="6488337" cy="0"/>
            </a:xfrm>
            <a:custGeom>
              <a:avLst/>
              <a:pathLst>
                <a:path w="6488337" h="0">
                  <a:moveTo>
                    <a:pt x="0" y="0"/>
                  </a:moveTo>
                  <a:lnTo>
                    <a:pt x="6488337" y="0"/>
                  </a:lnTo>
                  <a:lnTo>
                    <a:pt x="64883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33286" y="2901336"/>
              <a:ext cx="6488337" cy="0"/>
            </a:xfrm>
            <a:custGeom>
              <a:avLst/>
              <a:pathLst>
                <a:path w="6488337" h="0">
                  <a:moveTo>
                    <a:pt x="0" y="0"/>
                  </a:moveTo>
                  <a:lnTo>
                    <a:pt x="6488337" y="0"/>
                  </a:lnTo>
                  <a:lnTo>
                    <a:pt x="648833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17696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2821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7945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63069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8194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3318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8442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23567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8691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53815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68940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84064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9188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14313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9437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44561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9686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74810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89934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5059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0183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35307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50431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65556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80680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95804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10929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26053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41177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63023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71426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86550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601675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616799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631923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647048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6621726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677296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692421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707545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22669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737794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033286" y="4434283"/>
              <a:ext cx="6488337" cy="0"/>
            </a:xfrm>
            <a:custGeom>
              <a:avLst/>
              <a:pathLst>
                <a:path w="6488337" h="0">
                  <a:moveTo>
                    <a:pt x="0" y="0"/>
                  </a:moveTo>
                  <a:lnTo>
                    <a:pt x="6488337" y="0"/>
                  </a:lnTo>
                  <a:lnTo>
                    <a:pt x="64883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033286" y="3412318"/>
              <a:ext cx="6488337" cy="0"/>
            </a:xfrm>
            <a:custGeom>
              <a:avLst/>
              <a:pathLst>
                <a:path w="6488337" h="0">
                  <a:moveTo>
                    <a:pt x="0" y="0"/>
                  </a:moveTo>
                  <a:lnTo>
                    <a:pt x="6488337" y="0"/>
                  </a:lnTo>
                  <a:lnTo>
                    <a:pt x="64883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033286" y="2390354"/>
              <a:ext cx="6488337" cy="0"/>
            </a:xfrm>
            <a:custGeom>
              <a:avLst/>
              <a:pathLst>
                <a:path w="6488337" h="0">
                  <a:moveTo>
                    <a:pt x="0" y="0"/>
                  </a:moveTo>
                  <a:lnTo>
                    <a:pt x="6488337" y="0"/>
                  </a:lnTo>
                  <a:lnTo>
                    <a:pt x="648833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10134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25258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40383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5507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706319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85756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0880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16004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1129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6253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61377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765022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91626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06750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21875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36999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52123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67248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82372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97496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12621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277455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42869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57994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73118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88242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03367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18491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336158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48740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63864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78988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94113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609237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24361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639486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654610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669734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848591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699983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7151077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302320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7453564" y="1894657"/>
              <a:ext cx="0" cy="3408897"/>
            </a:xfrm>
            <a:custGeom>
              <a:avLst/>
              <a:pathLst>
                <a:path w="0" h="3408897">
                  <a:moveTo>
                    <a:pt x="0" y="340889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548340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623962" y="5117004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699583" y="44494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775205" y="44494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850826" y="42227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926448" y="42227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5002070" y="41418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5077691" y="41418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153313" y="40330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5228935" y="39457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5304556" y="3821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380178" y="37873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5455800" y="37552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531421" y="36795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607043" y="35390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682665" y="34581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758286" y="34581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833908" y="33465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909530" y="32608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985151" y="3194879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6060773" y="3124797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6136394" y="3024762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731184" y="2049607"/>
              <a:ext cx="2495514" cy="2438697"/>
            </a:xfrm>
            <a:custGeom>
              <a:avLst/>
              <a:pathLst>
                <a:path w="2495514" h="2438697">
                  <a:moveTo>
                    <a:pt x="0" y="2438697"/>
                  </a:moveTo>
                  <a:lnTo>
                    <a:pt x="75621" y="2364797"/>
                  </a:lnTo>
                  <a:lnTo>
                    <a:pt x="151243" y="2290897"/>
                  </a:lnTo>
                  <a:lnTo>
                    <a:pt x="226864" y="2216997"/>
                  </a:lnTo>
                  <a:lnTo>
                    <a:pt x="302486" y="2143097"/>
                  </a:lnTo>
                  <a:lnTo>
                    <a:pt x="378108" y="2069197"/>
                  </a:lnTo>
                  <a:lnTo>
                    <a:pt x="453729" y="1995297"/>
                  </a:lnTo>
                  <a:lnTo>
                    <a:pt x="529351" y="1921397"/>
                  </a:lnTo>
                  <a:lnTo>
                    <a:pt x="604973" y="1847497"/>
                  </a:lnTo>
                  <a:lnTo>
                    <a:pt x="680594" y="1773597"/>
                  </a:lnTo>
                  <a:lnTo>
                    <a:pt x="756216" y="1699697"/>
                  </a:lnTo>
                  <a:lnTo>
                    <a:pt x="831838" y="1625798"/>
                  </a:lnTo>
                  <a:lnTo>
                    <a:pt x="907459" y="1551898"/>
                  </a:lnTo>
                  <a:lnTo>
                    <a:pt x="983081" y="1477998"/>
                  </a:lnTo>
                  <a:lnTo>
                    <a:pt x="1058703" y="1404098"/>
                  </a:lnTo>
                  <a:lnTo>
                    <a:pt x="1134324" y="1330198"/>
                  </a:lnTo>
                  <a:lnTo>
                    <a:pt x="1209946" y="1256298"/>
                  </a:lnTo>
                  <a:lnTo>
                    <a:pt x="1285567" y="1182398"/>
                  </a:lnTo>
                  <a:lnTo>
                    <a:pt x="1361189" y="1108498"/>
                  </a:lnTo>
                  <a:lnTo>
                    <a:pt x="1436811" y="1034598"/>
                  </a:lnTo>
                  <a:lnTo>
                    <a:pt x="1512432" y="960698"/>
                  </a:lnTo>
                  <a:lnTo>
                    <a:pt x="1588054" y="886798"/>
                  </a:lnTo>
                  <a:lnTo>
                    <a:pt x="1663676" y="812899"/>
                  </a:lnTo>
                  <a:lnTo>
                    <a:pt x="1739297" y="738999"/>
                  </a:lnTo>
                  <a:lnTo>
                    <a:pt x="1814919" y="665099"/>
                  </a:lnTo>
                  <a:lnTo>
                    <a:pt x="1890541" y="591199"/>
                  </a:lnTo>
                  <a:lnTo>
                    <a:pt x="1966162" y="517299"/>
                  </a:lnTo>
                  <a:lnTo>
                    <a:pt x="2041784" y="443399"/>
                  </a:lnTo>
                  <a:lnTo>
                    <a:pt x="2117406" y="369499"/>
                  </a:lnTo>
                  <a:lnTo>
                    <a:pt x="2193027" y="295599"/>
                  </a:lnTo>
                  <a:lnTo>
                    <a:pt x="2268649" y="221699"/>
                  </a:lnTo>
                  <a:lnTo>
                    <a:pt x="2344271" y="147799"/>
                  </a:lnTo>
                  <a:lnTo>
                    <a:pt x="2419892" y="73899"/>
                  </a:lnTo>
                  <a:lnTo>
                    <a:pt x="2495514" y="0"/>
                  </a:lnTo>
                </a:path>
              </a:pathLst>
            </a:custGeom>
            <a:ln w="27101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7521623" y="5231555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7521623" y="5267555"/>
              <a:ext cx="0" cy="36000"/>
            </a:xfrm>
            <a:custGeom>
              <a:avLst/>
              <a:pathLst>
                <a:path w="0" h="36000">
                  <a:moveTo>
                    <a:pt x="0" y="36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7521623" y="5195555"/>
              <a:ext cx="0" cy="107999"/>
            </a:xfrm>
            <a:custGeom>
              <a:avLst/>
              <a:pathLst>
                <a:path w="0" h="107999">
                  <a:moveTo>
                    <a:pt x="0" y="10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1033286" y="5148605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1033286" y="4968646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033286" y="4840963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033286" y="4741925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033286" y="4661004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033286" y="4592587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033286" y="4533321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033286" y="4481045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033286" y="4434283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033286" y="4126641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033286" y="3946682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033286" y="3818999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033286" y="3719960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033286" y="3639040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033286" y="3570623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033286" y="3511357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033286" y="3459081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033286" y="341231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033286" y="3104676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033286" y="2924717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1033286" y="2797034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1033286" y="2697996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033286" y="2617075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033286" y="2548658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033286" y="2489392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033286" y="2437116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033286" y="2390354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033286" y="2082712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033286" y="1902753"/>
              <a:ext cx="35999" cy="0"/>
            </a:xfrm>
            <a:custGeom>
              <a:avLst/>
              <a:pathLst>
                <a:path w="35999" h="0">
                  <a:moveTo>
                    <a:pt x="0" y="0"/>
                  </a:moveTo>
                  <a:lnTo>
                    <a:pt x="35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tx924"/>
            <p:cNvSpPr/>
            <p:nvPr/>
          </p:nvSpPr>
          <p:spPr>
            <a:xfrm>
              <a:off x="846345" y="439259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784189" y="33706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27" name="tx926"/>
            <p:cNvSpPr/>
            <p:nvPr/>
          </p:nvSpPr>
          <p:spPr>
            <a:xfrm>
              <a:off x="690983" y="2334201"/>
              <a:ext cx="279672" cy="961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1,000</a:t>
              </a:r>
            </a:p>
          </p:txBody>
        </p:sp>
        <p:sp>
          <p:nvSpPr>
            <p:cNvPr id="928" name="pl927"/>
            <p:cNvSpPr/>
            <p:nvPr/>
          </p:nvSpPr>
          <p:spPr>
            <a:xfrm>
              <a:off x="998491" y="44342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998491" y="34123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998491" y="2390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110134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125258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140383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155507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1706319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185756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00880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16004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31129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46253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61377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765022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91626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306750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321875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336999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352123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367248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382372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397496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412621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4277455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442869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457994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473118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488242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503367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518491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5336158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548740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563864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578988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594113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609237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624361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639486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654610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669734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6848591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699983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7151077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7302320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7453564" y="530355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tx973"/>
            <p:cNvSpPr/>
            <p:nvPr/>
          </p:nvSpPr>
          <p:spPr>
            <a:xfrm rot="-3600000">
              <a:off x="883589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19</a:t>
              </a:r>
            </a:p>
          </p:txBody>
        </p:sp>
        <p:sp>
          <p:nvSpPr>
            <p:cNvPr id="975" name="tx974"/>
            <p:cNvSpPr/>
            <p:nvPr/>
          </p:nvSpPr>
          <p:spPr>
            <a:xfrm rot="-3600000">
              <a:off x="1034833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21</a:t>
              </a:r>
            </a:p>
          </p:txBody>
        </p:sp>
        <p:sp>
          <p:nvSpPr>
            <p:cNvPr id="976" name="tx975"/>
            <p:cNvSpPr/>
            <p:nvPr/>
          </p:nvSpPr>
          <p:spPr>
            <a:xfrm rot="-3600000">
              <a:off x="1186052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23</a:t>
              </a:r>
            </a:p>
          </p:txBody>
        </p:sp>
        <p:sp>
          <p:nvSpPr>
            <p:cNvPr id="977" name="tx976"/>
            <p:cNvSpPr/>
            <p:nvPr/>
          </p:nvSpPr>
          <p:spPr>
            <a:xfrm rot="-3600000">
              <a:off x="1337319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25</a:t>
              </a:r>
            </a:p>
          </p:txBody>
        </p:sp>
        <p:sp>
          <p:nvSpPr>
            <p:cNvPr id="978" name="tx977"/>
            <p:cNvSpPr/>
            <p:nvPr/>
          </p:nvSpPr>
          <p:spPr>
            <a:xfrm rot="-3600000">
              <a:off x="1488562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27</a:t>
              </a:r>
            </a:p>
          </p:txBody>
        </p:sp>
        <p:sp>
          <p:nvSpPr>
            <p:cNvPr id="979" name="tx978"/>
            <p:cNvSpPr/>
            <p:nvPr/>
          </p:nvSpPr>
          <p:spPr>
            <a:xfrm rot="-3600000">
              <a:off x="1639806" y="5490215"/>
              <a:ext cx="33555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29</a:t>
              </a:r>
            </a:p>
          </p:txBody>
        </p:sp>
        <p:sp>
          <p:nvSpPr>
            <p:cNvPr id="980" name="tx979"/>
            <p:cNvSpPr/>
            <p:nvPr/>
          </p:nvSpPr>
          <p:spPr>
            <a:xfrm rot="-3600000">
              <a:off x="1791025" y="5490174"/>
              <a:ext cx="33555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31</a:t>
              </a:r>
            </a:p>
          </p:txBody>
        </p:sp>
        <p:sp>
          <p:nvSpPr>
            <p:cNvPr id="981" name="tx980"/>
            <p:cNvSpPr/>
            <p:nvPr/>
          </p:nvSpPr>
          <p:spPr>
            <a:xfrm rot="-3600000">
              <a:off x="1933002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02</a:t>
              </a:r>
            </a:p>
          </p:txBody>
        </p:sp>
        <p:sp>
          <p:nvSpPr>
            <p:cNvPr id="982" name="tx981"/>
            <p:cNvSpPr/>
            <p:nvPr/>
          </p:nvSpPr>
          <p:spPr>
            <a:xfrm rot="-3600000">
              <a:off x="2084245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04</a:t>
              </a:r>
            </a:p>
          </p:txBody>
        </p:sp>
        <p:sp>
          <p:nvSpPr>
            <p:cNvPr id="983" name="tx982"/>
            <p:cNvSpPr/>
            <p:nvPr/>
          </p:nvSpPr>
          <p:spPr>
            <a:xfrm rot="-3600000">
              <a:off x="2235488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06</a:t>
              </a:r>
            </a:p>
          </p:txBody>
        </p:sp>
        <p:sp>
          <p:nvSpPr>
            <p:cNvPr id="984" name="tx983"/>
            <p:cNvSpPr/>
            <p:nvPr/>
          </p:nvSpPr>
          <p:spPr>
            <a:xfrm rot="-3600000">
              <a:off x="2386732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08</a:t>
              </a:r>
            </a:p>
          </p:txBody>
        </p:sp>
        <p:sp>
          <p:nvSpPr>
            <p:cNvPr id="985" name="tx984"/>
            <p:cNvSpPr/>
            <p:nvPr/>
          </p:nvSpPr>
          <p:spPr>
            <a:xfrm rot="-3600000">
              <a:off x="2537975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10</a:t>
              </a:r>
            </a:p>
          </p:txBody>
        </p:sp>
        <p:sp>
          <p:nvSpPr>
            <p:cNvPr id="986" name="tx985"/>
            <p:cNvSpPr/>
            <p:nvPr/>
          </p:nvSpPr>
          <p:spPr>
            <a:xfrm rot="-3600000">
              <a:off x="2689242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12</a:t>
              </a:r>
            </a:p>
          </p:txBody>
        </p:sp>
        <p:sp>
          <p:nvSpPr>
            <p:cNvPr id="987" name="tx986"/>
            <p:cNvSpPr/>
            <p:nvPr/>
          </p:nvSpPr>
          <p:spPr>
            <a:xfrm rot="-3600000">
              <a:off x="2840485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14</a:t>
              </a:r>
            </a:p>
          </p:txBody>
        </p:sp>
        <p:sp>
          <p:nvSpPr>
            <p:cNvPr id="988" name="tx987"/>
            <p:cNvSpPr/>
            <p:nvPr/>
          </p:nvSpPr>
          <p:spPr>
            <a:xfrm rot="-3600000">
              <a:off x="2991705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16</a:t>
              </a:r>
            </a:p>
          </p:txBody>
        </p:sp>
        <p:sp>
          <p:nvSpPr>
            <p:cNvPr id="989" name="tx988"/>
            <p:cNvSpPr/>
            <p:nvPr/>
          </p:nvSpPr>
          <p:spPr>
            <a:xfrm rot="-3600000">
              <a:off x="3142948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18</a:t>
              </a:r>
            </a:p>
          </p:txBody>
        </p:sp>
        <p:sp>
          <p:nvSpPr>
            <p:cNvPr id="990" name="tx989"/>
            <p:cNvSpPr/>
            <p:nvPr/>
          </p:nvSpPr>
          <p:spPr>
            <a:xfrm rot="-3600000">
              <a:off x="3294191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20</a:t>
              </a:r>
            </a:p>
          </p:txBody>
        </p:sp>
        <p:sp>
          <p:nvSpPr>
            <p:cNvPr id="991" name="tx990"/>
            <p:cNvSpPr/>
            <p:nvPr/>
          </p:nvSpPr>
          <p:spPr>
            <a:xfrm rot="-3600000">
              <a:off x="3445458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22</a:t>
              </a:r>
            </a:p>
          </p:txBody>
        </p:sp>
        <p:sp>
          <p:nvSpPr>
            <p:cNvPr id="992" name="tx991"/>
            <p:cNvSpPr/>
            <p:nvPr/>
          </p:nvSpPr>
          <p:spPr>
            <a:xfrm rot="-3600000">
              <a:off x="3596702" y="5495620"/>
              <a:ext cx="34794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24</a:t>
              </a:r>
            </a:p>
          </p:txBody>
        </p:sp>
        <p:sp>
          <p:nvSpPr>
            <p:cNvPr id="993" name="tx992"/>
            <p:cNvSpPr/>
            <p:nvPr/>
          </p:nvSpPr>
          <p:spPr>
            <a:xfrm rot="-3600000">
              <a:off x="3747921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26</a:t>
              </a:r>
            </a:p>
          </p:txBody>
        </p:sp>
        <p:sp>
          <p:nvSpPr>
            <p:cNvPr id="994" name="tx993"/>
            <p:cNvSpPr/>
            <p:nvPr/>
          </p:nvSpPr>
          <p:spPr>
            <a:xfrm rot="-3600000">
              <a:off x="3899165" y="5495579"/>
              <a:ext cx="34794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28</a:t>
              </a:r>
            </a:p>
          </p:txBody>
        </p:sp>
        <p:sp>
          <p:nvSpPr>
            <p:cNvPr id="995" name="tx994"/>
            <p:cNvSpPr/>
            <p:nvPr/>
          </p:nvSpPr>
          <p:spPr>
            <a:xfrm rot="-3600000">
              <a:off x="4050490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996" name="tx995"/>
            <p:cNvSpPr/>
            <p:nvPr/>
          </p:nvSpPr>
          <p:spPr>
            <a:xfrm rot="-3600000">
              <a:off x="4201709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03</a:t>
              </a:r>
            </a:p>
          </p:txBody>
        </p:sp>
        <p:sp>
          <p:nvSpPr>
            <p:cNvPr id="997" name="tx996"/>
            <p:cNvSpPr/>
            <p:nvPr/>
          </p:nvSpPr>
          <p:spPr>
            <a:xfrm rot="-3600000">
              <a:off x="4352976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05</a:t>
              </a:r>
            </a:p>
          </p:txBody>
        </p:sp>
        <p:sp>
          <p:nvSpPr>
            <p:cNvPr id="998" name="tx997"/>
            <p:cNvSpPr/>
            <p:nvPr/>
          </p:nvSpPr>
          <p:spPr>
            <a:xfrm rot="-3600000">
              <a:off x="4504220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07</a:t>
              </a:r>
            </a:p>
          </p:txBody>
        </p:sp>
        <p:sp>
          <p:nvSpPr>
            <p:cNvPr id="999" name="tx998"/>
            <p:cNvSpPr/>
            <p:nvPr/>
          </p:nvSpPr>
          <p:spPr>
            <a:xfrm rot="-3600000">
              <a:off x="465546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09</a:t>
              </a:r>
            </a:p>
          </p:txBody>
        </p:sp>
        <p:sp>
          <p:nvSpPr>
            <p:cNvPr id="1000" name="tx999"/>
            <p:cNvSpPr/>
            <p:nvPr/>
          </p:nvSpPr>
          <p:spPr>
            <a:xfrm rot="-3600000">
              <a:off x="4806730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11</a:t>
              </a:r>
            </a:p>
          </p:txBody>
        </p:sp>
        <p:sp>
          <p:nvSpPr>
            <p:cNvPr id="1001" name="tx1000"/>
            <p:cNvSpPr/>
            <p:nvPr/>
          </p:nvSpPr>
          <p:spPr>
            <a:xfrm rot="-3600000">
              <a:off x="4957926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13</a:t>
              </a:r>
            </a:p>
          </p:txBody>
        </p:sp>
        <p:sp>
          <p:nvSpPr>
            <p:cNvPr id="1002" name="tx1001"/>
            <p:cNvSpPr/>
            <p:nvPr/>
          </p:nvSpPr>
          <p:spPr>
            <a:xfrm rot="-3600000">
              <a:off x="5109193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15</a:t>
              </a:r>
            </a:p>
          </p:txBody>
        </p:sp>
        <p:sp>
          <p:nvSpPr>
            <p:cNvPr id="1003" name="tx1002"/>
            <p:cNvSpPr/>
            <p:nvPr/>
          </p:nvSpPr>
          <p:spPr>
            <a:xfrm rot="-3600000">
              <a:off x="5260460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17</a:t>
              </a:r>
            </a:p>
          </p:txBody>
        </p:sp>
        <p:sp>
          <p:nvSpPr>
            <p:cNvPr id="1004" name="tx1003"/>
            <p:cNvSpPr/>
            <p:nvPr/>
          </p:nvSpPr>
          <p:spPr>
            <a:xfrm rot="-3600000">
              <a:off x="5411679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19</a:t>
              </a:r>
            </a:p>
          </p:txBody>
        </p:sp>
        <p:sp>
          <p:nvSpPr>
            <p:cNvPr id="1005" name="tx1004"/>
            <p:cNvSpPr/>
            <p:nvPr/>
          </p:nvSpPr>
          <p:spPr>
            <a:xfrm rot="-3600000">
              <a:off x="5562946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21</a:t>
              </a:r>
            </a:p>
          </p:txBody>
        </p:sp>
        <p:sp>
          <p:nvSpPr>
            <p:cNvPr id="1006" name="tx1005"/>
            <p:cNvSpPr/>
            <p:nvPr/>
          </p:nvSpPr>
          <p:spPr>
            <a:xfrm rot="-3600000">
              <a:off x="5714142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23</a:t>
              </a:r>
            </a:p>
          </p:txBody>
        </p:sp>
        <p:sp>
          <p:nvSpPr>
            <p:cNvPr id="1007" name="tx1006"/>
            <p:cNvSpPr/>
            <p:nvPr/>
          </p:nvSpPr>
          <p:spPr>
            <a:xfrm rot="-3600000">
              <a:off x="5865409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25</a:t>
              </a:r>
            </a:p>
          </p:txBody>
        </p:sp>
        <p:sp>
          <p:nvSpPr>
            <p:cNvPr id="1008" name="tx1007"/>
            <p:cNvSpPr/>
            <p:nvPr/>
          </p:nvSpPr>
          <p:spPr>
            <a:xfrm rot="-3600000">
              <a:off x="6016676" y="5495573"/>
              <a:ext cx="347831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27</a:t>
              </a:r>
            </a:p>
          </p:txBody>
        </p:sp>
        <p:sp>
          <p:nvSpPr>
            <p:cNvPr id="1009" name="tx1008"/>
            <p:cNvSpPr/>
            <p:nvPr/>
          </p:nvSpPr>
          <p:spPr>
            <a:xfrm rot="-3600000">
              <a:off x="6167896" y="5495532"/>
              <a:ext cx="34783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29</a:t>
              </a:r>
            </a:p>
          </p:txBody>
        </p:sp>
        <p:sp>
          <p:nvSpPr>
            <p:cNvPr id="1010" name="tx1009"/>
            <p:cNvSpPr/>
            <p:nvPr/>
          </p:nvSpPr>
          <p:spPr>
            <a:xfrm rot="-3600000">
              <a:off x="6319115" y="5495491"/>
              <a:ext cx="34783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31</a:t>
              </a:r>
            </a:p>
          </p:txBody>
        </p:sp>
        <p:sp>
          <p:nvSpPr>
            <p:cNvPr id="1011" name="tx1010"/>
            <p:cNvSpPr/>
            <p:nvPr/>
          </p:nvSpPr>
          <p:spPr>
            <a:xfrm rot="-3600000">
              <a:off x="6475271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02</a:t>
              </a:r>
            </a:p>
          </p:txBody>
        </p:sp>
        <p:sp>
          <p:nvSpPr>
            <p:cNvPr id="1012" name="tx1011"/>
            <p:cNvSpPr/>
            <p:nvPr/>
          </p:nvSpPr>
          <p:spPr>
            <a:xfrm rot="-3600000">
              <a:off x="6626515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04</a:t>
              </a:r>
            </a:p>
          </p:txBody>
        </p:sp>
        <p:sp>
          <p:nvSpPr>
            <p:cNvPr id="1013" name="tx1012"/>
            <p:cNvSpPr/>
            <p:nvPr/>
          </p:nvSpPr>
          <p:spPr>
            <a:xfrm rot="-3600000">
              <a:off x="6777758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06</a:t>
              </a:r>
            </a:p>
          </p:txBody>
        </p:sp>
        <p:sp>
          <p:nvSpPr>
            <p:cNvPr id="1014" name="tx1013"/>
            <p:cNvSpPr/>
            <p:nvPr/>
          </p:nvSpPr>
          <p:spPr>
            <a:xfrm rot="-3600000">
              <a:off x="6929001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08</a:t>
              </a:r>
            </a:p>
          </p:txBody>
        </p:sp>
        <p:sp>
          <p:nvSpPr>
            <p:cNvPr id="1015" name="tx1014"/>
            <p:cNvSpPr/>
            <p:nvPr/>
          </p:nvSpPr>
          <p:spPr>
            <a:xfrm rot="-3600000">
              <a:off x="7080244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10</a:t>
              </a:r>
            </a:p>
          </p:txBody>
        </p:sp>
        <p:sp>
          <p:nvSpPr>
            <p:cNvPr id="1016" name="tx1015"/>
            <p:cNvSpPr/>
            <p:nvPr/>
          </p:nvSpPr>
          <p:spPr>
            <a:xfrm rot="-3600000">
              <a:off x="7231488" y="5471863"/>
              <a:ext cx="329277" cy="10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Apr 12</a:t>
              </a:r>
            </a:p>
          </p:txBody>
        </p:sp>
        <p:sp>
          <p:nvSpPr>
            <p:cNvPr id="1017" name="tx1016"/>
            <p:cNvSpPr/>
            <p:nvPr/>
          </p:nvSpPr>
          <p:spPr>
            <a:xfrm>
              <a:off x="4129910" y="5752428"/>
              <a:ext cx="295088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  <p:sp>
          <p:nvSpPr>
            <p:cNvPr id="1018" name="tx1017"/>
            <p:cNvSpPr/>
            <p:nvPr/>
          </p:nvSpPr>
          <p:spPr>
            <a:xfrm rot="-5400000">
              <a:off x="-413184" y="3533554"/>
              <a:ext cx="1948842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Actual (points) / Predicted (line)</a:t>
              </a:r>
            </a:p>
          </p:txBody>
        </p:sp>
        <p:sp>
          <p:nvSpPr>
            <p:cNvPr id="1019" name="rc1018"/>
            <p:cNvSpPr/>
            <p:nvPr/>
          </p:nvSpPr>
          <p:spPr>
            <a:xfrm>
              <a:off x="7660801" y="3100839"/>
              <a:ext cx="956409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0" name="tx1019"/>
            <p:cNvSpPr/>
            <p:nvPr/>
          </p:nvSpPr>
          <p:spPr>
            <a:xfrm>
              <a:off x="7730390" y="3155728"/>
              <a:ext cx="310573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Type</a:t>
              </a:r>
            </a:p>
          </p:txBody>
        </p:sp>
        <p:sp>
          <p:nvSpPr>
            <p:cNvPr id="1021" name="rc1020"/>
            <p:cNvSpPr/>
            <p:nvPr/>
          </p:nvSpPr>
          <p:spPr>
            <a:xfrm>
              <a:off x="7730390" y="336941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7808517" y="3447543"/>
              <a:ext cx="63202" cy="63202"/>
            </a:xfrm>
            <a:prstGeom prst="ellipse">
              <a:avLst/>
            </a:prstGeom>
            <a:solidFill>
              <a:srgbClr val="228B22">
                <a:alpha val="100000"/>
              </a:srgbClr>
            </a:solidFill>
            <a:ln w="9000" cap="rnd">
              <a:solidFill>
                <a:srgbClr val="228B2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7730390" y="358887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7808517" y="36669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7730390" y="3808329"/>
              <a:ext cx="219455" cy="219456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7808517" y="3886455"/>
              <a:ext cx="63202" cy="6320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tx1026"/>
            <p:cNvSpPr/>
            <p:nvPr/>
          </p:nvSpPr>
          <p:spPr>
            <a:xfrm>
              <a:off x="8019435" y="3437835"/>
              <a:ext cx="17391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</a:t>
              </a:r>
            </a:p>
          </p:txBody>
        </p:sp>
        <p:sp>
          <p:nvSpPr>
            <p:cNvPr id="1028" name="tx1027"/>
            <p:cNvSpPr/>
            <p:nvPr/>
          </p:nvSpPr>
          <p:spPr>
            <a:xfrm>
              <a:off x="8019435" y="3635081"/>
              <a:ext cx="52818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 Linear</a:t>
              </a:r>
            </a:p>
          </p:txBody>
        </p:sp>
        <p:sp>
          <p:nvSpPr>
            <p:cNvPr id="1029" name="tx1028"/>
            <p:cNvSpPr/>
            <p:nvPr/>
          </p:nvSpPr>
          <p:spPr>
            <a:xfrm>
              <a:off x="8019435" y="3876747"/>
              <a:ext cx="22362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Post</a:t>
              </a:r>
            </a:p>
          </p:txBody>
        </p:sp>
        <p:sp>
          <p:nvSpPr>
            <p:cNvPr id="1030" name="tx1029"/>
            <p:cNvSpPr/>
            <p:nvPr/>
          </p:nvSpPr>
          <p:spPr>
            <a:xfrm>
              <a:off x="1033286" y="1632462"/>
              <a:ext cx="3955092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Steve's Santa Francisco Projection as of  2020-03-27</a:t>
              </a:r>
            </a:p>
          </p:txBody>
        </p:sp>
        <p:sp>
          <p:nvSpPr>
            <p:cNvPr id="1031" name="tx1030"/>
            <p:cNvSpPr/>
            <p:nvPr/>
          </p:nvSpPr>
          <p:spPr>
            <a:xfrm>
              <a:off x="6223286" y="5929206"/>
              <a:ext cx="1298336" cy="1038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Doubling Time:  4.16 days</a:t>
              </a:r>
            </a:p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1032" name="Slide Number Placeholder 5"/>
          <p:cNvSpPr>
            <a:spLocks noGrp="1"/>
          </p:cNvSpPr>
          <p:nvPr>
            <p:ph type="sldNum" sz="quarter" idx="12"/>
          </p:nvPr>
        </p:nvSpPr>
        <p:spPr>
          <a:xfrm rot="-0">
            <a:off x="7966720" y="6448250"/>
            <a:ext cx="720080" cy="365125"/>
          </a:xfrm>
        </p:spPr>
        <p:txBody>
          <a:bodyPr/>
          <a:lstStyle/>
          <a:p>
            <a:r>
              <a:rPr/>
              <a:t>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Times New Roman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>Steve</dc:creator>
  <cp:keywords/>
  <dc:description/>
  <cp:lastModifiedBy/>
  <cp:revision>16</cp:revision>
  <dcterms:created xsi:type="dcterms:W3CDTF">2017-02-13T16:18:36Z</dcterms:created>
  <dcterms:modified xsi:type="dcterms:W3CDTF">2020-03-27T17:13:56Z</dcterms:modified>
  <cp:category/>
</cp:coreProperties>
</file>