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 duchene" initials="rd" lastIdx="1" clrIdx="0">
    <p:extLst>
      <p:ext uri="{19B8F6BF-5375-455C-9EA6-DF929625EA0E}">
        <p15:presenceInfo xmlns:p15="http://schemas.microsoft.com/office/powerpoint/2012/main" userId="7b86bca18cb07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1F6CF-003B-42A6-83BA-672919987E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981E30-1E9B-4EF9-8D3C-D56E9A7944FE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Description du robot.</a:t>
          </a:r>
          <a:endParaRPr lang="en-US" dirty="0"/>
        </a:p>
      </dgm:t>
    </dgm:pt>
    <dgm:pt modelId="{C914C630-FB42-4E6E-A433-42F22C1A4041}" type="parTrans" cxnId="{D9E8B314-8BCE-41C6-92B1-344345EE5EF8}">
      <dgm:prSet/>
      <dgm:spPr/>
      <dgm:t>
        <a:bodyPr/>
        <a:lstStyle/>
        <a:p>
          <a:endParaRPr lang="en-US"/>
        </a:p>
      </dgm:t>
    </dgm:pt>
    <dgm:pt modelId="{DEB27639-A84A-4104-8683-1956B3054A8B}" type="sibTrans" cxnId="{D9E8B314-8BCE-41C6-92B1-344345EE5EF8}">
      <dgm:prSet/>
      <dgm:spPr/>
      <dgm:t>
        <a:bodyPr/>
        <a:lstStyle/>
        <a:p>
          <a:endParaRPr lang="en-US"/>
        </a:p>
      </dgm:t>
    </dgm:pt>
    <dgm:pt modelId="{A0C689FA-BCCD-4B08-BE8D-4959454E7E2D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Fonctionnalités Arduino.</a:t>
          </a:r>
          <a:endParaRPr lang="en-US" dirty="0"/>
        </a:p>
      </dgm:t>
    </dgm:pt>
    <dgm:pt modelId="{2DB50542-7380-4E74-AC6A-76870C6B9C64}" type="parTrans" cxnId="{E3154EF2-EA9D-4DE6-92E6-7D2E54A1E748}">
      <dgm:prSet/>
      <dgm:spPr/>
      <dgm:t>
        <a:bodyPr/>
        <a:lstStyle/>
        <a:p>
          <a:endParaRPr lang="en-US"/>
        </a:p>
      </dgm:t>
    </dgm:pt>
    <dgm:pt modelId="{4893D907-D522-4AEA-8523-3FAC2584D43F}" type="sibTrans" cxnId="{E3154EF2-EA9D-4DE6-92E6-7D2E54A1E748}">
      <dgm:prSet/>
      <dgm:spPr/>
      <dgm:t>
        <a:bodyPr/>
        <a:lstStyle/>
        <a:p>
          <a:endParaRPr lang="en-US"/>
        </a:p>
      </dgm:t>
    </dgm:pt>
    <dgm:pt modelId="{A423D0F3-4145-4D5B-9684-86BD2C262813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Fonctionnalités Raspberry Pi.</a:t>
          </a:r>
          <a:endParaRPr lang="en-US" dirty="0"/>
        </a:p>
      </dgm:t>
    </dgm:pt>
    <dgm:pt modelId="{6C706CF5-F573-485F-AFCF-12D78AD1015E}" type="parTrans" cxnId="{4F48C862-2FCB-465F-B2FB-CE7E2D30FE90}">
      <dgm:prSet/>
      <dgm:spPr/>
      <dgm:t>
        <a:bodyPr/>
        <a:lstStyle/>
        <a:p>
          <a:endParaRPr lang="en-US"/>
        </a:p>
      </dgm:t>
    </dgm:pt>
    <dgm:pt modelId="{0B34D700-C9C5-4530-958F-693B1967692C}" type="sibTrans" cxnId="{4F48C862-2FCB-465F-B2FB-CE7E2D30FE90}">
      <dgm:prSet/>
      <dgm:spPr/>
      <dgm:t>
        <a:bodyPr/>
        <a:lstStyle/>
        <a:p>
          <a:endParaRPr lang="en-US"/>
        </a:p>
      </dgm:t>
    </dgm:pt>
    <dgm:pt modelId="{B8C3B15F-0298-4C0A-85F8-F51C6928E691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Vidéo du robot. </a:t>
          </a:r>
          <a:endParaRPr lang="en-US" dirty="0"/>
        </a:p>
      </dgm:t>
    </dgm:pt>
    <dgm:pt modelId="{F0498D69-58AD-44BD-9B49-87169ABAEDF3}" type="parTrans" cxnId="{403A2329-CDC4-4D93-A568-2123AFF0BF29}">
      <dgm:prSet/>
      <dgm:spPr/>
      <dgm:t>
        <a:bodyPr/>
        <a:lstStyle/>
        <a:p>
          <a:endParaRPr lang="en-US"/>
        </a:p>
      </dgm:t>
    </dgm:pt>
    <dgm:pt modelId="{0F69A613-58CA-4925-9737-C9541CBF6901}" type="sibTrans" cxnId="{403A2329-CDC4-4D93-A568-2123AFF0BF29}">
      <dgm:prSet/>
      <dgm:spPr/>
      <dgm:t>
        <a:bodyPr/>
        <a:lstStyle/>
        <a:p>
          <a:endParaRPr lang="en-US"/>
        </a:p>
      </dgm:t>
    </dgm:pt>
    <dgm:pt modelId="{EA7F7D40-19C0-4ADE-AECD-FB6704B821A6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Conclusions.</a:t>
          </a:r>
          <a:endParaRPr lang="en-US" dirty="0"/>
        </a:p>
      </dgm:t>
    </dgm:pt>
    <dgm:pt modelId="{6A9B89B6-8DD6-42C8-B076-60E08F409E9B}" type="parTrans" cxnId="{ADA9B548-B766-439B-98B6-1B53D7D78681}">
      <dgm:prSet/>
      <dgm:spPr/>
      <dgm:t>
        <a:bodyPr/>
        <a:lstStyle/>
        <a:p>
          <a:endParaRPr lang="en-US"/>
        </a:p>
      </dgm:t>
    </dgm:pt>
    <dgm:pt modelId="{0E5ACB83-B1A6-4A15-895B-C26EB85E5138}" type="sibTrans" cxnId="{ADA9B548-B766-439B-98B6-1B53D7D78681}">
      <dgm:prSet/>
      <dgm:spPr/>
      <dgm:t>
        <a:bodyPr/>
        <a:lstStyle/>
        <a:p>
          <a:endParaRPr lang="en-US"/>
        </a:p>
      </dgm:t>
    </dgm:pt>
    <dgm:pt modelId="{6FBFCDD1-0EF8-4815-87AA-DA7912E2619B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Description du projet.</a:t>
          </a:r>
        </a:p>
      </dgm:t>
    </dgm:pt>
    <dgm:pt modelId="{D2E9836D-1511-4998-A358-FA0EBBF8010D}" type="parTrans" cxnId="{E50BD909-28DE-4919-BC13-991BE150AB97}">
      <dgm:prSet/>
      <dgm:spPr/>
      <dgm:t>
        <a:bodyPr/>
        <a:lstStyle/>
        <a:p>
          <a:endParaRPr lang="fr-BE"/>
        </a:p>
      </dgm:t>
    </dgm:pt>
    <dgm:pt modelId="{9AABC03F-975B-4E16-8958-BDB20CBCCF19}" type="sibTrans" cxnId="{E50BD909-28DE-4919-BC13-991BE150AB97}">
      <dgm:prSet/>
      <dgm:spPr/>
      <dgm:t>
        <a:bodyPr/>
        <a:lstStyle/>
        <a:p>
          <a:endParaRPr lang="fr-BE"/>
        </a:p>
      </dgm:t>
    </dgm:pt>
    <dgm:pt modelId="{4B9ABC88-A6B3-464A-9D9D-3E8A6A20F3FF}" type="pres">
      <dgm:prSet presAssocID="{C8B1F6CF-003B-42A6-83BA-672919987E59}" presName="root" presStyleCnt="0">
        <dgm:presLayoutVars>
          <dgm:dir/>
          <dgm:resizeHandles val="exact"/>
        </dgm:presLayoutVars>
      </dgm:prSet>
      <dgm:spPr/>
    </dgm:pt>
    <dgm:pt modelId="{9F2D73D7-354D-4240-9104-DC5902E07ED3}" type="pres">
      <dgm:prSet presAssocID="{6FBFCDD1-0EF8-4815-87AA-DA7912E2619B}" presName="compNode" presStyleCnt="0"/>
      <dgm:spPr/>
    </dgm:pt>
    <dgm:pt modelId="{4E0B2DF1-2213-46D8-AEA5-FAB054954FC9}" type="pres">
      <dgm:prSet presAssocID="{6FBFCDD1-0EF8-4815-87AA-DA7912E2619B}" presName="bgRect" presStyleLbl="bgShp" presStyleIdx="0" presStyleCnt="6"/>
      <dgm:spPr/>
    </dgm:pt>
    <dgm:pt modelId="{1228BE7E-4305-49F0-8BCC-F52C25C87127}" type="pres">
      <dgm:prSet presAssocID="{6FBFCDD1-0EF8-4815-87AA-DA7912E261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075FD224-7E2D-49B0-8041-F2BBB7423F4B}" type="pres">
      <dgm:prSet presAssocID="{6FBFCDD1-0EF8-4815-87AA-DA7912E2619B}" presName="spaceRect" presStyleCnt="0"/>
      <dgm:spPr/>
    </dgm:pt>
    <dgm:pt modelId="{B1EE8A12-1177-4E3D-9E07-2D9137310E19}" type="pres">
      <dgm:prSet presAssocID="{6FBFCDD1-0EF8-4815-87AA-DA7912E2619B}" presName="parTx" presStyleLbl="revTx" presStyleIdx="0" presStyleCnt="6">
        <dgm:presLayoutVars>
          <dgm:chMax val="0"/>
          <dgm:chPref val="0"/>
        </dgm:presLayoutVars>
      </dgm:prSet>
      <dgm:spPr/>
    </dgm:pt>
    <dgm:pt modelId="{9E786002-3487-4A63-9827-9623A84EDB92}" type="pres">
      <dgm:prSet presAssocID="{9AABC03F-975B-4E16-8958-BDB20CBCCF19}" presName="sibTrans" presStyleCnt="0"/>
      <dgm:spPr/>
    </dgm:pt>
    <dgm:pt modelId="{0A8F9C60-21D6-4E5E-A3CB-7ADF645EE44E}" type="pres">
      <dgm:prSet presAssocID="{53981E30-1E9B-4EF9-8D3C-D56E9A7944FE}" presName="compNode" presStyleCnt="0"/>
      <dgm:spPr/>
    </dgm:pt>
    <dgm:pt modelId="{25C48253-0DE8-406D-8DE7-C2FC172ED2DF}" type="pres">
      <dgm:prSet presAssocID="{53981E30-1E9B-4EF9-8D3C-D56E9A7944FE}" presName="bgRect" presStyleLbl="bgShp" presStyleIdx="1" presStyleCnt="6" custLinFactNeighborX="-49" custLinFactNeighborY="6030"/>
      <dgm:spPr/>
    </dgm:pt>
    <dgm:pt modelId="{0498224C-CA92-42D1-BCE8-1184B92EDD3E}" type="pres">
      <dgm:prSet presAssocID="{53981E30-1E9B-4EF9-8D3C-D56E9A7944F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F3E66AE-8CC7-41FC-BA5B-B9F261985586}" type="pres">
      <dgm:prSet presAssocID="{53981E30-1E9B-4EF9-8D3C-D56E9A7944FE}" presName="spaceRect" presStyleCnt="0"/>
      <dgm:spPr/>
    </dgm:pt>
    <dgm:pt modelId="{83B3FE38-EC18-421B-A64D-5D61566409D2}" type="pres">
      <dgm:prSet presAssocID="{53981E30-1E9B-4EF9-8D3C-D56E9A7944FE}" presName="parTx" presStyleLbl="revTx" presStyleIdx="1" presStyleCnt="6" custLinFactNeighborX="-821" custLinFactNeighborY="6030">
        <dgm:presLayoutVars>
          <dgm:chMax val="0"/>
          <dgm:chPref val="0"/>
        </dgm:presLayoutVars>
      </dgm:prSet>
      <dgm:spPr/>
    </dgm:pt>
    <dgm:pt modelId="{90AAFDBD-8CDD-4EDA-B92F-6CF781A85DE3}" type="pres">
      <dgm:prSet presAssocID="{DEB27639-A84A-4104-8683-1956B3054A8B}" presName="sibTrans" presStyleCnt="0"/>
      <dgm:spPr/>
    </dgm:pt>
    <dgm:pt modelId="{D677E8F8-67DA-4A3B-8203-9A9F28442735}" type="pres">
      <dgm:prSet presAssocID="{A0C689FA-BCCD-4B08-BE8D-4959454E7E2D}" presName="compNode" presStyleCnt="0"/>
      <dgm:spPr/>
    </dgm:pt>
    <dgm:pt modelId="{23A2D40F-651F-41C5-BC23-68882BC35AEF}" type="pres">
      <dgm:prSet presAssocID="{A0C689FA-BCCD-4B08-BE8D-4959454E7E2D}" presName="bgRect" presStyleLbl="bgShp" presStyleIdx="2" presStyleCnt="6"/>
      <dgm:spPr/>
    </dgm:pt>
    <dgm:pt modelId="{86576337-68E1-4D28-A6AB-D52D78001D14}" type="pres">
      <dgm:prSet presAssocID="{A0C689FA-BCCD-4B08-BE8D-4959454E7E2D}" presName="iconRect" presStyleLbl="node1" presStyleIdx="2" presStyleCnt="6" custLinFactNeighborX="11561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F83C4A-A2CE-4477-B020-6CE533730EE5}" type="pres">
      <dgm:prSet presAssocID="{A0C689FA-BCCD-4B08-BE8D-4959454E7E2D}" presName="spaceRect" presStyleCnt="0"/>
      <dgm:spPr/>
    </dgm:pt>
    <dgm:pt modelId="{C768987A-D373-4AFF-924D-4172FD9AD204}" type="pres">
      <dgm:prSet presAssocID="{A0C689FA-BCCD-4B08-BE8D-4959454E7E2D}" presName="parTx" presStyleLbl="revTx" presStyleIdx="2" presStyleCnt="6">
        <dgm:presLayoutVars>
          <dgm:chMax val="0"/>
          <dgm:chPref val="0"/>
        </dgm:presLayoutVars>
      </dgm:prSet>
      <dgm:spPr/>
    </dgm:pt>
    <dgm:pt modelId="{44E2B3E5-B2E6-4C39-908A-8A388EC96A42}" type="pres">
      <dgm:prSet presAssocID="{4893D907-D522-4AEA-8523-3FAC2584D43F}" presName="sibTrans" presStyleCnt="0"/>
      <dgm:spPr/>
    </dgm:pt>
    <dgm:pt modelId="{07865628-24AA-4BEF-8F63-53D1A8312690}" type="pres">
      <dgm:prSet presAssocID="{A423D0F3-4145-4D5B-9684-86BD2C262813}" presName="compNode" presStyleCnt="0"/>
      <dgm:spPr/>
    </dgm:pt>
    <dgm:pt modelId="{F35ACF28-A7B7-456D-B8A7-CCAA1CCAF3AC}" type="pres">
      <dgm:prSet presAssocID="{A423D0F3-4145-4D5B-9684-86BD2C262813}" presName="bgRect" presStyleLbl="bgShp" presStyleIdx="3" presStyleCnt="6"/>
      <dgm:spPr/>
    </dgm:pt>
    <dgm:pt modelId="{5C8D67C7-57EC-462A-ACC4-B9381EBE9272}" type="pres">
      <dgm:prSet presAssocID="{A423D0F3-4145-4D5B-9684-86BD2C262813}" presName="iconRect" presStyleLbl="node1" presStyleIdx="3" presStyleCnt="6" custLinFactNeighborX="5055" custLinFactNeighborY="32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9CCAC8-E87C-40DF-881A-00D8E51E95DF}" type="pres">
      <dgm:prSet presAssocID="{A423D0F3-4145-4D5B-9684-86BD2C262813}" presName="spaceRect" presStyleCnt="0"/>
      <dgm:spPr/>
    </dgm:pt>
    <dgm:pt modelId="{34380E8F-09DD-484F-9A87-7A69C91E7484}" type="pres">
      <dgm:prSet presAssocID="{A423D0F3-4145-4D5B-9684-86BD2C262813}" presName="parTx" presStyleLbl="revTx" presStyleIdx="3" presStyleCnt="6">
        <dgm:presLayoutVars>
          <dgm:chMax val="0"/>
          <dgm:chPref val="0"/>
        </dgm:presLayoutVars>
      </dgm:prSet>
      <dgm:spPr/>
    </dgm:pt>
    <dgm:pt modelId="{A793F6BB-C2B1-4896-A2C9-ADD5E2D33D08}" type="pres">
      <dgm:prSet presAssocID="{0B34D700-C9C5-4530-958F-693B1967692C}" presName="sibTrans" presStyleCnt="0"/>
      <dgm:spPr/>
    </dgm:pt>
    <dgm:pt modelId="{7799C06C-61E5-48A7-94C3-B1B6865AC62A}" type="pres">
      <dgm:prSet presAssocID="{EA7F7D40-19C0-4ADE-AECD-FB6704B821A6}" presName="compNode" presStyleCnt="0"/>
      <dgm:spPr/>
    </dgm:pt>
    <dgm:pt modelId="{3C8E07A1-B7F1-48E8-9797-522370236357}" type="pres">
      <dgm:prSet presAssocID="{EA7F7D40-19C0-4ADE-AECD-FB6704B821A6}" presName="bgRect" presStyleLbl="bgShp" presStyleIdx="4" presStyleCnt="6" custLinFactNeighborX="-88" custLinFactNeighborY="-484"/>
      <dgm:spPr/>
    </dgm:pt>
    <dgm:pt modelId="{E405A7F1-7E00-4612-9C06-4392737A54D6}" type="pres">
      <dgm:prSet presAssocID="{EA7F7D40-19C0-4ADE-AECD-FB6704B821A6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37A7D6-9C4D-4347-86D6-11D58201B77D}" type="pres">
      <dgm:prSet presAssocID="{EA7F7D40-19C0-4ADE-AECD-FB6704B821A6}" presName="spaceRect" presStyleCnt="0"/>
      <dgm:spPr/>
    </dgm:pt>
    <dgm:pt modelId="{6038396B-625C-4E72-B20F-3067B017B8DF}" type="pres">
      <dgm:prSet presAssocID="{EA7F7D40-19C0-4ADE-AECD-FB6704B821A6}" presName="parTx" presStyleLbl="revTx" presStyleIdx="4" presStyleCnt="6">
        <dgm:presLayoutVars>
          <dgm:chMax val="0"/>
          <dgm:chPref val="0"/>
        </dgm:presLayoutVars>
      </dgm:prSet>
      <dgm:spPr/>
    </dgm:pt>
    <dgm:pt modelId="{CD7A5B6A-8FFE-4383-B587-9DF705F7A60F}" type="pres">
      <dgm:prSet presAssocID="{0E5ACB83-B1A6-4A15-895B-C26EB85E5138}" presName="sibTrans" presStyleCnt="0"/>
      <dgm:spPr/>
    </dgm:pt>
    <dgm:pt modelId="{3C0C9BDA-56AB-4070-B9A8-7E36EFFEA589}" type="pres">
      <dgm:prSet presAssocID="{B8C3B15F-0298-4C0A-85F8-F51C6928E691}" presName="compNode" presStyleCnt="0"/>
      <dgm:spPr/>
    </dgm:pt>
    <dgm:pt modelId="{C82D3372-0726-44A7-8E52-3664B86B6745}" type="pres">
      <dgm:prSet presAssocID="{B8C3B15F-0298-4C0A-85F8-F51C6928E691}" presName="bgRect" presStyleLbl="bgShp" presStyleIdx="5" presStyleCnt="6"/>
      <dgm:spPr/>
    </dgm:pt>
    <dgm:pt modelId="{0FB96E29-9D66-4CB2-8362-8BD9328B3B54}" type="pres">
      <dgm:prSet presAssocID="{B8C3B15F-0298-4C0A-85F8-F51C6928E691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C387D7F-7B9C-4812-9847-081E8CAB48A3}" type="pres">
      <dgm:prSet presAssocID="{B8C3B15F-0298-4C0A-85F8-F51C6928E691}" presName="spaceRect" presStyleCnt="0"/>
      <dgm:spPr/>
    </dgm:pt>
    <dgm:pt modelId="{086D43A6-F3E9-43B5-A932-8C58AF3A748E}" type="pres">
      <dgm:prSet presAssocID="{B8C3B15F-0298-4C0A-85F8-F51C6928E69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50BD909-28DE-4919-BC13-991BE150AB97}" srcId="{C8B1F6CF-003B-42A6-83BA-672919987E59}" destId="{6FBFCDD1-0EF8-4815-87AA-DA7912E2619B}" srcOrd="0" destOrd="0" parTransId="{D2E9836D-1511-4998-A358-FA0EBBF8010D}" sibTransId="{9AABC03F-975B-4E16-8958-BDB20CBCCF19}"/>
    <dgm:cxn modelId="{D9E8B314-8BCE-41C6-92B1-344345EE5EF8}" srcId="{C8B1F6CF-003B-42A6-83BA-672919987E59}" destId="{53981E30-1E9B-4EF9-8D3C-D56E9A7944FE}" srcOrd="1" destOrd="0" parTransId="{C914C630-FB42-4E6E-A433-42F22C1A4041}" sibTransId="{DEB27639-A84A-4104-8683-1956B3054A8B}"/>
    <dgm:cxn modelId="{2E339A17-45A5-4378-99AE-E1B48C1EF97B}" type="presOf" srcId="{C8B1F6CF-003B-42A6-83BA-672919987E59}" destId="{4B9ABC88-A6B3-464A-9D9D-3E8A6A20F3FF}" srcOrd="0" destOrd="0" presId="urn:microsoft.com/office/officeart/2018/2/layout/IconVerticalSolidList"/>
    <dgm:cxn modelId="{5700B91D-52C8-48DC-86F0-8E3A5B16B883}" type="presOf" srcId="{A423D0F3-4145-4D5B-9684-86BD2C262813}" destId="{34380E8F-09DD-484F-9A87-7A69C91E7484}" srcOrd="0" destOrd="0" presId="urn:microsoft.com/office/officeart/2018/2/layout/IconVerticalSolidList"/>
    <dgm:cxn modelId="{2AA9AA1F-F51A-4CAC-B90B-A2BF22E91DB3}" type="presOf" srcId="{B8C3B15F-0298-4C0A-85F8-F51C6928E691}" destId="{086D43A6-F3E9-43B5-A932-8C58AF3A748E}" srcOrd="0" destOrd="0" presId="urn:microsoft.com/office/officeart/2018/2/layout/IconVerticalSolidList"/>
    <dgm:cxn modelId="{26C61327-149D-4FB6-9F07-608BC45666F0}" type="presOf" srcId="{6FBFCDD1-0EF8-4815-87AA-DA7912E2619B}" destId="{B1EE8A12-1177-4E3D-9E07-2D9137310E19}" srcOrd="0" destOrd="0" presId="urn:microsoft.com/office/officeart/2018/2/layout/IconVerticalSolidList"/>
    <dgm:cxn modelId="{403A2329-CDC4-4D93-A568-2123AFF0BF29}" srcId="{C8B1F6CF-003B-42A6-83BA-672919987E59}" destId="{B8C3B15F-0298-4C0A-85F8-F51C6928E691}" srcOrd="5" destOrd="0" parTransId="{F0498D69-58AD-44BD-9B49-87169ABAEDF3}" sibTransId="{0F69A613-58CA-4925-9737-C9541CBF6901}"/>
    <dgm:cxn modelId="{4F48C862-2FCB-465F-B2FB-CE7E2D30FE90}" srcId="{C8B1F6CF-003B-42A6-83BA-672919987E59}" destId="{A423D0F3-4145-4D5B-9684-86BD2C262813}" srcOrd="3" destOrd="0" parTransId="{6C706CF5-F573-485F-AFCF-12D78AD1015E}" sibTransId="{0B34D700-C9C5-4530-958F-693B1967692C}"/>
    <dgm:cxn modelId="{5D3D8B68-96E9-48BD-95BB-1DBF49E0E802}" type="presOf" srcId="{EA7F7D40-19C0-4ADE-AECD-FB6704B821A6}" destId="{6038396B-625C-4E72-B20F-3067B017B8DF}" srcOrd="0" destOrd="0" presId="urn:microsoft.com/office/officeart/2018/2/layout/IconVerticalSolidList"/>
    <dgm:cxn modelId="{ADA9B548-B766-439B-98B6-1B53D7D78681}" srcId="{C8B1F6CF-003B-42A6-83BA-672919987E59}" destId="{EA7F7D40-19C0-4ADE-AECD-FB6704B821A6}" srcOrd="4" destOrd="0" parTransId="{6A9B89B6-8DD6-42C8-B076-60E08F409E9B}" sibTransId="{0E5ACB83-B1A6-4A15-895B-C26EB85E5138}"/>
    <dgm:cxn modelId="{E09E02AB-0434-4BA8-B4B4-88D7CF5ACAF4}" type="presOf" srcId="{A0C689FA-BCCD-4B08-BE8D-4959454E7E2D}" destId="{C768987A-D373-4AFF-924D-4172FD9AD204}" srcOrd="0" destOrd="0" presId="urn:microsoft.com/office/officeart/2018/2/layout/IconVerticalSolidList"/>
    <dgm:cxn modelId="{E3154EF2-EA9D-4DE6-92E6-7D2E54A1E748}" srcId="{C8B1F6CF-003B-42A6-83BA-672919987E59}" destId="{A0C689FA-BCCD-4B08-BE8D-4959454E7E2D}" srcOrd="2" destOrd="0" parTransId="{2DB50542-7380-4E74-AC6A-76870C6B9C64}" sibTransId="{4893D907-D522-4AEA-8523-3FAC2584D43F}"/>
    <dgm:cxn modelId="{36EDB4F7-F99C-4C60-925F-8911722DCE6D}" type="presOf" srcId="{53981E30-1E9B-4EF9-8D3C-D56E9A7944FE}" destId="{83B3FE38-EC18-421B-A64D-5D61566409D2}" srcOrd="0" destOrd="0" presId="urn:microsoft.com/office/officeart/2018/2/layout/IconVerticalSolidList"/>
    <dgm:cxn modelId="{78561B16-125B-4D3D-90ED-141B058BC93A}" type="presParOf" srcId="{4B9ABC88-A6B3-464A-9D9D-3E8A6A20F3FF}" destId="{9F2D73D7-354D-4240-9104-DC5902E07ED3}" srcOrd="0" destOrd="0" presId="urn:microsoft.com/office/officeart/2018/2/layout/IconVerticalSolidList"/>
    <dgm:cxn modelId="{D618F501-ADB1-47B5-B105-581EAB1F0E3D}" type="presParOf" srcId="{9F2D73D7-354D-4240-9104-DC5902E07ED3}" destId="{4E0B2DF1-2213-46D8-AEA5-FAB054954FC9}" srcOrd="0" destOrd="0" presId="urn:microsoft.com/office/officeart/2018/2/layout/IconVerticalSolidList"/>
    <dgm:cxn modelId="{8CF02BB9-39EC-4E99-8121-D4F148D43E03}" type="presParOf" srcId="{9F2D73D7-354D-4240-9104-DC5902E07ED3}" destId="{1228BE7E-4305-49F0-8BCC-F52C25C87127}" srcOrd="1" destOrd="0" presId="urn:microsoft.com/office/officeart/2018/2/layout/IconVerticalSolidList"/>
    <dgm:cxn modelId="{9C44449B-461C-438A-9441-CBF2EA7B4592}" type="presParOf" srcId="{9F2D73D7-354D-4240-9104-DC5902E07ED3}" destId="{075FD224-7E2D-49B0-8041-F2BBB7423F4B}" srcOrd="2" destOrd="0" presId="urn:microsoft.com/office/officeart/2018/2/layout/IconVerticalSolidList"/>
    <dgm:cxn modelId="{0C54EFE3-4090-4634-8679-6C9E8D1B7465}" type="presParOf" srcId="{9F2D73D7-354D-4240-9104-DC5902E07ED3}" destId="{B1EE8A12-1177-4E3D-9E07-2D9137310E19}" srcOrd="3" destOrd="0" presId="urn:microsoft.com/office/officeart/2018/2/layout/IconVerticalSolidList"/>
    <dgm:cxn modelId="{708B43D6-0EA3-48DB-8360-D727B7DF5F49}" type="presParOf" srcId="{4B9ABC88-A6B3-464A-9D9D-3E8A6A20F3FF}" destId="{9E786002-3487-4A63-9827-9623A84EDB92}" srcOrd="1" destOrd="0" presId="urn:microsoft.com/office/officeart/2018/2/layout/IconVerticalSolidList"/>
    <dgm:cxn modelId="{BF8E1173-1DC3-4251-BAEF-23C39643E086}" type="presParOf" srcId="{4B9ABC88-A6B3-464A-9D9D-3E8A6A20F3FF}" destId="{0A8F9C60-21D6-4E5E-A3CB-7ADF645EE44E}" srcOrd="2" destOrd="0" presId="urn:microsoft.com/office/officeart/2018/2/layout/IconVerticalSolidList"/>
    <dgm:cxn modelId="{4E3CC644-CBE9-4923-8129-30B7F716985F}" type="presParOf" srcId="{0A8F9C60-21D6-4E5E-A3CB-7ADF645EE44E}" destId="{25C48253-0DE8-406D-8DE7-C2FC172ED2DF}" srcOrd="0" destOrd="0" presId="urn:microsoft.com/office/officeart/2018/2/layout/IconVerticalSolidList"/>
    <dgm:cxn modelId="{6E0C606A-B2D5-43B8-8CCF-76EA7FD9EC59}" type="presParOf" srcId="{0A8F9C60-21D6-4E5E-A3CB-7ADF645EE44E}" destId="{0498224C-CA92-42D1-BCE8-1184B92EDD3E}" srcOrd="1" destOrd="0" presId="urn:microsoft.com/office/officeart/2018/2/layout/IconVerticalSolidList"/>
    <dgm:cxn modelId="{EEB7CB58-916B-466E-9333-97E75B81B88C}" type="presParOf" srcId="{0A8F9C60-21D6-4E5E-A3CB-7ADF645EE44E}" destId="{EF3E66AE-8CC7-41FC-BA5B-B9F261985586}" srcOrd="2" destOrd="0" presId="urn:microsoft.com/office/officeart/2018/2/layout/IconVerticalSolidList"/>
    <dgm:cxn modelId="{EC5B2A7D-F083-4364-8612-28FC78450BA4}" type="presParOf" srcId="{0A8F9C60-21D6-4E5E-A3CB-7ADF645EE44E}" destId="{83B3FE38-EC18-421B-A64D-5D61566409D2}" srcOrd="3" destOrd="0" presId="urn:microsoft.com/office/officeart/2018/2/layout/IconVerticalSolidList"/>
    <dgm:cxn modelId="{4714735B-1DC4-43C8-A7B0-FDD5C7255E40}" type="presParOf" srcId="{4B9ABC88-A6B3-464A-9D9D-3E8A6A20F3FF}" destId="{90AAFDBD-8CDD-4EDA-B92F-6CF781A85DE3}" srcOrd="3" destOrd="0" presId="urn:microsoft.com/office/officeart/2018/2/layout/IconVerticalSolidList"/>
    <dgm:cxn modelId="{0C82FEF9-61C8-481E-A3D6-5AD221D99AB1}" type="presParOf" srcId="{4B9ABC88-A6B3-464A-9D9D-3E8A6A20F3FF}" destId="{D677E8F8-67DA-4A3B-8203-9A9F28442735}" srcOrd="4" destOrd="0" presId="urn:microsoft.com/office/officeart/2018/2/layout/IconVerticalSolidList"/>
    <dgm:cxn modelId="{FCF5A968-14A9-45A1-A116-0F320FCA5BBC}" type="presParOf" srcId="{D677E8F8-67DA-4A3B-8203-9A9F28442735}" destId="{23A2D40F-651F-41C5-BC23-68882BC35AEF}" srcOrd="0" destOrd="0" presId="urn:microsoft.com/office/officeart/2018/2/layout/IconVerticalSolidList"/>
    <dgm:cxn modelId="{3FAFE679-3F07-403C-8DB6-6EA6AF920EB2}" type="presParOf" srcId="{D677E8F8-67DA-4A3B-8203-9A9F28442735}" destId="{86576337-68E1-4D28-A6AB-D52D78001D14}" srcOrd="1" destOrd="0" presId="urn:microsoft.com/office/officeart/2018/2/layout/IconVerticalSolidList"/>
    <dgm:cxn modelId="{54BAE11C-6FAC-476C-AD77-B4EB4A79D206}" type="presParOf" srcId="{D677E8F8-67DA-4A3B-8203-9A9F28442735}" destId="{F5F83C4A-A2CE-4477-B020-6CE533730EE5}" srcOrd="2" destOrd="0" presId="urn:microsoft.com/office/officeart/2018/2/layout/IconVerticalSolidList"/>
    <dgm:cxn modelId="{D41C654A-0012-46AC-B19D-99FEBED8B316}" type="presParOf" srcId="{D677E8F8-67DA-4A3B-8203-9A9F28442735}" destId="{C768987A-D373-4AFF-924D-4172FD9AD204}" srcOrd="3" destOrd="0" presId="urn:microsoft.com/office/officeart/2018/2/layout/IconVerticalSolidList"/>
    <dgm:cxn modelId="{6B223E35-F8D6-4E1B-9EB9-FA7721BCE4C6}" type="presParOf" srcId="{4B9ABC88-A6B3-464A-9D9D-3E8A6A20F3FF}" destId="{44E2B3E5-B2E6-4C39-908A-8A388EC96A42}" srcOrd="5" destOrd="0" presId="urn:microsoft.com/office/officeart/2018/2/layout/IconVerticalSolidList"/>
    <dgm:cxn modelId="{BA84A66C-AA79-497C-AEE1-78E693387887}" type="presParOf" srcId="{4B9ABC88-A6B3-464A-9D9D-3E8A6A20F3FF}" destId="{07865628-24AA-4BEF-8F63-53D1A8312690}" srcOrd="6" destOrd="0" presId="urn:microsoft.com/office/officeart/2018/2/layout/IconVerticalSolidList"/>
    <dgm:cxn modelId="{A8D0554D-64D3-440E-9A3C-9E3948CCF69D}" type="presParOf" srcId="{07865628-24AA-4BEF-8F63-53D1A8312690}" destId="{F35ACF28-A7B7-456D-B8A7-CCAA1CCAF3AC}" srcOrd="0" destOrd="0" presId="urn:microsoft.com/office/officeart/2018/2/layout/IconVerticalSolidList"/>
    <dgm:cxn modelId="{F4E72D84-03A3-449A-942A-D03E194DF2A3}" type="presParOf" srcId="{07865628-24AA-4BEF-8F63-53D1A8312690}" destId="{5C8D67C7-57EC-462A-ACC4-B9381EBE9272}" srcOrd="1" destOrd="0" presId="urn:microsoft.com/office/officeart/2018/2/layout/IconVerticalSolidList"/>
    <dgm:cxn modelId="{7840D8BE-2669-45CC-9E6E-1714BC0CB77F}" type="presParOf" srcId="{07865628-24AA-4BEF-8F63-53D1A8312690}" destId="{309CCAC8-E87C-40DF-881A-00D8E51E95DF}" srcOrd="2" destOrd="0" presId="urn:microsoft.com/office/officeart/2018/2/layout/IconVerticalSolidList"/>
    <dgm:cxn modelId="{4C837E03-1E44-4593-85BF-ED2114941818}" type="presParOf" srcId="{07865628-24AA-4BEF-8F63-53D1A8312690}" destId="{34380E8F-09DD-484F-9A87-7A69C91E7484}" srcOrd="3" destOrd="0" presId="urn:microsoft.com/office/officeart/2018/2/layout/IconVerticalSolidList"/>
    <dgm:cxn modelId="{D477B829-C773-489A-8B7A-19B1C62FD011}" type="presParOf" srcId="{4B9ABC88-A6B3-464A-9D9D-3E8A6A20F3FF}" destId="{A793F6BB-C2B1-4896-A2C9-ADD5E2D33D08}" srcOrd="7" destOrd="0" presId="urn:microsoft.com/office/officeart/2018/2/layout/IconVerticalSolidList"/>
    <dgm:cxn modelId="{85EB40A3-C93A-474B-BC70-7DAA46EDFB0C}" type="presParOf" srcId="{4B9ABC88-A6B3-464A-9D9D-3E8A6A20F3FF}" destId="{7799C06C-61E5-48A7-94C3-B1B6865AC62A}" srcOrd="8" destOrd="0" presId="urn:microsoft.com/office/officeart/2018/2/layout/IconVerticalSolidList"/>
    <dgm:cxn modelId="{0FCFE9A3-E96D-437C-B839-D0ABE715A8D7}" type="presParOf" srcId="{7799C06C-61E5-48A7-94C3-B1B6865AC62A}" destId="{3C8E07A1-B7F1-48E8-9797-522370236357}" srcOrd="0" destOrd="0" presId="urn:microsoft.com/office/officeart/2018/2/layout/IconVerticalSolidList"/>
    <dgm:cxn modelId="{81C19111-1F93-4A56-BE32-8E2BEF71B6B8}" type="presParOf" srcId="{7799C06C-61E5-48A7-94C3-B1B6865AC62A}" destId="{E405A7F1-7E00-4612-9C06-4392737A54D6}" srcOrd="1" destOrd="0" presId="urn:microsoft.com/office/officeart/2018/2/layout/IconVerticalSolidList"/>
    <dgm:cxn modelId="{88F46642-5134-418B-8064-FB0BAE3C9AE6}" type="presParOf" srcId="{7799C06C-61E5-48A7-94C3-B1B6865AC62A}" destId="{9137A7D6-9C4D-4347-86D6-11D58201B77D}" srcOrd="2" destOrd="0" presId="urn:microsoft.com/office/officeart/2018/2/layout/IconVerticalSolidList"/>
    <dgm:cxn modelId="{190C0177-EF5C-422F-923D-1EFA4F065B00}" type="presParOf" srcId="{7799C06C-61E5-48A7-94C3-B1B6865AC62A}" destId="{6038396B-625C-4E72-B20F-3067B017B8DF}" srcOrd="3" destOrd="0" presId="urn:microsoft.com/office/officeart/2018/2/layout/IconVerticalSolidList"/>
    <dgm:cxn modelId="{524D17EB-E191-43FE-9D54-4A689CF6FFB7}" type="presParOf" srcId="{4B9ABC88-A6B3-464A-9D9D-3E8A6A20F3FF}" destId="{CD7A5B6A-8FFE-4383-B587-9DF705F7A60F}" srcOrd="9" destOrd="0" presId="urn:microsoft.com/office/officeart/2018/2/layout/IconVerticalSolidList"/>
    <dgm:cxn modelId="{528B05E0-009A-4056-85B8-A643CDBA131D}" type="presParOf" srcId="{4B9ABC88-A6B3-464A-9D9D-3E8A6A20F3FF}" destId="{3C0C9BDA-56AB-4070-B9A8-7E36EFFEA589}" srcOrd="10" destOrd="0" presId="urn:microsoft.com/office/officeart/2018/2/layout/IconVerticalSolidList"/>
    <dgm:cxn modelId="{A453B22D-79FE-4836-80FD-DC316303BE28}" type="presParOf" srcId="{3C0C9BDA-56AB-4070-B9A8-7E36EFFEA589}" destId="{C82D3372-0726-44A7-8E52-3664B86B6745}" srcOrd="0" destOrd="0" presId="urn:microsoft.com/office/officeart/2018/2/layout/IconVerticalSolidList"/>
    <dgm:cxn modelId="{6CDA41FB-4BE8-4E81-9E29-7F017D280F2D}" type="presParOf" srcId="{3C0C9BDA-56AB-4070-B9A8-7E36EFFEA589}" destId="{0FB96E29-9D66-4CB2-8362-8BD9328B3B54}" srcOrd="1" destOrd="0" presId="urn:microsoft.com/office/officeart/2018/2/layout/IconVerticalSolidList"/>
    <dgm:cxn modelId="{2A9E167E-43BB-4CB6-8296-16821EB4FDF9}" type="presParOf" srcId="{3C0C9BDA-56AB-4070-B9A8-7E36EFFEA589}" destId="{3C387D7F-7B9C-4812-9847-081E8CAB48A3}" srcOrd="2" destOrd="0" presId="urn:microsoft.com/office/officeart/2018/2/layout/IconVerticalSolidList"/>
    <dgm:cxn modelId="{72F2680A-4CA4-4264-B5B1-2BF0E27493FE}" type="presParOf" srcId="{3C0C9BDA-56AB-4070-B9A8-7E36EFFEA589}" destId="{086D43A6-F3E9-43B5-A932-8C58AF3A7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1F6CF-003B-42A6-83BA-672919987E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981E30-1E9B-4EF9-8D3C-D56E9A7944FE}">
      <dgm:prSet/>
      <dgm:spPr/>
      <dgm:t>
        <a:bodyPr/>
        <a:lstStyle/>
        <a:p>
          <a:pPr>
            <a:lnSpc>
              <a:spcPct val="100000"/>
            </a:lnSpc>
          </a:pPr>
          <a:r>
            <a:rPr lang="fr-BE"/>
            <a:t>Problèmes rencontrés.</a:t>
          </a:r>
        </a:p>
      </dgm:t>
    </dgm:pt>
    <dgm:pt modelId="{C914C630-FB42-4E6E-A433-42F22C1A4041}" type="parTrans" cxnId="{D9E8B314-8BCE-41C6-92B1-344345EE5EF8}">
      <dgm:prSet/>
      <dgm:spPr/>
      <dgm:t>
        <a:bodyPr/>
        <a:lstStyle/>
        <a:p>
          <a:endParaRPr lang="en-US"/>
        </a:p>
      </dgm:t>
    </dgm:pt>
    <dgm:pt modelId="{DEB27639-A84A-4104-8683-1956B3054A8B}" type="sibTrans" cxnId="{D9E8B314-8BCE-41C6-92B1-344345EE5EF8}">
      <dgm:prSet/>
      <dgm:spPr/>
      <dgm:t>
        <a:bodyPr/>
        <a:lstStyle/>
        <a:p>
          <a:endParaRPr lang="en-US"/>
        </a:p>
      </dgm:t>
    </dgm:pt>
    <dgm:pt modelId="{A0C689FA-BCCD-4B08-BE8D-4959454E7E2D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noProof="0"/>
            <a:t>Langages</a:t>
          </a:r>
          <a:r>
            <a:rPr lang="en-US"/>
            <a:t> ( Python, C++).</a:t>
          </a:r>
        </a:p>
      </dgm:t>
    </dgm:pt>
    <dgm:pt modelId="{2DB50542-7380-4E74-AC6A-76870C6B9C64}" type="parTrans" cxnId="{E3154EF2-EA9D-4DE6-92E6-7D2E54A1E748}">
      <dgm:prSet/>
      <dgm:spPr/>
      <dgm:t>
        <a:bodyPr/>
        <a:lstStyle/>
        <a:p>
          <a:endParaRPr lang="en-US"/>
        </a:p>
      </dgm:t>
    </dgm:pt>
    <dgm:pt modelId="{4893D907-D522-4AEA-8523-3FAC2584D43F}" type="sibTrans" cxnId="{E3154EF2-EA9D-4DE6-92E6-7D2E54A1E748}">
      <dgm:prSet/>
      <dgm:spPr/>
      <dgm:t>
        <a:bodyPr/>
        <a:lstStyle/>
        <a:p>
          <a:endParaRPr lang="en-US"/>
        </a:p>
      </dgm:t>
    </dgm:pt>
    <dgm:pt modelId="{A423D0F3-4145-4D5B-9684-86BD2C262813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noProof="0"/>
            <a:t>Utilisation</a:t>
          </a:r>
          <a:r>
            <a:rPr lang="en-US"/>
            <a:t> </a:t>
          </a:r>
          <a:r>
            <a:rPr lang="fr-BE" noProof="0"/>
            <a:t>d’Open</a:t>
          </a:r>
          <a:r>
            <a:rPr lang="en-US"/>
            <a:t> CV.</a:t>
          </a:r>
        </a:p>
      </dgm:t>
    </dgm:pt>
    <dgm:pt modelId="{6C706CF5-F573-485F-AFCF-12D78AD1015E}" type="parTrans" cxnId="{4F48C862-2FCB-465F-B2FB-CE7E2D30FE90}">
      <dgm:prSet/>
      <dgm:spPr/>
      <dgm:t>
        <a:bodyPr/>
        <a:lstStyle/>
        <a:p>
          <a:endParaRPr lang="en-US"/>
        </a:p>
      </dgm:t>
    </dgm:pt>
    <dgm:pt modelId="{0B34D700-C9C5-4530-958F-693B1967692C}" type="sibTrans" cxnId="{4F48C862-2FCB-465F-B2FB-CE7E2D30FE90}">
      <dgm:prSet/>
      <dgm:spPr/>
      <dgm:t>
        <a:bodyPr/>
        <a:lstStyle/>
        <a:p>
          <a:endParaRPr lang="en-US"/>
        </a:p>
      </dgm:t>
    </dgm:pt>
    <dgm:pt modelId="{B8C3B15F-0298-4C0A-85F8-F51C6928E691}">
      <dgm:prSet/>
      <dgm:spPr/>
      <dgm:t>
        <a:bodyPr/>
        <a:lstStyle/>
        <a:p>
          <a:pPr>
            <a:lnSpc>
              <a:spcPct val="100000"/>
            </a:lnSpc>
          </a:pPr>
          <a:r>
            <a:rPr lang="fr-BE"/>
            <a:t>Connaissances </a:t>
          </a:r>
          <a:endParaRPr lang="en-US"/>
        </a:p>
      </dgm:t>
    </dgm:pt>
    <dgm:pt modelId="{F0498D69-58AD-44BD-9B49-87169ABAEDF3}" type="parTrans" cxnId="{403A2329-CDC4-4D93-A568-2123AFF0BF29}">
      <dgm:prSet/>
      <dgm:spPr/>
      <dgm:t>
        <a:bodyPr/>
        <a:lstStyle/>
        <a:p>
          <a:endParaRPr lang="en-US"/>
        </a:p>
      </dgm:t>
    </dgm:pt>
    <dgm:pt modelId="{0F69A613-58CA-4925-9737-C9541CBF6901}" type="sibTrans" cxnId="{403A2329-CDC4-4D93-A568-2123AFF0BF29}">
      <dgm:prSet/>
      <dgm:spPr/>
      <dgm:t>
        <a:bodyPr/>
        <a:lstStyle/>
        <a:p>
          <a:endParaRPr lang="en-US"/>
        </a:p>
      </dgm:t>
    </dgm:pt>
    <dgm:pt modelId="{EA7F7D40-19C0-4ADE-AECD-FB6704B821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Raspberry</a:t>
          </a:r>
        </a:p>
        <a:p>
          <a:pPr>
            <a:lnSpc>
              <a:spcPct val="100000"/>
            </a:lnSpc>
          </a:pPr>
          <a:r>
            <a:rPr lang="en-US"/>
            <a:t> - Arduino</a:t>
          </a:r>
        </a:p>
      </dgm:t>
    </dgm:pt>
    <dgm:pt modelId="{6A9B89B6-8DD6-42C8-B076-60E08F409E9B}" type="parTrans" cxnId="{ADA9B548-B766-439B-98B6-1B53D7D78681}">
      <dgm:prSet/>
      <dgm:spPr/>
      <dgm:t>
        <a:bodyPr/>
        <a:lstStyle/>
        <a:p>
          <a:endParaRPr lang="en-US"/>
        </a:p>
      </dgm:t>
    </dgm:pt>
    <dgm:pt modelId="{0E5ACB83-B1A6-4A15-895B-C26EB85E5138}" type="sibTrans" cxnId="{ADA9B548-B766-439B-98B6-1B53D7D78681}">
      <dgm:prSet/>
      <dgm:spPr/>
      <dgm:t>
        <a:bodyPr/>
        <a:lstStyle/>
        <a:p>
          <a:endParaRPr lang="en-US"/>
        </a:p>
      </dgm:t>
    </dgm:pt>
    <dgm:pt modelId="{6FBFCDD1-0EF8-4815-87AA-DA7912E2619B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Robot fonctionnel.</a:t>
          </a:r>
        </a:p>
      </dgm:t>
    </dgm:pt>
    <dgm:pt modelId="{D2E9836D-1511-4998-A358-FA0EBBF8010D}" type="parTrans" cxnId="{E50BD909-28DE-4919-BC13-991BE150AB97}">
      <dgm:prSet/>
      <dgm:spPr/>
      <dgm:t>
        <a:bodyPr/>
        <a:lstStyle/>
        <a:p>
          <a:endParaRPr lang="fr-BE"/>
        </a:p>
      </dgm:t>
    </dgm:pt>
    <dgm:pt modelId="{9AABC03F-975B-4E16-8958-BDB20CBCCF19}" type="sibTrans" cxnId="{E50BD909-28DE-4919-BC13-991BE150AB97}">
      <dgm:prSet/>
      <dgm:spPr/>
      <dgm:t>
        <a:bodyPr/>
        <a:lstStyle/>
        <a:p>
          <a:endParaRPr lang="fr-BE"/>
        </a:p>
      </dgm:t>
    </dgm:pt>
    <dgm:pt modelId="{C05D4794-57DB-411D-B1C7-E7F4A06CC5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BE" sz="1600"/>
            <a:t> - Reconnaissance</a:t>
          </a:r>
        </a:p>
      </dgm:t>
    </dgm:pt>
    <dgm:pt modelId="{9BF0474E-E904-4AA8-B4B9-FF1CD7A03613}" type="parTrans" cxnId="{ACFF8F77-8C78-4E68-8878-B9AD81B1204A}">
      <dgm:prSet/>
      <dgm:spPr/>
      <dgm:t>
        <a:bodyPr/>
        <a:lstStyle/>
        <a:p>
          <a:endParaRPr lang="fr-BE"/>
        </a:p>
      </dgm:t>
    </dgm:pt>
    <dgm:pt modelId="{5E5FA0FB-E103-414E-B111-5367C5330599}" type="sibTrans" cxnId="{ACFF8F77-8C78-4E68-8878-B9AD81B1204A}">
      <dgm:prSet/>
      <dgm:spPr/>
      <dgm:t>
        <a:bodyPr/>
        <a:lstStyle/>
        <a:p>
          <a:endParaRPr lang="fr-BE"/>
        </a:p>
      </dgm:t>
    </dgm:pt>
    <dgm:pt modelId="{18B17DE2-28AD-4869-B41B-F8D3D53661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BE" sz="1600"/>
            <a:t>- Déplacement</a:t>
          </a:r>
        </a:p>
      </dgm:t>
    </dgm:pt>
    <dgm:pt modelId="{F3096070-0CEF-4C23-94FA-CA76931CC250}" type="parTrans" cxnId="{92B3B27C-FFC6-4EE9-8382-D144E85DC31D}">
      <dgm:prSet/>
      <dgm:spPr/>
      <dgm:t>
        <a:bodyPr/>
        <a:lstStyle/>
        <a:p>
          <a:endParaRPr lang="fr-BE"/>
        </a:p>
      </dgm:t>
    </dgm:pt>
    <dgm:pt modelId="{F5D4983A-07F9-4DF9-936D-178D7A2FCBB7}" type="sibTrans" cxnId="{92B3B27C-FFC6-4EE9-8382-D144E85DC31D}">
      <dgm:prSet/>
      <dgm:spPr/>
      <dgm:t>
        <a:bodyPr/>
        <a:lstStyle/>
        <a:p>
          <a:endParaRPr lang="fr-BE"/>
        </a:p>
      </dgm:t>
    </dgm:pt>
    <dgm:pt modelId="{01BD6FD9-525E-43FA-ABF3-6D86F08E5985}">
      <dgm:prSet/>
      <dgm:spPr/>
      <dgm:t>
        <a:bodyPr/>
        <a:lstStyle/>
        <a:p>
          <a:pPr>
            <a:lnSpc>
              <a:spcPct val="100000"/>
            </a:lnSpc>
          </a:pPr>
          <a:r>
            <a:rPr lang="fr-BE" dirty="0"/>
            <a:t>faible coût de fabrication (+- 150 euros) </a:t>
          </a:r>
        </a:p>
      </dgm:t>
    </dgm:pt>
    <dgm:pt modelId="{21484B62-A80B-4E63-94D8-1CC4FB59E207}" type="parTrans" cxnId="{D10DAF00-94FB-4ACC-9B47-415F2605028D}">
      <dgm:prSet/>
      <dgm:spPr/>
      <dgm:t>
        <a:bodyPr/>
        <a:lstStyle/>
        <a:p>
          <a:endParaRPr lang="fr-BE"/>
        </a:p>
      </dgm:t>
    </dgm:pt>
    <dgm:pt modelId="{B6E2D79D-F5FB-4442-AA1C-036BA01A56DE}" type="sibTrans" cxnId="{D10DAF00-94FB-4ACC-9B47-415F2605028D}">
      <dgm:prSet/>
      <dgm:spPr/>
      <dgm:t>
        <a:bodyPr/>
        <a:lstStyle/>
        <a:p>
          <a:endParaRPr lang="fr-BE"/>
        </a:p>
      </dgm:t>
    </dgm:pt>
    <dgm:pt modelId="{4B9ABC88-A6B3-464A-9D9D-3E8A6A20F3FF}" type="pres">
      <dgm:prSet presAssocID="{C8B1F6CF-003B-42A6-83BA-672919987E59}" presName="root" presStyleCnt="0">
        <dgm:presLayoutVars>
          <dgm:dir/>
          <dgm:resizeHandles val="exact"/>
        </dgm:presLayoutVars>
      </dgm:prSet>
      <dgm:spPr/>
    </dgm:pt>
    <dgm:pt modelId="{9F2D73D7-354D-4240-9104-DC5902E07ED3}" type="pres">
      <dgm:prSet presAssocID="{6FBFCDD1-0EF8-4815-87AA-DA7912E2619B}" presName="compNode" presStyleCnt="0"/>
      <dgm:spPr/>
    </dgm:pt>
    <dgm:pt modelId="{4E0B2DF1-2213-46D8-AEA5-FAB054954FC9}" type="pres">
      <dgm:prSet presAssocID="{6FBFCDD1-0EF8-4815-87AA-DA7912E2619B}" presName="bgRect" presStyleLbl="bgShp" presStyleIdx="0" presStyleCnt="6"/>
      <dgm:spPr/>
    </dgm:pt>
    <dgm:pt modelId="{1228BE7E-4305-49F0-8BCC-F52C25C87127}" type="pres">
      <dgm:prSet presAssocID="{6FBFCDD1-0EF8-4815-87AA-DA7912E2619B}" presName="iconRect" presStyleLbl="node1" presStyleIdx="0" presStyleCnt="6"/>
      <dgm:spPr>
        <a:prstGeom prst="rightArrow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herche"/>
        </a:ext>
      </dgm:extLst>
    </dgm:pt>
    <dgm:pt modelId="{075FD224-7E2D-49B0-8041-F2BBB7423F4B}" type="pres">
      <dgm:prSet presAssocID="{6FBFCDD1-0EF8-4815-87AA-DA7912E2619B}" presName="spaceRect" presStyleCnt="0"/>
      <dgm:spPr/>
    </dgm:pt>
    <dgm:pt modelId="{B1EE8A12-1177-4E3D-9E07-2D9137310E19}" type="pres">
      <dgm:prSet presAssocID="{6FBFCDD1-0EF8-4815-87AA-DA7912E2619B}" presName="parTx" presStyleLbl="revTx" presStyleIdx="0" presStyleCnt="8">
        <dgm:presLayoutVars>
          <dgm:chMax val="0"/>
          <dgm:chPref val="0"/>
        </dgm:presLayoutVars>
      </dgm:prSet>
      <dgm:spPr/>
    </dgm:pt>
    <dgm:pt modelId="{9E786002-3487-4A63-9827-9623A84EDB92}" type="pres">
      <dgm:prSet presAssocID="{9AABC03F-975B-4E16-8958-BDB20CBCCF19}" presName="sibTrans" presStyleCnt="0"/>
      <dgm:spPr/>
    </dgm:pt>
    <dgm:pt modelId="{379AC18A-0DF5-468C-BB45-68C8469225DD}" type="pres">
      <dgm:prSet presAssocID="{01BD6FD9-525E-43FA-ABF3-6D86F08E5985}" presName="compNode" presStyleCnt="0"/>
      <dgm:spPr/>
    </dgm:pt>
    <dgm:pt modelId="{1B8461D2-C374-444B-BC2E-CDA53623AD5D}" type="pres">
      <dgm:prSet presAssocID="{01BD6FD9-525E-43FA-ABF3-6D86F08E5985}" presName="bgRect" presStyleLbl="bgShp" presStyleIdx="1" presStyleCnt="6"/>
      <dgm:spPr/>
    </dgm:pt>
    <dgm:pt modelId="{640FBC9F-AA06-4CE0-8A34-83699DA55946}" type="pres">
      <dgm:prSet presAssocID="{01BD6FD9-525E-43FA-ABF3-6D86F08E598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DDE53193-76F1-44FD-8C63-DB513F8DBDE5}" type="pres">
      <dgm:prSet presAssocID="{01BD6FD9-525E-43FA-ABF3-6D86F08E5985}" presName="spaceRect" presStyleCnt="0"/>
      <dgm:spPr/>
    </dgm:pt>
    <dgm:pt modelId="{E03A408C-06CB-41C4-ABE8-CD28406AEE17}" type="pres">
      <dgm:prSet presAssocID="{01BD6FD9-525E-43FA-ABF3-6D86F08E5985}" presName="parTx" presStyleLbl="revTx" presStyleIdx="1" presStyleCnt="8">
        <dgm:presLayoutVars>
          <dgm:chMax val="0"/>
          <dgm:chPref val="0"/>
        </dgm:presLayoutVars>
      </dgm:prSet>
      <dgm:spPr/>
    </dgm:pt>
    <dgm:pt modelId="{55DBF6E6-842D-4AFB-8E13-E6007B1FF4EB}" type="pres">
      <dgm:prSet presAssocID="{B6E2D79D-F5FB-4442-AA1C-036BA01A56DE}" presName="sibTrans" presStyleCnt="0"/>
      <dgm:spPr/>
    </dgm:pt>
    <dgm:pt modelId="{0A8F9C60-21D6-4E5E-A3CB-7ADF645EE44E}" type="pres">
      <dgm:prSet presAssocID="{53981E30-1E9B-4EF9-8D3C-D56E9A7944FE}" presName="compNode" presStyleCnt="0"/>
      <dgm:spPr/>
    </dgm:pt>
    <dgm:pt modelId="{25C48253-0DE8-406D-8DE7-C2FC172ED2DF}" type="pres">
      <dgm:prSet presAssocID="{53981E30-1E9B-4EF9-8D3C-D56E9A7944FE}" presName="bgRect" presStyleLbl="bgShp" presStyleIdx="2" presStyleCnt="6" custLinFactNeighborX="-49" custLinFactNeighborY="6030"/>
      <dgm:spPr/>
    </dgm:pt>
    <dgm:pt modelId="{0498224C-CA92-42D1-BCE8-1184B92EDD3E}" type="pres">
      <dgm:prSet presAssocID="{53981E30-1E9B-4EF9-8D3C-D56E9A7944FE}" presName="iconRect" presStyleLbl="node1" presStyleIdx="2" presStyleCnt="6"/>
      <dgm:spPr>
        <a:prstGeom prst="triangl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F3E66AE-8CC7-41FC-BA5B-B9F261985586}" type="pres">
      <dgm:prSet presAssocID="{53981E30-1E9B-4EF9-8D3C-D56E9A7944FE}" presName="spaceRect" presStyleCnt="0"/>
      <dgm:spPr/>
    </dgm:pt>
    <dgm:pt modelId="{83B3FE38-EC18-421B-A64D-5D61566409D2}" type="pres">
      <dgm:prSet presAssocID="{53981E30-1E9B-4EF9-8D3C-D56E9A7944FE}" presName="parTx" presStyleLbl="revTx" presStyleIdx="2" presStyleCnt="8" custLinFactNeighborX="-821" custLinFactNeighborY="6030">
        <dgm:presLayoutVars>
          <dgm:chMax val="0"/>
          <dgm:chPref val="0"/>
        </dgm:presLayoutVars>
      </dgm:prSet>
      <dgm:spPr/>
    </dgm:pt>
    <dgm:pt modelId="{BBBF4579-0217-4966-AEA3-D8D1ADB5CC69}" type="pres">
      <dgm:prSet presAssocID="{53981E30-1E9B-4EF9-8D3C-D56E9A7944FE}" presName="desTx" presStyleLbl="revTx" presStyleIdx="3" presStyleCnt="8">
        <dgm:presLayoutVars/>
      </dgm:prSet>
      <dgm:spPr/>
    </dgm:pt>
    <dgm:pt modelId="{90AAFDBD-8CDD-4EDA-B92F-6CF781A85DE3}" type="pres">
      <dgm:prSet presAssocID="{DEB27639-A84A-4104-8683-1956B3054A8B}" presName="sibTrans" presStyleCnt="0"/>
      <dgm:spPr/>
    </dgm:pt>
    <dgm:pt modelId="{D677E8F8-67DA-4A3B-8203-9A9F28442735}" type="pres">
      <dgm:prSet presAssocID="{A0C689FA-BCCD-4B08-BE8D-4959454E7E2D}" presName="compNode" presStyleCnt="0"/>
      <dgm:spPr/>
    </dgm:pt>
    <dgm:pt modelId="{23A2D40F-651F-41C5-BC23-68882BC35AEF}" type="pres">
      <dgm:prSet presAssocID="{A0C689FA-BCCD-4B08-BE8D-4959454E7E2D}" presName="bgRect" presStyleLbl="bgShp" presStyleIdx="3" presStyleCnt="6" custLinFactNeighborX="-88" custLinFactNeighborY="11720"/>
      <dgm:spPr/>
    </dgm:pt>
    <dgm:pt modelId="{86576337-68E1-4D28-A6AB-D52D78001D14}" type="pres">
      <dgm:prSet presAssocID="{A0C689FA-BCCD-4B08-BE8D-4959454E7E2D}" presName="iconRect" presStyleLbl="node1" presStyleIdx="3" presStyleCnt="6" custLinFactNeighborX="1156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5F83C4A-A2CE-4477-B020-6CE533730EE5}" type="pres">
      <dgm:prSet presAssocID="{A0C689FA-BCCD-4B08-BE8D-4959454E7E2D}" presName="spaceRect" presStyleCnt="0"/>
      <dgm:spPr/>
    </dgm:pt>
    <dgm:pt modelId="{C768987A-D373-4AFF-924D-4172FD9AD204}" type="pres">
      <dgm:prSet presAssocID="{A0C689FA-BCCD-4B08-BE8D-4959454E7E2D}" presName="parTx" presStyleLbl="revTx" presStyleIdx="4" presStyleCnt="8">
        <dgm:presLayoutVars>
          <dgm:chMax val="0"/>
          <dgm:chPref val="0"/>
        </dgm:presLayoutVars>
      </dgm:prSet>
      <dgm:spPr/>
    </dgm:pt>
    <dgm:pt modelId="{44E2B3E5-B2E6-4C39-908A-8A388EC96A42}" type="pres">
      <dgm:prSet presAssocID="{4893D907-D522-4AEA-8523-3FAC2584D43F}" presName="sibTrans" presStyleCnt="0"/>
      <dgm:spPr/>
    </dgm:pt>
    <dgm:pt modelId="{07865628-24AA-4BEF-8F63-53D1A8312690}" type="pres">
      <dgm:prSet presAssocID="{A423D0F3-4145-4D5B-9684-86BD2C262813}" presName="compNode" presStyleCnt="0"/>
      <dgm:spPr/>
    </dgm:pt>
    <dgm:pt modelId="{F35ACF28-A7B7-456D-B8A7-CCAA1CCAF3AC}" type="pres">
      <dgm:prSet presAssocID="{A423D0F3-4145-4D5B-9684-86BD2C262813}" presName="bgRect" presStyleLbl="bgShp" presStyleIdx="4" presStyleCnt="6"/>
      <dgm:spPr/>
    </dgm:pt>
    <dgm:pt modelId="{5C8D67C7-57EC-462A-ACC4-B9381EBE9272}" type="pres">
      <dgm:prSet presAssocID="{A423D0F3-4145-4D5B-9684-86BD2C262813}" presName="iconRect" presStyleLbl="node1" presStyleIdx="4" presStyleCnt="6" custLinFactNeighborX="5055" custLinFactNeighborY="32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herche"/>
        </a:ext>
      </dgm:extLst>
    </dgm:pt>
    <dgm:pt modelId="{309CCAC8-E87C-40DF-881A-00D8E51E95DF}" type="pres">
      <dgm:prSet presAssocID="{A423D0F3-4145-4D5B-9684-86BD2C262813}" presName="spaceRect" presStyleCnt="0"/>
      <dgm:spPr/>
    </dgm:pt>
    <dgm:pt modelId="{34380E8F-09DD-484F-9A87-7A69C91E7484}" type="pres">
      <dgm:prSet presAssocID="{A423D0F3-4145-4D5B-9684-86BD2C262813}" presName="parTx" presStyleLbl="revTx" presStyleIdx="5" presStyleCnt="8">
        <dgm:presLayoutVars>
          <dgm:chMax val="0"/>
          <dgm:chPref val="0"/>
        </dgm:presLayoutVars>
      </dgm:prSet>
      <dgm:spPr/>
    </dgm:pt>
    <dgm:pt modelId="{A793F6BB-C2B1-4896-A2C9-ADD5E2D33D08}" type="pres">
      <dgm:prSet presAssocID="{0B34D700-C9C5-4530-958F-693B1967692C}" presName="sibTrans" presStyleCnt="0"/>
      <dgm:spPr/>
    </dgm:pt>
    <dgm:pt modelId="{3C0C9BDA-56AB-4070-B9A8-7E36EFFEA589}" type="pres">
      <dgm:prSet presAssocID="{B8C3B15F-0298-4C0A-85F8-F51C6928E691}" presName="compNode" presStyleCnt="0"/>
      <dgm:spPr/>
    </dgm:pt>
    <dgm:pt modelId="{C82D3372-0726-44A7-8E52-3664B86B6745}" type="pres">
      <dgm:prSet presAssocID="{B8C3B15F-0298-4C0A-85F8-F51C6928E691}" presName="bgRect" presStyleLbl="bgShp" presStyleIdx="5" presStyleCnt="6"/>
      <dgm:spPr/>
    </dgm:pt>
    <dgm:pt modelId="{0FB96E29-9D66-4CB2-8362-8BD9328B3B54}" type="pres">
      <dgm:prSet presAssocID="{B8C3B15F-0298-4C0A-85F8-F51C6928E691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C387D7F-7B9C-4812-9847-081E8CAB48A3}" type="pres">
      <dgm:prSet presAssocID="{B8C3B15F-0298-4C0A-85F8-F51C6928E691}" presName="spaceRect" presStyleCnt="0"/>
      <dgm:spPr/>
    </dgm:pt>
    <dgm:pt modelId="{086D43A6-F3E9-43B5-A932-8C58AF3A748E}" type="pres">
      <dgm:prSet presAssocID="{B8C3B15F-0298-4C0A-85F8-F51C6928E691}" presName="parTx" presStyleLbl="revTx" presStyleIdx="6" presStyleCnt="8">
        <dgm:presLayoutVars>
          <dgm:chMax val="0"/>
          <dgm:chPref val="0"/>
        </dgm:presLayoutVars>
      </dgm:prSet>
      <dgm:spPr/>
    </dgm:pt>
    <dgm:pt modelId="{99BA6C40-3B18-46A1-9894-6825FE4D7655}" type="pres">
      <dgm:prSet presAssocID="{B8C3B15F-0298-4C0A-85F8-F51C6928E691}" presName="desTx" presStyleLbl="revTx" presStyleIdx="7" presStyleCnt="8">
        <dgm:presLayoutVars/>
      </dgm:prSet>
      <dgm:spPr/>
    </dgm:pt>
  </dgm:ptLst>
  <dgm:cxnLst>
    <dgm:cxn modelId="{D10DAF00-94FB-4ACC-9B47-415F2605028D}" srcId="{C8B1F6CF-003B-42A6-83BA-672919987E59}" destId="{01BD6FD9-525E-43FA-ABF3-6D86F08E5985}" srcOrd="1" destOrd="0" parTransId="{21484B62-A80B-4E63-94D8-1CC4FB59E207}" sibTransId="{B6E2D79D-F5FB-4442-AA1C-036BA01A56DE}"/>
    <dgm:cxn modelId="{D79DB000-DEE5-44F0-8C7F-20502AA6163E}" type="presOf" srcId="{53981E30-1E9B-4EF9-8D3C-D56E9A7944FE}" destId="{83B3FE38-EC18-421B-A64D-5D61566409D2}" srcOrd="0" destOrd="0" presId="urn:microsoft.com/office/officeart/2018/2/layout/IconVerticalSolidList"/>
    <dgm:cxn modelId="{E50BD909-28DE-4919-BC13-991BE150AB97}" srcId="{C8B1F6CF-003B-42A6-83BA-672919987E59}" destId="{6FBFCDD1-0EF8-4815-87AA-DA7912E2619B}" srcOrd="0" destOrd="0" parTransId="{D2E9836D-1511-4998-A358-FA0EBBF8010D}" sibTransId="{9AABC03F-975B-4E16-8958-BDB20CBCCF19}"/>
    <dgm:cxn modelId="{74D6A011-78FD-4B62-98FF-4E5788AE0DF6}" type="presOf" srcId="{B8C3B15F-0298-4C0A-85F8-F51C6928E691}" destId="{086D43A6-F3E9-43B5-A932-8C58AF3A748E}" srcOrd="0" destOrd="0" presId="urn:microsoft.com/office/officeart/2018/2/layout/IconVerticalSolidList"/>
    <dgm:cxn modelId="{D9E8B314-8BCE-41C6-92B1-344345EE5EF8}" srcId="{C8B1F6CF-003B-42A6-83BA-672919987E59}" destId="{53981E30-1E9B-4EF9-8D3C-D56E9A7944FE}" srcOrd="2" destOrd="0" parTransId="{C914C630-FB42-4E6E-A433-42F22C1A4041}" sibTransId="{DEB27639-A84A-4104-8683-1956B3054A8B}"/>
    <dgm:cxn modelId="{2E339A17-45A5-4378-99AE-E1B48C1EF97B}" type="presOf" srcId="{C8B1F6CF-003B-42A6-83BA-672919987E59}" destId="{4B9ABC88-A6B3-464A-9D9D-3E8A6A20F3FF}" srcOrd="0" destOrd="0" presId="urn:microsoft.com/office/officeart/2018/2/layout/IconVerticalSolidList"/>
    <dgm:cxn modelId="{403A2329-CDC4-4D93-A568-2123AFF0BF29}" srcId="{C8B1F6CF-003B-42A6-83BA-672919987E59}" destId="{B8C3B15F-0298-4C0A-85F8-F51C6928E691}" srcOrd="5" destOrd="0" parTransId="{F0498D69-58AD-44BD-9B49-87169ABAEDF3}" sibTransId="{0F69A613-58CA-4925-9737-C9541CBF6901}"/>
    <dgm:cxn modelId="{F298CA3C-174D-406A-9F2F-18870A9B8062}" type="presOf" srcId="{EA7F7D40-19C0-4ADE-AECD-FB6704B821A6}" destId="{99BA6C40-3B18-46A1-9894-6825FE4D7655}" srcOrd="0" destOrd="0" presId="urn:microsoft.com/office/officeart/2018/2/layout/IconVerticalSolidList"/>
    <dgm:cxn modelId="{4F48C862-2FCB-465F-B2FB-CE7E2D30FE90}" srcId="{C8B1F6CF-003B-42A6-83BA-672919987E59}" destId="{A423D0F3-4145-4D5B-9684-86BD2C262813}" srcOrd="4" destOrd="0" parTransId="{6C706CF5-F573-485F-AFCF-12D78AD1015E}" sibTransId="{0B34D700-C9C5-4530-958F-693B1967692C}"/>
    <dgm:cxn modelId="{ADA9B548-B766-439B-98B6-1B53D7D78681}" srcId="{B8C3B15F-0298-4C0A-85F8-F51C6928E691}" destId="{EA7F7D40-19C0-4ADE-AECD-FB6704B821A6}" srcOrd="0" destOrd="0" parTransId="{6A9B89B6-8DD6-42C8-B076-60E08F409E9B}" sibTransId="{0E5ACB83-B1A6-4A15-895B-C26EB85E5138}"/>
    <dgm:cxn modelId="{ACFF8F77-8C78-4E68-8878-B9AD81B1204A}" srcId="{53981E30-1E9B-4EF9-8D3C-D56E9A7944FE}" destId="{C05D4794-57DB-411D-B1C7-E7F4A06CC593}" srcOrd="1" destOrd="0" parTransId="{9BF0474E-E904-4AA8-B4B9-FF1CD7A03613}" sibTransId="{5E5FA0FB-E103-414E-B111-5367C5330599}"/>
    <dgm:cxn modelId="{7DE2F958-629E-459E-B4DC-659171C6A12B}" type="presOf" srcId="{A0C689FA-BCCD-4B08-BE8D-4959454E7E2D}" destId="{C768987A-D373-4AFF-924D-4172FD9AD204}" srcOrd="0" destOrd="0" presId="urn:microsoft.com/office/officeart/2018/2/layout/IconVerticalSolidList"/>
    <dgm:cxn modelId="{92B3B27C-FFC6-4EE9-8382-D144E85DC31D}" srcId="{53981E30-1E9B-4EF9-8D3C-D56E9A7944FE}" destId="{18B17DE2-28AD-4869-B41B-F8D3D536619F}" srcOrd="0" destOrd="0" parTransId="{F3096070-0CEF-4C23-94FA-CA76931CC250}" sibTransId="{F5D4983A-07F9-4DF9-936D-178D7A2FCBB7}"/>
    <dgm:cxn modelId="{2BF8399C-43DB-4798-979A-D28A78754707}" type="presOf" srcId="{18B17DE2-28AD-4869-B41B-F8D3D536619F}" destId="{BBBF4579-0217-4966-AEA3-D8D1ADB5CC69}" srcOrd="0" destOrd="0" presId="urn:microsoft.com/office/officeart/2018/2/layout/IconVerticalSolidList"/>
    <dgm:cxn modelId="{EE050FA1-0C0E-47BF-AE73-B42FC25A21B5}" type="presOf" srcId="{C05D4794-57DB-411D-B1C7-E7F4A06CC593}" destId="{BBBF4579-0217-4966-AEA3-D8D1ADB5CC69}" srcOrd="0" destOrd="1" presId="urn:microsoft.com/office/officeart/2018/2/layout/IconVerticalSolidList"/>
    <dgm:cxn modelId="{C26457A7-F636-4BD7-9DCB-1062B7B7D6C1}" type="presOf" srcId="{01BD6FD9-525E-43FA-ABF3-6D86F08E5985}" destId="{E03A408C-06CB-41C4-ABE8-CD28406AEE17}" srcOrd="0" destOrd="0" presId="urn:microsoft.com/office/officeart/2018/2/layout/IconVerticalSolidList"/>
    <dgm:cxn modelId="{C0EEFBBC-7C97-4D26-A9A7-1C054F8CA3D2}" type="presOf" srcId="{6FBFCDD1-0EF8-4815-87AA-DA7912E2619B}" destId="{B1EE8A12-1177-4E3D-9E07-2D9137310E19}" srcOrd="0" destOrd="0" presId="urn:microsoft.com/office/officeart/2018/2/layout/IconVerticalSolidList"/>
    <dgm:cxn modelId="{5640BBED-FB38-4B13-9362-D6EDF8911D00}" type="presOf" srcId="{A423D0F3-4145-4D5B-9684-86BD2C262813}" destId="{34380E8F-09DD-484F-9A87-7A69C91E7484}" srcOrd="0" destOrd="0" presId="urn:microsoft.com/office/officeart/2018/2/layout/IconVerticalSolidList"/>
    <dgm:cxn modelId="{E3154EF2-EA9D-4DE6-92E6-7D2E54A1E748}" srcId="{C8B1F6CF-003B-42A6-83BA-672919987E59}" destId="{A0C689FA-BCCD-4B08-BE8D-4959454E7E2D}" srcOrd="3" destOrd="0" parTransId="{2DB50542-7380-4E74-AC6A-76870C6B9C64}" sibTransId="{4893D907-D522-4AEA-8523-3FAC2584D43F}"/>
    <dgm:cxn modelId="{AD7F7CA4-1333-4125-B029-33AFFF341337}" type="presParOf" srcId="{4B9ABC88-A6B3-464A-9D9D-3E8A6A20F3FF}" destId="{9F2D73D7-354D-4240-9104-DC5902E07ED3}" srcOrd="0" destOrd="0" presId="urn:microsoft.com/office/officeart/2018/2/layout/IconVerticalSolidList"/>
    <dgm:cxn modelId="{9EC2F9D2-22E6-4152-ADB7-21E686A40C90}" type="presParOf" srcId="{9F2D73D7-354D-4240-9104-DC5902E07ED3}" destId="{4E0B2DF1-2213-46D8-AEA5-FAB054954FC9}" srcOrd="0" destOrd="0" presId="urn:microsoft.com/office/officeart/2018/2/layout/IconVerticalSolidList"/>
    <dgm:cxn modelId="{2724710A-F02F-4F06-BA3E-CED7D4225FAF}" type="presParOf" srcId="{9F2D73D7-354D-4240-9104-DC5902E07ED3}" destId="{1228BE7E-4305-49F0-8BCC-F52C25C87127}" srcOrd="1" destOrd="0" presId="urn:microsoft.com/office/officeart/2018/2/layout/IconVerticalSolidList"/>
    <dgm:cxn modelId="{0EC1A1A5-CE0D-4175-B1E8-1DBE76366B34}" type="presParOf" srcId="{9F2D73D7-354D-4240-9104-DC5902E07ED3}" destId="{075FD224-7E2D-49B0-8041-F2BBB7423F4B}" srcOrd="2" destOrd="0" presId="urn:microsoft.com/office/officeart/2018/2/layout/IconVerticalSolidList"/>
    <dgm:cxn modelId="{126314B2-A1D5-4229-8DE3-3C3C7E53B36D}" type="presParOf" srcId="{9F2D73D7-354D-4240-9104-DC5902E07ED3}" destId="{B1EE8A12-1177-4E3D-9E07-2D9137310E19}" srcOrd="3" destOrd="0" presId="urn:microsoft.com/office/officeart/2018/2/layout/IconVerticalSolidList"/>
    <dgm:cxn modelId="{3900EA05-C2BF-499B-8862-7C7F952455B2}" type="presParOf" srcId="{4B9ABC88-A6B3-464A-9D9D-3E8A6A20F3FF}" destId="{9E786002-3487-4A63-9827-9623A84EDB92}" srcOrd="1" destOrd="0" presId="urn:microsoft.com/office/officeart/2018/2/layout/IconVerticalSolidList"/>
    <dgm:cxn modelId="{68B2217E-C143-4655-9249-4C304E438E8D}" type="presParOf" srcId="{4B9ABC88-A6B3-464A-9D9D-3E8A6A20F3FF}" destId="{379AC18A-0DF5-468C-BB45-68C8469225DD}" srcOrd="2" destOrd="0" presId="urn:microsoft.com/office/officeart/2018/2/layout/IconVerticalSolidList"/>
    <dgm:cxn modelId="{B5850BDD-3A56-470C-8E5D-AF8738E77558}" type="presParOf" srcId="{379AC18A-0DF5-468C-BB45-68C8469225DD}" destId="{1B8461D2-C374-444B-BC2E-CDA53623AD5D}" srcOrd="0" destOrd="0" presId="urn:microsoft.com/office/officeart/2018/2/layout/IconVerticalSolidList"/>
    <dgm:cxn modelId="{83A4CB08-6525-4FDA-9063-EFFEA4DC3111}" type="presParOf" srcId="{379AC18A-0DF5-468C-BB45-68C8469225DD}" destId="{640FBC9F-AA06-4CE0-8A34-83699DA55946}" srcOrd="1" destOrd="0" presId="urn:microsoft.com/office/officeart/2018/2/layout/IconVerticalSolidList"/>
    <dgm:cxn modelId="{7C721A32-DB29-4681-8EAB-6835F1B09991}" type="presParOf" srcId="{379AC18A-0DF5-468C-BB45-68C8469225DD}" destId="{DDE53193-76F1-44FD-8C63-DB513F8DBDE5}" srcOrd="2" destOrd="0" presId="urn:microsoft.com/office/officeart/2018/2/layout/IconVerticalSolidList"/>
    <dgm:cxn modelId="{799F3B8E-AC94-4FE3-8C9A-F408EDCB2A3D}" type="presParOf" srcId="{379AC18A-0DF5-468C-BB45-68C8469225DD}" destId="{E03A408C-06CB-41C4-ABE8-CD28406AEE17}" srcOrd="3" destOrd="0" presId="urn:microsoft.com/office/officeart/2018/2/layout/IconVerticalSolidList"/>
    <dgm:cxn modelId="{22D43691-2666-4B31-8C97-874338FD6C65}" type="presParOf" srcId="{4B9ABC88-A6B3-464A-9D9D-3E8A6A20F3FF}" destId="{55DBF6E6-842D-4AFB-8E13-E6007B1FF4EB}" srcOrd="3" destOrd="0" presId="urn:microsoft.com/office/officeart/2018/2/layout/IconVerticalSolidList"/>
    <dgm:cxn modelId="{DAE4FBCD-5984-4B3B-89EA-25C8F0026106}" type="presParOf" srcId="{4B9ABC88-A6B3-464A-9D9D-3E8A6A20F3FF}" destId="{0A8F9C60-21D6-4E5E-A3CB-7ADF645EE44E}" srcOrd="4" destOrd="0" presId="urn:microsoft.com/office/officeart/2018/2/layout/IconVerticalSolidList"/>
    <dgm:cxn modelId="{07275905-11CA-4AAE-85AB-C2EF21D76253}" type="presParOf" srcId="{0A8F9C60-21D6-4E5E-A3CB-7ADF645EE44E}" destId="{25C48253-0DE8-406D-8DE7-C2FC172ED2DF}" srcOrd="0" destOrd="0" presId="urn:microsoft.com/office/officeart/2018/2/layout/IconVerticalSolidList"/>
    <dgm:cxn modelId="{8CAF613E-2A1E-4472-B5DB-2A86D6300E16}" type="presParOf" srcId="{0A8F9C60-21D6-4E5E-A3CB-7ADF645EE44E}" destId="{0498224C-CA92-42D1-BCE8-1184B92EDD3E}" srcOrd="1" destOrd="0" presId="urn:microsoft.com/office/officeart/2018/2/layout/IconVerticalSolidList"/>
    <dgm:cxn modelId="{5D45E313-1CC8-44B7-AFBD-2E7CAB5874D9}" type="presParOf" srcId="{0A8F9C60-21D6-4E5E-A3CB-7ADF645EE44E}" destId="{EF3E66AE-8CC7-41FC-BA5B-B9F261985586}" srcOrd="2" destOrd="0" presId="urn:microsoft.com/office/officeart/2018/2/layout/IconVerticalSolidList"/>
    <dgm:cxn modelId="{C0CEE188-D5A9-44F3-BA74-FECD3F60CB33}" type="presParOf" srcId="{0A8F9C60-21D6-4E5E-A3CB-7ADF645EE44E}" destId="{83B3FE38-EC18-421B-A64D-5D61566409D2}" srcOrd="3" destOrd="0" presId="urn:microsoft.com/office/officeart/2018/2/layout/IconVerticalSolidList"/>
    <dgm:cxn modelId="{F9F16765-BF58-45B9-8702-3CD809F1A238}" type="presParOf" srcId="{0A8F9C60-21D6-4E5E-A3CB-7ADF645EE44E}" destId="{BBBF4579-0217-4966-AEA3-D8D1ADB5CC69}" srcOrd="4" destOrd="0" presId="urn:microsoft.com/office/officeart/2018/2/layout/IconVerticalSolidList"/>
    <dgm:cxn modelId="{950A6503-B27B-40FD-BB30-B956A0623BFD}" type="presParOf" srcId="{4B9ABC88-A6B3-464A-9D9D-3E8A6A20F3FF}" destId="{90AAFDBD-8CDD-4EDA-B92F-6CF781A85DE3}" srcOrd="5" destOrd="0" presId="urn:microsoft.com/office/officeart/2018/2/layout/IconVerticalSolidList"/>
    <dgm:cxn modelId="{11522F8F-388C-4D6F-94F9-1976D8268601}" type="presParOf" srcId="{4B9ABC88-A6B3-464A-9D9D-3E8A6A20F3FF}" destId="{D677E8F8-67DA-4A3B-8203-9A9F28442735}" srcOrd="6" destOrd="0" presId="urn:microsoft.com/office/officeart/2018/2/layout/IconVerticalSolidList"/>
    <dgm:cxn modelId="{A89A7315-8FCA-47F3-B9D1-5083FF4913AB}" type="presParOf" srcId="{D677E8F8-67DA-4A3B-8203-9A9F28442735}" destId="{23A2D40F-651F-41C5-BC23-68882BC35AEF}" srcOrd="0" destOrd="0" presId="urn:microsoft.com/office/officeart/2018/2/layout/IconVerticalSolidList"/>
    <dgm:cxn modelId="{63E99EC5-35FA-4C8C-A4CA-041367079934}" type="presParOf" srcId="{D677E8F8-67DA-4A3B-8203-9A9F28442735}" destId="{86576337-68E1-4D28-A6AB-D52D78001D14}" srcOrd="1" destOrd="0" presId="urn:microsoft.com/office/officeart/2018/2/layout/IconVerticalSolidList"/>
    <dgm:cxn modelId="{9A500CE1-7F6C-4BBB-9D8D-C13D4A815F94}" type="presParOf" srcId="{D677E8F8-67DA-4A3B-8203-9A9F28442735}" destId="{F5F83C4A-A2CE-4477-B020-6CE533730EE5}" srcOrd="2" destOrd="0" presId="urn:microsoft.com/office/officeart/2018/2/layout/IconVerticalSolidList"/>
    <dgm:cxn modelId="{D5A23F8D-6D8B-40BB-B33E-1A6CA69BB327}" type="presParOf" srcId="{D677E8F8-67DA-4A3B-8203-9A9F28442735}" destId="{C768987A-D373-4AFF-924D-4172FD9AD204}" srcOrd="3" destOrd="0" presId="urn:microsoft.com/office/officeart/2018/2/layout/IconVerticalSolidList"/>
    <dgm:cxn modelId="{AC55E4BB-CB71-4D2D-8AB2-F815281D4B97}" type="presParOf" srcId="{4B9ABC88-A6B3-464A-9D9D-3E8A6A20F3FF}" destId="{44E2B3E5-B2E6-4C39-908A-8A388EC96A42}" srcOrd="7" destOrd="0" presId="urn:microsoft.com/office/officeart/2018/2/layout/IconVerticalSolidList"/>
    <dgm:cxn modelId="{40FE8FD8-9B79-4160-9CD8-923F42BA289F}" type="presParOf" srcId="{4B9ABC88-A6B3-464A-9D9D-3E8A6A20F3FF}" destId="{07865628-24AA-4BEF-8F63-53D1A8312690}" srcOrd="8" destOrd="0" presId="urn:microsoft.com/office/officeart/2018/2/layout/IconVerticalSolidList"/>
    <dgm:cxn modelId="{0F369F8E-0717-4C73-9B5C-97479168160A}" type="presParOf" srcId="{07865628-24AA-4BEF-8F63-53D1A8312690}" destId="{F35ACF28-A7B7-456D-B8A7-CCAA1CCAF3AC}" srcOrd="0" destOrd="0" presId="urn:microsoft.com/office/officeart/2018/2/layout/IconVerticalSolidList"/>
    <dgm:cxn modelId="{64EB379B-8C9E-4BB5-AF34-7D7E7731CED5}" type="presParOf" srcId="{07865628-24AA-4BEF-8F63-53D1A8312690}" destId="{5C8D67C7-57EC-462A-ACC4-B9381EBE9272}" srcOrd="1" destOrd="0" presId="urn:microsoft.com/office/officeart/2018/2/layout/IconVerticalSolidList"/>
    <dgm:cxn modelId="{B2E145CD-EEF0-4F59-995F-4CC99DDCB79D}" type="presParOf" srcId="{07865628-24AA-4BEF-8F63-53D1A8312690}" destId="{309CCAC8-E87C-40DF-881A-00D8E51E95DF}" srcOrd="2" destOrd="0" presId="urn:microsoft.com/office/officeart/2018/2/layout/IconVerticalSolidList"/>
    <dgm:cxn modelId="{9A80CFFC-8B8A-4457-AE20-D0FF3A935D9F}" type="presParOf" srcId="{07865628-24AA-4BEF-8F63-53D1A8312690}" destId="{34380E8F-09DD-484F-9A87-7A69C91E7484}" srcOrd="3" destOrd="0" presId="urn:microsoft.com/office/officeart/2018/2/layout/IconVerticalSolidList"/>
    <dgm:cxn modelId="{69B51EDD-1EAF-40E3-9090-40AD955820A4}" type="presParOf" srcId="{4B9ABC88-A6B3-464A-9D9D-3E8A6A20F3FF}" destId="{A793F6BB-C2B1-4896-A2C9-ADD5E2D33D08}" srcOrd="9" destOrd="0" presId="urn:microsoft.com/office/officeart/2018/2/layout/IconVerticalSolidList"/>
    <dgm:cxn modelId="{F7728BC3-33FC-479C-A85C-BC0AC40C07FA}" type="presParOf" srcId="{4B9ABC88-A6B3-464A-9D9D-3E8A6A20F3FF}" destId="{3C0C9BDA-56AB-4070-B9A8-7E36EFFEA589}" srcOrd="10" destOrd="0" presId="urn:microsoft.com/office/officeart/2018/2/layout/IconVerticalSolidList"/>
    <dgm:cxn modelId="{1CE60B20-9319-4A83-AD1C-AB8BC55B9352}" type="presParOf" srcId="{3C0C9BDA-56AB-4070-B9A8-7E36EFFEA589}" destId="{C82D3372-0726-44A7-8E52-3664B86B6745}" srcOrd="0" destOrd="0" presId="urn:microsoft.com/office/officeart/2018/2/layout/IconVerticalSolidList"/>
    <dgm:cxn modelId="{2ECBED6E-FE1E-4488-97E5-DC65E66D427F}" type="presParOf" srcId="{3C0C9BDA-56AB-4070-B9A8-7E36EFFEA589}" destId="{0FB96E29-9D66-4CB2-8362-8BD9328B3B54}" srcOrd="1" destOrd="0" presId="urn:microsoft.com/office/officeart/2018/2/layout/IconVerticalSolidList"/>
    <dgm:cxn modelId="{76CB9BE9-EDC3-4070-AEB7-778992EF7C98}" type="presParOf" srcId="{3C0C9BDA-56AB-4070-B9A8-7E36EFFEA589}" destId="{3C387D7F-7B9C-4812-9847-081E8CAB48A3}" srcOrd="2" destOrd="0" presId="urn:microsoft.com/office/officeart/2018/2/layout/IconVerticalSolidList"/>
    <dgm:cxn modelId="{CA2F6B04-E32B-4A6B-A738-4E2CF608192C}" type="presParOf" srcId="{3C0C9BDA-56AB-4070-B9A8-7E36EFFEA589}" destId="{086D43A6-F3E9-43B5-A932-8C58AF3A748E}" srcOrd="3" destOrd="0" presId="urn:microsoft.com/office/officeart/2018/2/layout/IconVerticalSolidList"/>
    <dgm:cxn modelId="{FBC6B3FA-7E13-452E-AF81-8B5D4F020FED}" type="presParOf" srcId="{3C0C9BDA-56AB-4070-B9A8-7E36EFFEA589}" destId="{99BA6C40-3B18-46A1-9894-6825FE4D765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2DF1-2213-46D8-AEA5-FAB054954FC9}">
      <dsp:nvSpPr>
        <dsp:cNvPr id="0" name=""/>
        <dsp:cNvSpPr/>
      </dsp:nvSpPr>
      <dsp:spPr>
        <a:xfrm>
          <a:off x="0" y="1610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8BE7E-4305-49F0-8BCC-F52C25C87127}">
      <dsp:nvSpPr>
        <dsp:cNvPr id="0" name=""/>
        <dsp:cNvSpPr/>
      </dsp:nvSpPr>
      <dsp:spPr>
        <a:xfrm>
          <a:off x="207634" y="156049"/>
          <a:ext cx="377516" cy="37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E8A12-1177-4E3D-9E07-2D9137310E19}">
      <dsp:nvSpPr>
        <dsp:cNvPr id="0" name=""/>
        <dsp:cNvSpPr/>
      </dsp:nvSpPr>
      <dsp:spPr>
        <a:xfrm>
          <a:off x="792785" y="1610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Description du projet.</a:t>
          </a:r>
        </a:p>
      </dsp:txBody>
      <dsp:txXfrm>
        <a:off x="792785" y="1610"/>
        <a:ext cx="5836018" cy="686394"/>
      </dsp:txXfrm>
    </dsp:sp>
    <dsp:sp modelId="{25C48253-0DE8-406D-8DE7-C2FC172ED2DF}">
      <dsp:nvSpPr>
        <dsp:cNvPr id="0" name=""/>
        <dsp:cNvSpPr/>
      </dsp:nvSpPr>
      <dsp:spPr>
        <a:xfrm>
          <a:off x="0" y="900993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8224C-CA92-42D1-BCE8-1184B92EDD3E}">
      <dsp:nvSpPr>
        <dsp:cNvPr id="0" name=""/>
        <dsp:cNvSpPr/>
      </dsp:nvSpPr>
      <dsp:spPr>
        <a:xfrm>
          <a:off x="207634" y="1014042"/>
          <a:ext cx="377516" cy="37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3FE38-EC18-421B-A64D-5D61566409D2}">
      <dsp:nvSpPr>
        <dsp:cNvPr id="0" name=""/>
        <dsp:cNvSpPr/>
      </dsp:nvSpPr>
      <dsp:spPr>
        <a:xfrm>
          <a:off x="744871" y="900993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Description du robot.</a:t>
          </a:r>
          <a:endParaRPr lang="en-US" sz="1900" kern="1200" dirty="0"/>
        </a:p>
      </dsp:txBody>
      <dsp:txXfrm>
        <a:off x="744871" y="900993"/>
        <a:ext cx="5836018" cy="686394"/>
      </dsp:txXfrm>
    </dsp:sp>
    <dsp:sp modelId="{23A2D40F-651F-41C5-BC23-68882BC35AEF}">
      <dsp:nvSpPr>
        <dsp:cNvPr id="0" name=""/>
        <dsp:cNvSpPr/>
      </dsp:nvSpPr>
      <dsp:spPr>
        <a:xfrm>
          <a:off x="0" y="1717596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76337-68E1-4D28-A6AB-D52D78001D14}">
      <dsp:nvSpPr>
        <dsp:cNvPr id="0" name=""/>
        <dsp:cNvSpPr/>
      </dsp:nvSpPr>
      <dsp:spPr>
        <a:xfrm>
          <a:off x="251279" y="1872035"/>
          <a:ext cx="377516" cy="37751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8987A-D373-4AFF-924D-4172FD9AD204}">
      <dsp:nvSpPr>
        <dsp:cNvPr id="0" name=""/>
        <dsp:cNvSpPr/>
      </dsp:nvSpPr>
      <dsp:spPr>
        <a:xfrm>
          <a:off x="792785" y="1717596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Fonctionnalités Arduino.</a:t>
          </a:r>
          <a:endParaRPr lang="en-US" sz="1900" kern="1200" dirty="0"/>
        </a:p>
      </dsp:txBody>
      <dsp:txXfrm>
        <a:off x="792785" y="1717596"/>
        <a:ext cx="5836018" cy="686394"/>
      </dsp:txXfrm>
    </dsp:sp>
    <dsp:sp modelId="{F35ACF28-A7B7-456D-B8A7-CCAA1CCAF3AC}">
      <dsp:nvSpPr>
        <dsp:cNvPr id="0" name=""/>
        <dsp:cNvSpPr/>
      </dsp:nvSpPr>
      <dsp:spPr>
        <a:xfrm>
          <a:off x="0" y="2575589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D67C7-57EC-462A-ACC4-B9381EBE9272}">
      <dsp:nvSpPr>
        <dsp:cNvPr id="0" name=""/>
        <dsp:cNvSpPr/>
      </dsp:nvSpPr>
      <dsp:spPr>
        <a:xfrm>
          <a:off x="226717" y="2742414"/>
          <a:ext cx="377516" cy="37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80E8F-09DD-484F-9A87-7A69C91E7484}">
      <dsp:nvSpPr>
        <dsp:cNvPr id="0" name=""/>
        <dsp:cNvSpPr/>
      </dsp:nvSpPr>
      <dsp:spPr>
        <a:xfrm>
          <a:off x="792785" y="2575589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Fonctionnalités Raspberry Pi.</a:t>
          </a:r>
          <a:endParaRPr lang="en-US" sz="1900" kern="1200" dirty="0"/>
        </a:p>
      </dsp:txBody>
      <dsp:txXfrm>
        <a:off x="792785" y="2575589"/>
        <a:ext cx="5836018" cy="686394"/>
      </dsp:txXfrm>
    </dsp:sp>
    <dsp:sp modelId="{3C8E07A1-B7F1-48E8-9797-522370236357}">
      <dsp:nvSpPr>
        <dsp:cNvPr id="0" name=""/>
        <dsp:cNvSpPr/>
      </dsp:nvSpPr>
      <dsp:spPr>
        <a:xfrm>
          <a:off x="0" y="3430260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5A7F1-7E00-4612-9C06-4392737A54D6}">
      <dsp:nvSpPr>
        <dsp:cNvPr id="0" name=""/>
        <dsp:cNvSpPr/>
      </dsp:nvSpPr>
      <dsp:spPr>
        <a:xfrm>
          <a:off x="207634" y="3588021"/>
          <a:ext cx="377516" cy="377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8396B-625C-4E72-B20F-3067B017B8DF}">
      <dsp:nvSpPr>
        <dsp:cNvPr id="0" name=""/>
        <dsp:cNvSpPr/>
      </dsp:nvSpPr>
      <dsp:spPr>
        <a:xfrm>
          <a:off x="792785" y="3433582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Conclusions.</a:t>
          </a:r>
          <a:endParaRPr lang="en-US" sz="1900" kern="1200" dirty="0"/>
        </a:p>
      </dsp:txBody>
      <dsp:txXfrm>
        <a:off x="792785" y="3433582"/>
        <a:ext cx="5836018" cy="686394"/>
      </dsp:txXfrm>
    </dsp:sp>
    <dsp:sp modelId="{C82D3372-0726-44A7-8E52-3664B86B6745}">
      <dsp:nvSpPr>
        <dsp:cNvPr id="0" name=""/>
        <dsp:cNvSpPr/>
      </dsp:nvSpPr>
      <dsp:spPr>
        <a:xfrm>
          <a:off x="0" y="4291575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96E29-9D66-4CB2-8362-8BD9328B3B54}">
      <dsp:nvSpPr>
        <dsp:cNvPr id="0" name=""/>
        <dsp:cNvSpPr/>
      </dsp:nvSpPr>
      <dsp:spPr>
        <a:xfrm>
          <a:off x="207634" y="4446014"/>
          <a:ext cx="377516" cy="377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D43A6-F3E9-43B5-A932-8C58AF3A748E}">
      <dsp:nvSpPr>
        <dsp:cNvPr id="0" name=""/>
        <dsp:cNvSpPr/>
      </dsp:nvSpPr>
      <dsp:spPr>
        <a:xfrm>
          <a:off x="792785" y="4291575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Vidéo du robot. </a:t>
          </a:r>
          <a:endParaRPr lang="en-US" sz="1900" kern="1200" dirty="0"/>
        </a:p>
      </dsp:txBody>
      <dsp:txXfrm>
        <a:off x="792785" y="4291575"/>
        <a:ext cx="5836018" cy="686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2DF1-2213-46D8-AEA5-FAB054954FC9}">
      <dsp:nvSpPr>
        <dsp:cNvPr id="0" name=""/>
        <dsp:cNvSpPr/>
      </dsp:nvSpPr>
      <dsp:spPr>
        <a:xfrm>
          <a:off x="0" y="4040"/>
          <a:ext cx="6628804" cy="685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8BE7E-4305-49F0-8BCC-F52C25C87127}">
      <dsp:nvSpPr>
        <dsp:cNvPr id="0" name=""/>
        <dsp:cNvSpPr/>
      </dsp:nvSpPr>
      <dsp:spPr>
        <a:xfrm>
          <a:off x="207431" y="158328"/>
          <a:ext cx="377148" cy="377148"/>
        </a:xfrm>
        <a:prstGeom prst="rightArrow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E8A12-1177-4E3D-9E07-2D9137310E19}">
      <dsp:nvSpPr>
        <dsp:cNvPr id="0" name=""/>
        <dsp:cNvSpPr/>
      </dsp:nvSpPr>
      <dsp:spPr>
        <a:xfrm>
          <a:off x="792011" y="4040"/>
          <a:ext cx="5836018" cy="68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72" tIns="72572" rIns="72572" bIns="725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Robot fonctionnel.</a:t>
          </a:r>
        </a:p>
      </dsp:txBody>
      <dsp:txXfrm>
        <a:off x="792011" y="4040"/>
        <a:ext cx="5836018" cy="685724"/>
      </dsp:txXfrm>
    </dsp:sp>
    <dsp:sp modelId="{1B8461D2-C374-444B-BC2E-CDA53623AD5D}">
      <dsp:nvSpPr>
        <dsp:cNvPr id="0" name=""/>
        <dsp:cNvSpPr/>
      </dsp:nvSpPr>
      <dsp:spPr>
        <a:xfrm>
          <a:off x="0" y="861195"/>
          <a:ext cx="6628804" cy="685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FBC9F-AA06-4CE0-8A34-83699DA55946}">
      <dsp:nvSpPr>
        <dsp:cNvPr id="0" name=""/>
        <dsp:cNvSpPr/>
      </dsp:nvSpPr>
      <dsp:spPr>
        <a:xfrm>
          <a:off x="207431" y="1015483"/>
          <a:ext cx="377148" cy="377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A408C-06CB-41C4-ABE8-CD28406AEE17}">
      <dsp:nvSpPr>
        <dsp:cNvPr id="0" name=""/>
        <dsp:cNvSpPr/>
      </dsp:nvSpPr>
      <dsp:spPr>
        <a:xfrm>
          <a:off x="792011" y="861195"/>
          <a:ext cx="5836018" cy="68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72" tIns="72572" rIns="72572" bIns="725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faible coût de fabrication (+- 150 euros) </a:t>
          </a:r>
        </a:p>
      </dsp:txBody>
      <dsp:txXfrm>
        <a:off x="792011" y="861195"/>
        <a:ext cx="5836018" cy="685724"/>
      </dsp:txXfrm>
    </dsp:sp>
    <dsp:sp modelId="{25C48253-0DE8-406D-8DE7-C2FC172ED2DF}">
      <dsp:nvSpPr>
        <dsp:cNvPr id="0" name=""/>
        <dsp:cNvSpPr/>
      </dsp:nvSpPr>
      <dsp:spPr>
        <a:xfrm>
          <a:off x="0" y="1759700"/>
          <a:ext cx="6628804" cy="685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8224C-CA92-42D1-BCE8-1184B92EDD3E}">
      <dsp:nvSpPr>
        <dsp:cNvPr id="0" name=""/>
        <dsp:cNvSpPr/>
      </dsp:nvSpPr>
      <dsp:spPr>
        <a:xfrm>
          <a:off x="207431" y="1872638"/>
          <a:ext cx="377148" cy="377148"/>
        </a:xfrm>
        <a:prstGeom prst="triangl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3FE38-EC18-421B-A64D-5D61566409D2}">
      <dsp:nvSpPr>
        <dsp:cNvPr id="0" name=""/>
        <dsp:cNvSpPr/>
      </dsp:nvSpPr>
      <dsp:spPr>
        <a:xfrm>
          <a:off x="767521" y="1759700"/>
          <a:ext cx="2982961" cy="68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72" tIns="72572" rIns="72572" bIns="725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/>
            <a:t>Problèmes rencontrés.</a:t>
          </a:r>
        </a:p>
      </dsp:txBody>
      <dsp:txXfrm>
        <a:off x="767521" y="1759700"/>
        <a:ext cx="2982961" cy="685724"/>
      </dsp:txXfrm>
    </dsp:sp>
    <dsp:sp modelId="{BBBF4579-0217-4966-AEA3-D8D1ADB5CC69}">
      <dsp:nvSpPr>
        <dsp:cNvPr id="0" name=""/>
        <dsp:cNvSpPr/>
      </dsp:nvSpPr>
      <dsp:spPr>
        <a:xfrm>
          <a:off x="3774973" y="1718350"/>
          <a:ext cx="2853056" cy="68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72" tIns="72572" rIns="72572" bIns="7257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/>
            <a:t>- Déplacement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/>
            <a:t> - Reconnaissance</a:t>
          </a:r>
        </a:p>
      </dsp:txBody>
      <dsp:txXfrm>
        <a:off x="3774973" y="1718350"/>
        <a:ext cx="2853056" cy="685724"/>
      </dsp:txXfrm>
    </dsp:sp>
    <dsp:sp modelId="{23A2D40F-651F-41C5-BC23-68882BC35AEF}">
      <dsp:nvSpPr>
        <dsp:cNvPr id="0" name=""/>
        <dsp:cNvSpPr/>
      </dsp:nvSpPr>
      <dsp:spPr>
        <a:xfrm>
          <a:off x="0" y="2655872"/>
          <a:ext cx="6628804" cy="685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76337-68E1-4D28-A6AB-D52D78001D14}">
      <dsp:nvSpPr>
        <dsp:cNvPr id="0" name=""/>
        <dsp:cNvSpPr/>
      </dsp:nvSpPr>
      <dsp:spPr>
        <a:xfrm>
          <a:off x="251033" y="2729793"/>
          <a:ext cx="377148" cy="377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8987A-D373-4AFF-924D-4172FD9AD204}">
      <dsp:nvSpPr>
        <dsp:cNvPr id="0" name=""/>
        <dsp:cNvSpPr/>
      </dsp:nvSpPr>
      <dsp:spPr>
        <a:xfrm>
          <a:off x="792011" y="2575506"/>
          <a:ext cx="5836018" cy="68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72" tIns="72572" rIns="72572" bIns="725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noProof="0"/>
            <a:t>Langages</a:t>
          </a:r>
          <a:r>
            <a:rPr lang="en-US" sz="1900" kern="1200"/>
            <a:t> ( Python, C++).</a:t>
          </a:r>
        </a:p>
      </dsp:txBody>
      <dsp:txXfrm>
        <a:off x="792011" y="2575506"/>
        <a:ext cx="5836018" cy="685724"/>
      </dsp:txXfrm>
    </dsp:sp>
    <dsp:sp modelId="{F35ACF28-A7B7-456D-B8A7-CCAA1CCAF3AC}">
      <dsp:nvSpPr>
        <dsp:cNvPr id="0" name=""/>
        <dsp:cNvSpPr/>
      </dsp:nvSpPr>
      <dsp:spPr>
        <a:xfrm>
          <a:off x="0" y="3432661"/>
          <a:ext cx="6628804" cy="685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D67C7-57EC-462A-ACC4-B9381EBE9272}">
      <dsp:nvSpPr>
        <dsp:cNvPr id="0" name=""/>
        <dsp:cNvSpPr/>
      </dsp:nvSpPr>
      <dsp:spPr>
        <a:xfrm>
          <a:off x="226496" y="3599323"/>
          <a:ext cx="377148" cy="377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80E8F-09DD-484F-9A87-7A69C91E7484}">
      <dsp:nvSpPr>
        <dsp:cNvPr id="0" name=""/>
        <dsp:cNvSpPr/>
      </dsp:nvSpPr>
      <dsp:spPr>
        <a:xfrm>
          <a:off x="792011" y="3432661"/>
          <a:ext cx="5836018" cy="68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72" tIns="72572" rIns="72572" bIns="725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noProof="0"/>
            <a:t>Utilisation</a:t>
          </a:r>
          <a:r>
            <a:rPr lang="en-US" sz="1900" kern="1200"/>
            <a:t> </a:t>
          </a:r>
          <a:r>
            <a:rPr lang="fr-BE" sz="1900" kern="1200" noProof="0"/>
            <a:t>d’Open</a:t>
          </a:r>
          <a:r>
            <a:rPr lang="en-US" sz="1900" kern="1200"/>
            <a:t> CV.</a:t>
          </a:r>
        </a:p>
      </dsp:txBody>
      <dsp:txXfrm>
        <a:off x="792011" y="3432661"/>
        <a:ext cx="5836018" cy="685724"/>
      </dsp:txXfrm>
    </dsp:sp>
    <dsp:sp modelId="{C82D3372-0726-44A7-8E52-3664B86B6745}">
      <dsp:nvSpPr>
        <dsp:cNvPr id="0" name=""/>
        <dsp:cNvSpPr/>
      </dsp:nvSpPr>
      <dsp:spPr>
        <a:xfrm>
          <a:off x="0" y="4289816"/>
          <a:ext cx="6628804" cy="685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96E29-9D66-4CB2-8362-8BD9328B3B54}">
      <dsp:nvSpPr>
        <dsp:cNvPr id="0" name=""/>
        <dsp:cNvSpPr/>
      </dsp:nvSpPr>
      <dsp:spPr>
        <a:xfrm>
          <a:off x="207431" y="4444104"/>
          <a:ext cx="377148" cy="3771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D43A6-F3E9-43B5-A932-8C58AF3A748E}">
      <dsp:nvSpPr>
        <dsp:cNvPr id="0" name=""/>
        <dsp:cNvSpPr/>
      </dsp:nvSpPr>
      <dsp:spPr>
        <a:xfrm>
          <a:off x="792011" y="4289816"/>
          <a:ext cx="2982961" cy="68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72" tIns="72572" rIns="72572" bIns="725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/>
            <a:t>Connaissances </a:t>
          </a:r>
          <a:endParaRPr lang="en-US" sz="1900" kern="1200"/>
        </a:p>
      </dsp:txBody>
      <dsp:txXfrm>
        <a:off x="792011" y="4289816"/>
        <a:ext cx="2982961" cy="685724"/>
      </dsp:txXfrm>
    </dsp:sp>
    <dsp:sp modelId="{99BA6C40-3B18-46A1-9894-6825FE4D7655}">
      <dsp:nvSpPr>
        <dsp:cNvPr id="0" name=""/>
        <dsp:cNvSpPr/>
      </dsp:nvSpPr>
      <dsp:spPr>
        <a:xfrm>
          <a:off x="3774973" y="4289816"/>
          <a:ext cx="2853056" cy="68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72" tIns="72572" rIns="72572" bIns="7257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Raspberry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- Arduino</a:t>
          </a:r>
        </a:p>
      </dsp:txBody>
      <dsp:txXfrm>
        <a:off x="3774973" y="4289816"/>
        <a:ext cx="2853056" cy="68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60FAE-1301-4B14-B0FC-DFBCF9EA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17355"/>
            <a:ext cx="7766936" cy="1646302"/>
          </a:xfrm>
        </p:spPr>
        <p:txBody>
          <a:bodyPr/>
          <a:lstStyle/>
          <a:p>
            <a:r>
              <a:rPr lang="fr-BE" dirty="0"/>
              <a:t> Robot tondeuse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033E8A-9789-4DCB-8AAB-F5F421B57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86290"/>
            <a:ext cx="7766936" cy="1096899"/>
          </a:xfrm>
        </p:spPr>
        <p:txBody>
          <a:bodyPr/>
          <a:lstStyle/>
          <a:p>
            <a:r>
              <a:rPr lang="fr-BE" dirty="0"/>
              <a:t> Systèmes intelligents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9F2A7-25F1-4BE7-9B1C-7AAF6367C952}"/>
              </a:ext>
            </a:extLst>
          </p:cNvPr>
          <p:cNvSpPr/>
          <p:nvPr/>
        </p:nvSpPr>
        <p:spPr>
          <a:xfrm>
            <a:off x="8510546" y="61106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BE" dirty="0"/>
              <a:t>GOIRE Antoine et DUCHENE Roy </a:t>
            </a:r>
          </a:p>
          <a:p>
            <a:r>
              <a:rPr lang="fr-BE" dirty="0"/>
              <a:t>                                 2018-2019. </a:t>
            </a:r>
          </a:p>
        </p:txBody>
      </p:sp>
    </p:spTree>
    <p:extLst>
      <p:ext uri="{BB962C8B-B14F-4D97-AF65-F5344CB8AC3E}">
        <p14:creationId xmlns:p14="http://schemas.microsoft.com/office/powerpoint/2010/main" val="209121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F13B2C-8E60-4235-8A41-D5D265AF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BE" sz="4400" dirty="0"/>
              <a:t>Table des matières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817B079-75DF-437C-8ECC-E745A7848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18855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03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51DF0D-C1E8-4362-8B4C-FC108734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Description du Projet.</a:t>
            </a:r>
            <a:br>
              <a:rPr lang="fr-BE">
                <a:solidFill>
                  <a:srgbClr val="FFFFFF"/>
                </a:solidFill>
              </a:rPr>
            </a:br>
            <a:endParaRPr lang="fr-BE">
              <a:solidFill>
                <a:srgbClr val="FFFFFF"/>
              </a:solidFill>
            </a:endParaRP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C0FF9E7D-079D-43C1-874C-2F21FCD8E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3" t="27176" r="34380" b="38793"/>
          <a:stretch/>
        </p:blipFill>
        <p:spPr>
          <a:xfrm>
            <a:off x="433971" y="1932167"/>
            <a:ext cx="4674168" cy="260802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4352CA-4CE0-4DAE-880E-A6ABBCBF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Circule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fr-BE" dirty="0">
                <a:solidFill>
                  <a:srgbClr val="FFFFFF"/>
                </a:solidFill>
              </a:rPr>
              <a:t>aléatoirement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fr-BE" dirty="0">
                <a:solidFill>
                  <a:srgbClr val="FFFFFF"/>
                </a:solidFill>
              </a:rPr>
              <a:t>Périmètre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fr-BE" dirty="0">
                <a:solidFill>
                  <a:srgbClr val="FFFFFF"/>
                </a:solidFill>
              </a:rPr>
              <a:t>défini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Obstacles.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Reconnaissance du sol.</a:t>
            </a:r>
          </a:p>
          <a:p>
            <a:r>
              <a:rPr lang="fr-BE" dirty="0">
                <a:solidFill>
                  <a:srgbClr val="FFFFFF"/>
                </a:solidFill>
              </a:rPr>
              <a:t>Affichage</a:t>
            </a:r>
            <a:r>
              <a:rPr lang="en-US" dirty="0">
                <a:solidFill>
                  <a:srgbClr val="FFFFFF"/>
                </a:solidFill>
              </a:rPr>
              <a:t> du type de sol.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9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51DF0D-C1E8-4362-8B4C-FC108734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Description du robot.</a:t>
            </a:r>
            <a:br>
              <a:rPr lang="fr-BE">
                <a:solidFill>
                  <a:srgbClr val="FFFFFF"/>
                </a:solidFill>
              </a:rPr>
            </a:br>
            <a:endParaRPr lang="fr-BE">
              <a:solidFill>
                <a:srgbClr val="FFFFFF"/>
              </a:solidFill>
            </a:endParaRPr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C28F7E8-C9EB-4A16-8489-904E53F61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6" t="21198" r="13277" b="13447"/>
          <a:stretch/>
        </p:blipFill>
        <p:spPr>
          <a:xfrm>
            <a:off x="95962" y="2160909"/>
            <a:ext cx="6123304" cy="28775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4B6D3-CCF9-47BF-90D0-5C59F56C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fontScale="92500" lnSpcReduction="20000"/>
          </a:bodyPr>
          <a:lstStyle/>
          <a:p>
            <a:r>
              <a:rPr lang="fr-BE" dirty="0">
                <a:solidFill>
                  <a:srgbClr val="FFFFFF"/>
                </a:solidFill>
              </a:rPr>
              <a:t>Moteurs: roues et coupe.</a:t>
            </a:r>
          </a:p>
          <a:p>
            <a:r>
              <a:rPr lang="fr-BE" dirty="0">
                <a:solidFill>
                  <a:srgbClr val="FFFFFF"/>
                </a:solidFill>
              </a:rPr>
              <a:t>Arduino.</a:t>
            </a:r>
          </a:p>
          <a:p>
            <a:r>
              <a:rPr lang="fr-BE" dirty="0">
                <a:solidFill>
                  <a:srgbClr val="FFFFFF"/>
                </a:solidFill>
              </a:rPr>
              <a:t>Raspberry pi.</a:t>
            </a:r>
          </a:p>
          <a:p>
            <a:r>
              <a:rPr lang="fr-BE" dirty="0">
                <a:solidFill>
                  <a:srgbClr val="FFFFFF"/>
                </a:solidFill>
              </a:rPr>
              <a:t>Batteries.</a:t>
            </a:r>
          </a:p>
          <a:p>
            <a:r>
              <a:rPr lang="fr-BE" dirty="0">
                <a:solidFill>
                  <a:srgbClr val="FFFFFF"/>
                </a:solidFill>
              </a:rPr>
              <a:t>Régulateurs de tenions.</a:t>
            </a:r>
          </a:p>
          <a:p>
            <a:r>
              <a:rPr lang="fr-BE" dirty="0">
                <a:solidFill>
                  <a:srgbClr val="FFFFFF"/>
                </a:solidFill>
              </a:rPr>
              <a:t>Pont en H.</a:t>
            </a:r>
          </a:p>
          <a:p>
            <a:r>
              <a:rPr lang="fr-BE" dirty="0">
                <a:solidFill>
                  <a:srgbClr val="FFFFFF"/>
                </a:solidFill>
              </a:rPr>
              <a:t>Ecran LCD.</a:t>
            </a:r>
          </a:p>
          <a:p>
            <a:r>
              <a:rPr lang="fr-BE" dirty="0" err="1">
                <a:solidFill>
                  <a:srgbClr val="FFFFFF"/>
                </a:solidFill>
              </a:rPr>
              <a:t>Breadboard</a:t>
            </a:r>
            <a:r>
              <a:rPr lang="fr-BE" dirty="0">
                <a:solidFill>
                  <a:srgbClr val="FFFFFF"/>
                </a:solidFill>
              </a:rPr>
              <a:t>.</a:t>
            </a:r>
          </a:p>
          <a:p>
            <a:r>
              <a:rPr lang="fr-BE" dirty="0">
                <a:solidFill>
                  <a:srgbClr val="FFFFFF"/>
                </a:solidFill>
              </a:rPr>
              <a:t>Capteur RGB.</a:t>
            </a:r>
          </a:p>
          <a:p>
            <a:r>
              <a:rPr lang="fr-BE" dirty="0" err="1">
                <a:solidFill>
                  <a:srgbClr val="FFFFFF"/>
                </a:solidFill>
              </a:rPr>
              <a:t>Picamera</a:t>
            </a:r>
            <a:r>
              <a:rPr lang="fr-BE" dirty="0">
                <a:solidFill>
                  <a:srgbClr val="FFFFFF"/>
                </a:solidFill>
              </a:rPr>
              <a:t>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6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51DF0D-C1E8-4362-8B4C-FC108734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BE" dirty="0">
                <a:solidFill>
                  <a:srgbClr val="FFFFFF"/>
                </a:solidFill>
              </a:rPr>
              <a:t>Fonctionnalités Arduino.</a:t>
            </a:r>
            <a:br>
              <a:rPr lang="fr-BE" dirty="0">
                <a:solidFill>
                  <a:srgbClr val="FFFFFF"/>
                </a:solidFill>
              </a:rPr>
            </a:br>
            <a:br>
              <a:rPr lang="fr-BE" dirty="0">
                <a:solidFill>
                  <a:srgbClr val="FFFFFF"/>
                </a:solidFill>
              </a:rPr>
            </a:br>
            <a:endParaRPr lang="fr-BE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8DA88F-31C3-4856-B9BA-9D663E6BA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3" t="22365" r="79355" b="12688"/>
          <a:stretch/>
        </p:blipFill>
        <p:spPr>
          <a:xfrm>
            <a:off x="1687828" y="669841"/>
            <a:ext cx="1739254" cy="5509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4B33E-AD68-49D3-9FF9-BD72C547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700" dirty="0">
                <a:solidFill>
                  <a:srgbClr val="FFFFFF"/>
                </a:solidFill>
              </a:rPr>
              <a:t>Détecteur d'obstacles.</a:t>
            </a:r>
          </a:p>
          <a:p>
            <a:pPr>
              <a:lnSpc>
                <a:spcPct val="90000"/>
              </a:lnSpc>
            </a:pPr>
            <a:endParaRPr lang="fr-BE" sz="1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fr-BE" sz="1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fr-B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700" dirty="0">
                <a:solidFill>
                  <a:srgbClr val="FFFFFF"/>
                </a:solidFill>
              </a:rPr>
              <a:t>Espace délimité. </a:t>
            </a:r>
          </a:p>
          <a:p>
            <a:pPr>
              <a:lnSpc>
                <a:spcPct val="90000"/>
              </a:lnSpc>
            </a:pPr>
            <a:endParaRPr lang="fr-B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fr-B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fr-B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700" dirty="0">
                <a:solidFill>
                  <a:srgbClr val="FFFFFF"/>
                </a:solidFill>
              </a:rPr>
              <a:t>Déplacements.</a:t>
            </a:r>
          </a:p>
          <a:p>
            <a:pPr>
              <a:lnSpc>
                <a:spcPct val="90000"/>
              </a:lnSpc>
            </a:pPr>
            <a:endParaRPr lang="fr-BE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8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51DF0D-C1E8-4362-8B4C-FC108734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BE">
                <a:solidFill>
                  <a:srgbClr val="FFFFFF"/>
                </a:solidFill>
              </a:rPr>
              <a:t>Fonctionnalités Raspberry Pi.</a:t>
            </a:r>
            <a:br>
              <a:rPr lang="fr-BE">
                <a:solidFill>
                  <a:srgbClr val="FFFFFF"/>
                </a:solidFill>
              </a:rPr>
            </a:br>
            <a:br>
              <a:rPr lang="fr-BE">
                <a:solidFill>
                  <a:srgbClr val="FFFFFF"/>
                </a:solidFill>
              </a:rPr>
            </a:br>
            <a:endParaRPr lang="fr-BE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4B33E-AD68-49D3-9FF9-BD72C547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700" dirty="0">
                <a:solidFill>
                  <a:srgbClr val="FFFFFF"/>
                </a:solidFill>
              </a:rPr>
              <a:t>Reconnaissance du gazon.</a:t>
            </a:r>
          </a:p>
          <a:p>
            <a:pPr>
              <a:lnSpc>
                <a:spcPct val="90000"/>
              </a:lnSpc>
            </a:pPr>
            <a:endParaRPr lang="fr-BE" sz="1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fr-BE" sz="1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fr-B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700" dirty="0">
                <a:solidFill>
                  <a:srgbClr val="FFFFFF"/>
                </a:solidFill>
              </a:rPr>
              <a:t>Activation du moteur de coupe. </a:t>
            </a:r>
          </a:p>
          <a:p>
            <a:pPr>
              <a:lnSpc>
                <a:spcPct val="90000"/>
              </a:lnSpc>
            </a:pPr>
            <a:endParaRPr lang="fr-B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fr-B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fr-BE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1700" dirty="0">
                <a:solidFill>
                  <a:srgbClr val="FFFFFF"/>
                </a:solidFill>
              </a:rPr>
              <a:t>Affichage en temps réel.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5212E0-2C93-4852-9FE0-DD79758C3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78" t="17661" r="34133"/>
          <a:stretch/>
        </p:blipFill>
        <p:spPr>
          <a:xfrm rot="2927579">
            <a:off x="2003662" y="846554"/>
            <a:ext cx="1098907" cy="23109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ECB6CE-A5D5-4F03-A4BA-B4E8B2851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9" t="54551" r="59626" b="6245"/>
          <a:stretch/>
        </p:blipFill>
        <p:spPr>
          <a:xfrm>
            <a:off x="3280306" y="2632323"/>
            <a:ext cx="1875957" cy="1814820"/>
          </a:xfrm>
          <a:prstGeom prst="rect">
            <a:avLst/>
          </a:prstGeom>
        </p:spPr>
      </p:pic>
      <p:pic>
        <p:nvPicPr>
          <p:cNvPr id="12" name="Image 11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AFB6215-B930-4564-860B-C149991E5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20536">
            <a:off x="730820" y="4838653"/>
            <a:ext cx="309605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0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13B2C-8E60-4235-8A41-D5D265AF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43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BE" sz="4400" dirty="0"/>
              <a:t>Conclusions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817B079-75DF-437C-8ECC-E745A7848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80419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82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Espace réservé du contenu 9" descr="Une image contenant table, intérieur&#10;&#10;Description générée automatiquement">
            <a:extLst>
              <a:ext uri="{FF2B5EF4-FFF2-40B4-BE49-F238E27FC236}">
                <a16:creationId xmlns:a16="http://schemas.microsoft.com/office/drawing/2014/main" id="{E228B47F-91E6-492F-BD2E-2A8B053AD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b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51DF0D-C1E8-4362-8B4C-FC108734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/>
              <a:t>Vidéo du robot.</a:t>
            </a:r>
            <a:br>
              <a:rPr lang="en-US" sz="4600"/>
            </a:br>
            <a:br>
              <a:rPr lang="en-US" sz="4600"/>
            </a:br>
            <a:endParaRPr lang="en-US" sz="4600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23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space réservé du contenu 3">
            <a:extLst>
              <a:ext uri="{FF2B5EF4-FFF2-40B4-BE49-F238E27FC236}">
                <a16:creationId xmlns:a16="http://schemas.microsoft.com/office/drawing/2014/main" id="{E85EE4EB-D4E8-432A-BD47-06CFE4015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2" r="-2" b="6774"/>
          <a:stretch/>
        </p:blipFill>
        <p:spPr>
          <a:xfrm>
            <a:off x="-566057" y="8467"/>
            <a:ext cx="12758057" cy="6858000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51DF0D-C1E8-4362-8B4C-FC108734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2800"/>
              <a:t> </a:t>
            </a:r>
            <a:br>
              <a:rPr lang="fr-BE" sz="2800"/>
            </a:br>
            <a:br>
              <a:rPr lang="fr-BE" sz="2800"/>
            </a:br>
            <a:endParaRPr lang="fr-BE" sz="28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BE41C3-1A04-464C-8488-985ACB1942A8}"/>
              </a:ext>
            </a:extLst>
          </p:cNvPr>
          <p:cNvSpPr txBox="1"/>
          <p:nvPr/>
        </p:nvSpPr>
        <p:spPr>
          <a:xfrm rot="20651279">
            <a:off x="1289677" y="1807703"/>
            <a:ext cx="980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i="1" dirty="0">
                <a:latin typeface="Bodoni MT Black" panose="02070A03080606020203" pitchFamily="18" charset="0"/>
              </a:rPr>
              <a:t>Merci pour toute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2898428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Grand écran</PresentationFormat>
  <Paragraphs>63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Bodoni MT Black</vt:lpstr>
      <vt:lpstr>Trebuchet MS</vt:lpstr>
      <vt:lpstr>Wingdings 3</vt:lpstr>
      <vt:lpstr>Facette</vt:lpstr>
      <vt:lpstr> Robot tondeuse </vt:lpstr>
      <vt:lpstr>Table des matières</vt:lpstr>
      <vt:lpstr>Description du Projet. </vt:lpstr>
      <vt:lpstr>Description du robot. </vt:lpstr>
      <vt:lpstr>Fonctionnalités Arduino.  </vt:lpstr>
      <vt:lpstr>Fonctionnalités Raspberry Pi.  </vt:lpstr>
      <vt:lpstr>Conclusions</vt:lpstr>
      <vt:lpstr>Vidéo du robot.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Robot tondeuse </dc:title>
  <dc:creator>roy duchene</dc:creator>
  <cp:lastModifiedBy>roy duchene</cp:lastModifiedBy>
  <cp:revision>3</cp:revision>
  <dcterms:created xsi:type="dcterms:W3CDTF">2019-05-17T15:26:19Z</dcterms:created>
  <dcterms:modified xsi:type="dcterms:W3CDTF">2019-05-18T16:04:46Z</dcterms:modified>
</cp:coreProperties>
</file>