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03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8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18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35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663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164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469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515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072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130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087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C98B-A911-4F94-9B87-85977BBF9B5E}" type="datetimeFigureOut">
              <a:rPr lang="fr-CA" smtClean="0"/>
              <a:t>2019-10-23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D495-03A2-44FA-8B10-DB0B0008F7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940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" y="403897"/>
            <a:ext cx="9057143" cy="6133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8527880">
            <a:off x="1830410" y="3222196"/>
            <a:ext cx="5946269" cy="2624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 rot="2188886">
            <a:off x="785457" y="3122241"/>
            <a:ext cx="8036175" cy="27734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1266304" y="3187693"/>
            <a:ext cx="7215448" cy="288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 rot="5400000">
            <a:off x="2329731" y="3232933"/>
            <a:ext cx="5058113" cy="157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/>
          <p:cNvSpPr txBox="1"/>
          <p:nvPr/>
        </p:nvSpPr>
        <p:spPr>
          <a:xfrm>
            <a:off x="6519988" y="1530822"/>
            <a:ext cx="2510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accent2"/>
                </a:solidFill>
              </a:rPr>
              <a:t>Manche côté droit</a:t>
            </a:r>
          </a:p>
          <a:p>
            <a:r>
              <a:rPr lang="fr-CA" dirty="0" smtClean="0">
                <a:solidFill>
                  <a:schemeClr val="accent2"/>
                </a:solidFill>
              </a:rPr>
              <a:t>(avec beaucoup de lignes)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85947" y="2318866"/>
            <a:ext cx="251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accent6"/>
                </a:solidFill>
              </a:rPr>
              <a:t>Manche côté gauche</a:t>
            </a:r>
          </a:p>
          <a:p>
            <a:r>
              <a:rPr lang="fr-CA" dirty="0" smtClean="0">
                <a:solidFill>
                  <a:schemeClr val="accent6"/>
                </a:solidFill>
              </a:rPr>
              <a:t>(avec peu de lignes)</a:t>
            </a:r>
            <a:endParaRPr lang="fr-CA" dirty="0">
              <a:solidFill>
                <a:schemeClr val="accent6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16719" y="3619980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accent1"/>
                </a:solidFill>
              </a:rPr>
              <a:t>Torse</a:t>
            </a:r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0354" y="3274236"/>
            <a:ext cx="6780809" cy="11264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/>
          <p:cNvSpPr/>
          <p:nvPr/>
        </p:nvSpPr>
        <p:spPr>
          <a:xfrm rot="6575797">
            <a:off x="2174954" y="3255071"/>
            <a:ext cx="5360445" cy="912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/>
          <p:cNvSpPr/>
          <p:nvPr/>
        </p:nvSpPr>
        <p:spPr>
          <a:xfrm rot="15005351">
            <a:off x="2129881" y="3265163"/>
            <a:ext cx="5441981" cy="9929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/>
          <p:cNvSpPr/>
          <p:nvPr/>
        </p:nvSpPr>
        <p:spPr>
          <a:xfrm rot="8070040">
            <a:off x="1579674" y="3262598"/>
            <a:ext cx="6400283" cy="11267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/>
          <p:cNvSpPr/>
          <p:nvPr/>
        </p:nvSpPr>
        <p:spPr>
          <a:xfrm rot="13699725">
            <a:off x="1412068" y="3274175"/>
            <a:ext cx="6812141" cy="10704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/>
          <p:cNvSpPr txBox="1"/>
          <p:nvPr/>
        </p:nvSpPr>
        <p:spPr>
          <a:xfrm>
            <a:off x="4982253" y="5398202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Pochette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552627" y="3647443"/>
            <a:ext cx="251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>
                <a:solidFill>
                  <a:srgbClr val="7030A0"/>
                </a:solidFill>
              </a:rPr>
              <a:t>Col</a:t>
            </a:r>
            <a:endParaRPr lang="fr-CA" sz="2000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3475350">
            <a:off x="7377329" y="1127638"/>
            <a:ext cx="1223771" cy="728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/>
          <p:cNvSpPr/>
          <p:nvPr/>
        </p:nvSpPr>
        <p:spPr>
          <a:xfrm rot="18592451">
            <a:off x="7345534" y="5361787"/>
            <a:ext cx="1223771" cy="728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/>
          <p:cNvSpPr/>
          <p:nvPr/>
        </p:nvSpPr>
        <p:spPr>
          <a:xfrm rot="2805765">
            <a:off x="1117126" y="5398017"/>
            <a:ext cx="1223771" cy="728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/>
          <p:cNvSpPr/>
          <p:nvPr/>
        </p:nvSpPr>
        <p:spPr>
          <a:xfrm rot="7880452">
            <a:off x="1154061" y="1186599"/>
            <a:ext cx="1223771" cy="728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7257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Ecole Polytechnique de Montreal:  GIGL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Daigneault-Demers</dc:creator>
  <cp:lastModifiedBy>Antoine Daigneault-Demers</cp:lastModifiedBy>
  <cp:revision>3</cp:revision>
  <dcterms:created xsi:type="dcterms:W3CDTF">2019-10-23T18:57:36Z</dcterms:created>
  <dcterms:modified xsi:type="dcterms:W3CDTF">2019-10-23T19:40:36Z</dcterms:modified>
</cp:coreProperties>
</file>