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1" r:id="rId4"/>
    <p:sldId id="268" r:id="rId5"/>
    <p:sldId id="269" r:id="rId6"/>
    <p:sldId id="270" r:id="rId7"/>
    <p:sldId id="271" r:id="rId8"/>
    <p:sldId id="278" r:id="rId9"/>
    <p:sldId id="277" r:id="rId10"/>
    <p:sldId id="273" r:id="rId11"/>
    <p:sldId id="274" r:id="rId12"/>
    <p:sldId id="275" r:id="rId13"/>
    <p:sldId id="262" r:id="rId14"/>
    <p:sldId id="266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5056" autoAdjust="0"/>
  </p:normalViewPr>
  <p:slideViewPr>
    <p:cSldViewPr snapToGrid="0" showGuides="1">
      <p:cViewPr varScale="1">
        <p:scale>
          <a:sx n="80" d="100"/>
          <a:sy n="80" d="100"/>
        </p:scale>
        <p:origin x="91" y="67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3F634E-7AAD-4D1B-8944-3921EA0E5915}" type="datetime1">
              <a:rPr lang="fr-FR" smtClean="0"/>
              <a:t>10/06/2019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045F-D32A-43F9-990C-99C552A137F5}" type="datetime1">
              <a:rPr lang="fr-FR" smtClean="0"/>
              <a:pPr/>
              <a:t>10/06/2019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83C35-8596-4843-9D3C-7B528D834CFC}" type="datetime1">
              <a:rPr lang="fr-FR" noProof="0" smtClean="0"/>
              <a:t>10/06/2019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382BA-0533-4C7D-AB6E-1EA1FDCFC04D}" type="datetime1">
              <a:rPr lang="fr-FR" noProof="0" smtClean="0"/>
              <a:t>10/06/2019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25F5DB-C5B6-45B6-B0FF-1F88144964AE}" type="datetime1">
              <a:rPr lang="fr-FR" noProof="0" smtClean="0"/>
              <a:t>10/06/2019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E6BF0-E032-45BA-8A88-5AF4AB6C9C64}" type="datetime1">
              <a:rPr lang="fr-FR" noProof="0" smtClean="0"/>
              <a:t>10/06/2019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8EAB8-8EC4-4264-928C-91F22A0F123A}" type="datetime1">
              <a:rPr lang="fr-FR" noProof="0" smtClean="0"/>
              <a:t>10/06/2019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E2717-4AE0-41B8-853A-157E74C7835C}" type="datetime1">
              <a:rPr lang="fr-FR" noProof="0" smtClean="0"/>
              <a:t>10/06/2019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7118C-0042-46B9-B6D4-26AB9DF2F067}" type="datetime1">
              <a:rPr lang="fr-FR" noProof="0" smtClean="0"/>
              <a:t>10/06/2019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90D74-EF91-430C-8635-911973C75DDF}" type="datetime1">
              <a:rPr lang="fr-FR" noProof="0" smtClean="0"/>
              <a:t>10/06/2019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6CDFD-A075-435E-ABCB-9EA9153DA35E}" type="datetime1">
              <a:rPr lang="fr-FR" noProof="0" smtClean="0"/>
              <a:t>10/06/2019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AEE4EB-3CC0-47DF-8FBF-9ECC46124670}" type="datetime1">
              <a:rPr lang="fr-FR" noProof="0" smtClean="0"/>
              <a:t>10/06/2019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BFA78-DECC-4AE2-BCFC-E0244C2CD3F0}" type="datetime1">
              <a:rPr lang="fr-FR" noProof="0" smtClean="0"/>
              <a:t>10/06/2019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3FED5E6-2CA7-4A65-8E4B-ECDEC3A08145}" type="datetime1">
              <a:rPr lang="fr-FR" noProof="0" smtClean="0"/>
              <a:t>10/06/2019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 descr="Cette image est une forme décoratif abstrait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e libre 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PLANTE</a:t>
            </a:r>
          </a:p>
          <a:p>
            <a:pPr rtl="0"/>
            <a:r>
              <a:rPr lang="fr-FR" sz="54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CONNECTÉE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>
                <a:solidFill>
                  <a:schemeClr val="accent6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Antoine Thys et Emma Durand.</a:t>
            </a:r>
          </a:p>
        </p:txBody>
      </p:sp>
      <p:grpSp>
        <p:nvGrpSpPr>
          <p:cNvPr id="56" name="Groupe 55" descr="Cette image est une icône de trois chiffres humaines connecté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orme libre 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58" name="Forme libre 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59" name="Forme libre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60" name="Forme libre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4" name="Forme libre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5" name="Forme libre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6" name="Forme libre 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7" name="Forme libre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8" name="Forme libre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Ressources humaines : diapositive 1</a:t>
            </a: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1">
            <a:extLst>
              <a:ext uri="{FF2B5EF4-FFF2-40B4-BE49-F238E27FC236}">
                <a16:creationId xmlns:a16="http://schemas.microsoft.com/office/drawing/2014/main" id="{48CECF9E-2E8F-454D-BB5A-BC0151AD8538}"/>
              </a:ext>
            </a:extLst>
          </p:cNvPr>
          <p:cNvSpPr txBox="1"/>
          <p:nvPr/>
        </p:nvSpPr>
        <p:spPr>
          <a:xfrm>
            <a:off x="627910" y="331992"/>
            <a:ext cx="264064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32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Connexion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AC2A14-CED7-48D2-9B4D-14FFF8982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0" y="1131080"/>
            <a:ext cx="6746925" cy="52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2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618F8-625F-4BCA-B13E-31BD0284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124727-F60F-4A3A-9282-1C4F0C945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577"/>
            <a:ext cx="12192000" cy="640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1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F80CA-B51C-4B98-957E-B920B17F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CB6ABA-D7F6-4316-B73D-E60ADC23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950"/>
            <a:ext cx="1042283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8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 descr="Cette image est une illustration d’un homme avec une barbe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1014831" y="814394"/>
            <a:ext cx="4430272" cy="6043606"/>
            <a:chOff x="117404" y="1951388"/>
            <a:chExt cx="3810340" cy="519791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orme libre 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0" name="Forme libre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1" name="Forme libre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2" name="Forme libre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3" name="Forme libre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4" name="Forme libre 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5" name="Forme libre 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" name="Forme libre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" name="Forme libre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8" name="Forme libre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" name="Forme libre 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" name="Forme libre 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" name="Forme libre 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6" name="Losange 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0" name="Losange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1" name="Losange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43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6907695" y="2799577"/>
            <a:ext cx="3767215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fr-FR" sz="3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Démonstration</a:t>
            </a:r>
          </a:p>
        </p:txBody>
      </p:sp>
      <p:sp>
        <p:nvSpPr>
          <p:cNvPr id="6" name="Titr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Merci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Avez-vous des questions ? </a:t>
            </a:r>
          </a:p>
        </p:txBody>
      </p:sp>
      <p:grpSp>
        <p:nvGrpSpPr>
          <p:cNvPr id="5" name="Groupe 4" descr="Cette image est une icône représentant une interaction entre trois personne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orme libre 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" name="Forme libre 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8" name="Forme libre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9" name="Forme libre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0" name="Forme libre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1" name="Forme libre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2" name="Forme libre 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3" name="Forme libre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4" name="Forme libre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upe 22" descr="Cette image est d’une forme abstrait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4"/>
            <a:ext cx="8975857" cy="12105058"/>
            <a:chOff x="4855953" y="-2833464"/>
            <a:chExt cx="8975857" cy="12105058"/>
          </a:xfrm>
        </p:grpSpPr>
        <p:sp>
          <p:nvSpPr>
            <p:cNvPr id="20" name="Forme libre 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1" name="Forme libre 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74915" y="-283346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2" name="Forme libre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5" name="Titr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505365" y="1089373"/>
            <a:ext cx="264064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32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SOMMAIRE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19477" y="246158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4454" y="2085345"/>
            <a:ext cx="4477433" cy="2005849"/>
            <a:chOff x="531202" y="1897339"/>
            <a:chExt cx="4477433" cy="1990873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44429" y="1897339"/>
              <a:ext cx="4107645" cy="247843"/>
              <a:chOff x="544429" y="2056416"/>
              <a:chExt cx="4107645" cy="247843"/>
            </a:xfrm>
          </p:grpSpPr>
          <p:sp>
            <p:nvSpPr>
              <p:cNvPr id="6" name="Rectangle : Coins arrondis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44429" y="2056416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15879" y="2058038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Qui</a:t>
                </a:r>
                <a:r>
                  <a:rPr lang="fr-FR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sommes-nous ?</a:t>
                </a: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31202" y="2444503"/>
              <a:ext cx="4143270" cy="246221"/>
              <a:chOff x="531202" y="2386641"/>
              <a:chExt cx="4143270" cy="246221"/>
            </a:xfrm>
          </p:grpSpPr>
          <p:sp>
            <p:nvSpPr>
              <p:cNvPr id="9" name="Rectangle : Coins arrondis 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31202" y="2397544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38277" y="2386641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Mise en place </a:t>
                </a:r>
              </a:p>
            </p:txBody>
          </p:sp>
        </p:grpSp>
        <p:sp>
          <p:nvSpPr>
            <p:cNvPr id="12" name="Rectangle 11">
              <a:extLst>
                <a:ext uri="{FF2B5EF4-FFF2-40B4-BE49-F238E27FC236}">
                  <a16:creationId xmlns:a16="http://schemas.microsoft.com/office/drawing/2014/main" id="{CA17B45E-57F0-4725-89C0-3CD74A5097A3}"/>
                </a:ext>
              </a:extLst>
            </p:cNvPr>
            <p:cNvSpPr/>
            <p:nvPr/>
          </p:nvSpPr>
          <p:spPr>
            <a:xfrm>
              <a:off x="1472440" y="2734338"/>
              <a:ext cx="35361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285750" indent="-285750" rtl="0">
                <a:buFontTx/>
                <a:buChar char="-"/>
              </a:pPr>
              <a:r>
                <a:rPr lang="fr-FR" sz="1600" i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Segoe UI" panose="020B0502040204020203" pitchFamily="34" charset="0"/>
                </a:rPr>
                <a:t>Montage </a:t>
              </a:r>
            </a:p>
            <a:p>
              <a:pPr rtl="0"/>
              <a:r>
                <a:rPr lang="fr-FR" sz="1600" i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Segoe UI" panose="020B0502040204020203" pitchFamily="34" charset="0"/>
                </a:rPr>
                <a:t>-    Algorigramme</a:t>
              </a:r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44429" y="3619898"/>
              <a:ext cx="4094055" cy="268314"/>
              <a:chOff x="544429" y="3156009"/>
              <a:chExt cx="4094055" cy="268314"/>
            </a:xfrm>
          </p:grpSpPr>
          <p:sp>
            <p:nvSpPr>
              <p:cNvPr id="13" name="Rectangle : Coins arrondis 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44429" y="31920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14" name="Rectangle 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02289" y="3156009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Programme et Affichage </a:t>
                </a:r>
              </a:p>
            </p:txBody>
          </p:sp>
        </p:grpSp>
      </p:grpSp>
      <p:grpSp>
        <p:nvGrpSpPr>
          <p:cNvPr id="62" name="Groupe 61" descr="Cette image est une main d’une femme écrivant sur une feuille de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orme libre 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6" name="Forme libre 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7" name="Forme libre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8" name="Forme libre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9" name="Forme libre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0" name="Forme libre 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orme libre 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3" name="Forme libre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8" name="Forme libre 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r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2</a:t>
            </a:r>
          </a:p>
        </p:txBody>
      </p:sp>
      <p:sp>
        <p:nvSpPr>
          <p:cNvPr id="37" name="Rectangle : Coins arrondis 12">
            <a:extLst>
              <a:ext uri="{FF2B5EF4-FFF2-40B4-BE49-F238E27FC236}">
                <a16:creationId xmlns:a16="http://schemas.microsoft.com/office/drawing/2014/main" id="{EFCB8429-AD4D-467F-AD4C-189AFD60A32A}"/>
              </a:ext>
            </a:extLst>
          </p:cNvPr>
          <p:cNvSpPr/>
          <p:nvPr/>
        </p:nvSpPr>
        <p:spPr>
          <a:xfrm>
            <a:off x="1085318" y="435221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8" name="Rectangle 13">
            <a:extLst>
              <a:ext uri="{FF2B5EF4-FFF2-40B4-BE49-F238E27FC236}">
                <a16:creationId xmlns:a16="http://schemas.microsoft.com/office/drawing/2014/main" id="{A6609689-7411-4347-B45F-3B0892DC3880}"/>
              </a:ext>
            </a:extLst>
          </p:cNvPr>
          <p:cNvSpPr/>
          <p:nvPr/>
        </p:nvSpPr>
        <p:spPr>
          <a:xfrm>
            <a:off x="1644863" y="4326132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>
                <a:solidFill>
                  <a:schemeClr val="accent6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3117" y="963404"/>
            <a:ext cx="5372100" cy="4921047"/>
            <a:chOff x="723900" y="968477"/>
            <a:chExt cx="5372100" cy="4921047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8" descr="Cette image est une icône représentant une interaction entre trois personnes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 19" descr="Cette image est une icône de trois personnes et un symbole qui représente la connexion à interne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1" name="Forme libre 20" descr="Cette image est une icône représentant une interaction entre trois personnes et un globe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2" name="Forme libre 21" descr="Cette image est une icône représentant une interaction entre quatre personnes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Ovale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92" name="Forme libre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93" name="Ovale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94" name="Forme libre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95" name="Ovale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96" name="Forme libre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97" name="Ovale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98" name="Forme libre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99" name="Ovale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00" name="Forme libre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01" name="Forme libre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02" name="Ligne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le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65" name="Forme libre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66" name="Ovale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67" name="Forme libre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68" name="Ovale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69" name="Forme libre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70" name="Forme libre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71" name="Forme libre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72" name="Forme libre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Forme libre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3" name="Forme libre 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4" name="Forme libre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5" name="Ligne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6" name="Ligne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7" name="Ligne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8" name="Ovale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9" name="Ovale 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60" name="Ovale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61" name="Forme libre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sp>
        <p:nvSpPr>
          <p:cNvPr id="107" name="Zone de texte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036422" y="1478523"/>
            <a:ext cx="4757573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Connected Flower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 : Coins arrondis 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>
                <a:solidFill>
                  <a:schemeClr val="accent6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Entreprise française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06" name="Groupe 205" descr="Cette image est une icône représentant 1 personne en interaction avec trois personnes.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45808" y="4661697"/>
            <a:ext cx="3067397" cy="492443"/>
            <a:chOff x="7999616" y="3566010"/>
            <a:chExt cx="3067397" cy="492443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Segoe UI" panose="020B0502040204020203" pitchFamily="34" charset="0"/>
                </a:rPr>
                <a:t>-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Segoe UI" panose="020B0502040204020203" pitchFamily="34" charset="0"/>
                </a:rPr>
                <a:t>Mise en place de capteurs</a:t>
              </a:r>
            </a:p>
            <a:p>
              <a:pPr rtl="0"/>
              <a:r>
                <a:rPr lang="fr-FR" sz="1600" i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Segoe UI" panose="020B0502040204020203" pitchFamily="34" charset="0"/>
                </a:rPr>
                <a:t>- Site internet</a:t>
              </a:r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e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solidFill>
                <a:srgbClr val="FFFFFF"/>
              </a:solidFill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orme libre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e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orme libre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e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orme libre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e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orme libre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e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orme libre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orme libre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solidFill>
                <a:srgbClr val="FFFFFF"/>
              </a:solidFill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gne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oupe 204" descr="Cette image est une icône représentant une interaction entre trois personnes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45808" y="3959786"/>
            <a:ext cx="3459989" cy="419259"/>
            <a:chOff x="7991679" y="4554108"/>
            <a:chExt cx="3075334" cy="419259"/>
          </a:xfrm>
        </p:grpSpPr>
        <p:grpSp>
          <p:nvGrpSpPr>
            <p:cNvPr id="174" name="Groupe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orme libre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orme libre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e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orme libre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orme libre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orme libre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e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orme libre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orme libre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orme libre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e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orme libre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gne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gne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Segoe UI" panose="020B0502040204020203" pitchFamily="34" charset="0"/>
                </a:rPr>
                <a:t>Sans connaissance en botanique</a:t>
              </a:r>
            </a:p>
          </p:txBody>
        </p:sp>
      </p:grpSp>
      <p:grpSp>
        <p:nvGrpSpPr>
          <p:cNvPr id="204" name="Groupe 203" descr="Cette image est une icône de trois personnes et un symbole qui représente la connexion à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45808" y="3329472"/>
            <a:ext cx="3039747" cy="315913"/>
            <a:chOff x="7999616" y="5630472"/>
            <a:chExt cx="3039747" cy="315913"/>
          </a:xfrm>
        </p:grpSpPr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e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orme libre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e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orme libre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e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orme libre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orme libre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orme libre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orme libre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51068" y="5639838"/>
              <a:ext cx="2488295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Segoe UI" panose="020B0502040204020203" pitchFamily="34" charset="0"/>
                </a:rPr>
                <a:t>Création d’un objet connecté</a:t>
              </a:r>
            </a:p>
          </p:txBody>
        </p:sp>
      </p:grp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9003C-944E-42C1-8964-9D2485C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66" y="669925"/>
            <a:ext cx="10515600" cy="864235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br>
              <a:rPr lang="fr-FR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dirty="0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B27EA3C-A10C-485D-94B2-F7D33E307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334" y="365125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79BD6A-AE2F-4B8D-9E5B-E37A7C167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57" y="1102042"/>
            <a:ext cx="5639749" cy="49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 : Coins arrondis 117">
            <a:extLst>
              <a:ext uri="{FF2B5EF4-FFF2-40B4-BE49-F238E27FC236}">
                <a16:creationId xmlns:a16="http://schemas.microsoft.com/office/drawing/2014/main" id="{D822EBEA-AD11-4BD4-9FF3-3B0DADEF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4609" y="153416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6C3035-B251-4AEC-B3CE-52C302C8EC40}"/>
              </a:ext>
            </a:extLst>
          </p:cNvPr>
          <p:cNvSpPr/>
          <p:nvPr/>
        </p:nvSpPr>
        <p:spPr>
          <a:xfrm>
            <a:off x="1001066" y="1520235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>
                <a:solidFill>
                  <a:schemeClr val="accent6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Arduino et Raspberry</a:t>
            </a:r>
          </a:p>
        </p:txBody>
      </p:sp>
      <p:sp>
        <p:nvSpPr>
          <p:cNvPr id="7" name="Rectangle : Coins arrondis 117">
            <a:extLst>
              <a:ext uri="{FF2B5EF4-FFF2-40B4-BE49-F238E27FC236}">
                <a16:creationId xmlns:a16="http://schemas.microsoft.com/office/drawing/2014/main" id="{7C1BDDC4-7F2F-4888-B577-6CA54EFC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4609" y="2074487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6777FE-C723-4307-B235-EDD60CFAF0F5}"/>
              </a:ext>
            </a:extLst>
          </p:cNvPr>
          <p:cNvSpPr/>
          <p:nvPr/>
        </p:nvSpPr>
        <p:spPr>
          <a:xfrm>
            <a:off x="1001066" y="2072038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>
                <a:solidFill>
                  <a:schemeClr val="accent6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3 capteurs</a:t>
            </a:r>
          </a:p>
        </p:txBody>
      </p:sp>
    </p:spTree>
    <p:extLst>
      <p:ext uri="{BB962C8B-B14F-4D97-AF65-F5344CB8AC3E}">
        <p14:creationId xmlns:p14="http://schemas.microsoft.com/office/powerpoint/2010/main" val="427919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EB512D8-06E5-4DBB-B87B-DCF5340CC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4" y="1167835"/>
            <a:ext cx="3445534" cy="4887284"/>
          </a:xfrm>
          <a:prstGeom prst="rect">
            <a:avLst/>
          </a:prstGeom>
        </p:spPr>
      </p:pic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2254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03EDD7E7-CB85-47F0-B5E3-E0F0F22EE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930" y="1429949"/>
            <a:ext cx="5853033" cy="4887284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A9B3A1F5-C8D9-4009-A088-7006C980D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1735" y="323714"/>
            <a:ext cx="429901" cy="359778"/>
            <a:chOff x="723900" y="968477"/>
            <a:chExt cx="5372100" cy="4921047"/>
          </a:xfrm>
        </p:grpSpPr>
        <p:sp>
          <p:nvSpPr>
            <p:cNvPr id="10" name="Forme libre 15">
              <a:extLst>
                <a:ext uri="{FF2B5EF4-FFF2-40B4-BE49-F238E27FC236}">
                  <a16:creationId xmlns:a16="http://schemas.microsoft.com/office/drawing/2014/main" id="{D340BB9B-ED8D-4136-9F13-DF78FD3EA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" name="Forme libre 16">
              <a:extLst>
                <a:ext uri="{FF2B5EF4-FFF2-40B4-BE49-F238E27FC236}">
                  <a16:creationId xmlns:a16="http://schemas.microsoft.com/office/drawing/2014/main" id="{08E17FAB-15CF-4060-8FA5-2B0F85DEA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4" name="Forme libre 17">
              <a:extLst>
                <a:ext uri="{FF2B5EF4-FFF2-40B4-BE49-F238E27FC236}">
                  <a16:creationId xmlns:a16="http://schemas.microsoft.com/office/drawing/2014/main" id="{84646F81-C1D5-419F-9E74-FE699993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5" name="Forme libre 18" descr="Cette image est une icône représentant une interaction entre trois personnes. ">
              <a:extLst>
                <a:ext uri="{FF2B5EF4-FFF2-40B4-BE49-F238E27FC236}">
                  <a16:creationId xmlns:a16="http://schemas.microsoft.com/office/drawing/2014/main" id="{44AF0A6E-982F-428B-A46C-C5BDCD7AC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6" name="Forme libre 19" descr="Cette image est une icône de trois personnes et un symbole qui représente la connexion à internet.">
              <a:extLst>
                <a:ext uri="{FF2B5EF4-FFF2-40B4-BE49-F238E27FC236}">
                  <a16:creationId xmlns:a16="http://schemas.microsoft.com/office/drawing/2014/main" id="{7B47987D-DD9E-4112-8AAA-3606575DB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7" name="Forme libre 20" descr="Cette image est une icône représentant une interaction entre trois personnes et un globe.">
              <a:extLst>
                <a:ext uri="{FF2B5EF4-FFF2-40B4-BE49-F238E27FC236}">
                  <a16:creationId xmlns:a16="http://schemas.microsoft.com/office/drawing/2014/main" id="{1905745A-F237-4571-B8D3-5B6435300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 21" descr="Cette image est une icône représentant une interaction entre quatre personnes. ">
              <a:extLst>
                <a:ext uri="{FF2B5EF4-FFF2-40B4-BE49-F238E27FC236}">
                  <a16:creationId xmlns:a16="http://schemas.microsoft.com/office/drawing/2014/main" id="{E884E159-FFA9-42DD-B3FD-A79322D1C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8B6EEA3-9EC5-4530-BAC3-F111CE945D6C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41" name="Ovale 309">
                <a:extLst>
                  <a:ext uri="{FF2B5EF4-FFF2-40B4-BE49-F238E27FC236}">
                    <a16:creationId xmlns:a16="http://schemas.microsoft.com/office/drawing/2014/main" id="{418379AC-1C40-401C-B52D-C0D96E7A3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2" name="Forme libre 310">
                <a:extLst>
                  <a:ext uri="{FF2B5EF4-FFF2-40B4-BE49-F238E27FC236}">
                    <a16:creationId xmlns:a16="http://schemas.microsoft.com/office/drawing/2014/main" id="{9E3C6BE6-FBBC-409C-B5B3-228D71A27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3" name="Ovale 311">
                <a:extLst>
                  <a:ext uri="{FF2B5EF4-FFF2-40B4-BE49-F238E27FC236}">
                    <a16:creationId xmlns:a16="http://schemas.microsoft.com/office/drawing/2014/main" id="{66BC8782-530F-408F-B4E6-29920F08B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4" name="Forme libre 312">
                <a:extLst>
                  <a:ext uri="{FF2B5EF4-FFF2-40B4-BE49-F238E27FC236}">
                    <a16:creationId xmlns:a16="http://schemas.microsoft.com/office/drawing/2014/main" id="{7DC70511-2BB1-4DE7-826B-7FEA29E3C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5" name="Ovale 313">
                <a:extLst>
                  <a:ext uri="{FF2B5EF4-FFF2-40B4-BE49-F238E27FC236}">
                    <a16:creationId xmlns:a16="http://schemas.microsoft.com/office/drawing/2014/main" id="{3DBC74DE-7678-4252-A53C-961A279CD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6" name="Forme libre 314">
                <a:extLst>
                  <a:ext uri="{FF2B5EF4-FFF2-40B4-BE49-F238E27FC236}">
                    <a16:creationId xmlns:a16="http://schemas.microsoft.com/office/drawing/2014/main" id="{FD830317-1F55-4939-831C-9214C7D8D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7" name="Ovale 315">
                <a:extLst>
                  <a:ext uri="{FF2B5EF4-FFF2-40B4-BE49-F238E27FC236}">
                    <a16:creationId xmlns:a16="http://schemas.microsoft.com/office/drawing/2014/main" id="{858CC8F5-907F-4AB3-8A16-DEA166715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8" name="Forme libre 316">
                <a:extLst>
                  <a:ext uri="{FF2B5EF4-FFF2-40B4-BE49-F238E27FC236}">
                    <a16:creationId xmlns:a16="http://schemas.microsoft.com/office/drawing/2014/main" id="{33483DE3-EFEE-4F76-B364-E10F6936F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9" name="Ovale 317">
                <a:extLst>
                  <a:ext uri="{FF2B5EF4-FFF2-40B4-BE49-F238E27FC236}">
                    <a16:creationId xmlns:a16="http://schemas.microsoft.com/office/drawing/2014/main" id="{AE9479B1-CC21-4BD4-B51C-BDDA6CFE6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0" name="Forme libre 318">
                <a:extLst>
                  <a:ext uri="{FF2B5EF4-FFF2-40B4-BE49-F238E27FC236}">
                    <a16:creationId xmlns:a16="http://schemas.microsoft.com/office/drawing/2014/main" id="{A74D2374-4100-416F-A58F-E74635B3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1" name="Forme libre 319">
                <a:extLst>
                  <a:ext uri="{FF2B5EF4-FFF2-40B4-BE49-F238E27FC236}">
                    <a16:creationId xmlns:a16="http://schemas.microsoft.com/office/drawing/2014/main" id="{303386C9-705D-4BDB-94B6-5CE22921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2" name="Ligne 320">
                <a:extLst>
                  <a:ext uri="{FF2B5EF4-FFF2-40B4-BE49-F238E27FC236}">
                    <a16:creationId xmlns:a16="http://schemas.microsoft.com/office/drawing/2014/main" id="{80309412-CF15-4CE0-A101-E736BF2CF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DA134426-AE5B-47D9-A2F0-A37A50FE5534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32" name="Ovale 268">
                <a:extLst>
                  <a:ext uri="{FF2B5EF4-FFF2-40B4-BE49-F238E27FC236}">
                    <a16:creationId xmlns:a16="http://schemas.microsoft.com/office/drawing/2014/main" id="{63B6AD6C-AB11-47F5-84C4-82213784F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3" name="Forme libre 269">
                <a:extLst>
                  <a:ext uri="{FF2B5EF4-FFF2-40B4-BE49-F238E27FC236}">
                    <a16:creationId xmlns:a16="http://schemas.microsoft.com/office/drawing/2014/main" id="{84D5CCE7-17B3-4785-8480-F1F2E84D5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4" name="Ovale 270">
                <a:extLst>
                  <a:ext uri="{FF2B5EF4-FFF2-40B4-BE49-F238E27FC236}">
                    <a16:creationId xmlns:a16="http://schemas.microsoft.com/office/drawing/2014/main" id="{638A4908-10B6-444F-8B7D-75B42628F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5" name="Forme libre 271">
                <a:extLst>
                  <a:ext uri="{FF2B5EF4-FFF2-40B4-BE49-F238E27FC236}">
                    <a16:creationId xmlns:a16="http://schemas.microsoft.com/office/drawing/2014/main" id="{6CBA2060-F741-478E-8108-295C8212B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6" name="Ovale 272">
                <a:extLst>
                  <a:ext uri="{FF2B5EF4-FFF2-40B4-BE49-F238E27FC236}">
                    <a16:creationId xmlns:a16="http://schemas.microsoft.com/office/drawing/2014/main" id="{A9CF9E86-71FB-4A55-9FBD-E7F001CB2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7" name="Forme libre 273">
                <a:extLst>
                  <a:ext uri="{FF2B5EF4-FFF2-40B4-BE49-F238E27FC236}">
                    <a16:creationId xmlns:a16="http://schemas.microsoft.com/office/drawing/2014/main" id="{E7AF9AC0-BFDF-433B-89CA-22912E7D7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8" name="Forme libre 274">
                <a:extLst>
                  <a:ext uri="{FF2B5EF4-FFF2-40B4-BE49-F238E27FC236}">
                    <a16:creationId xmlns:a16="http://schemas.microsoft.com/office/drawing/2014/main" id="{EAB3AC48-C6D4-43B2-8014-7042A5F2A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9" name="Forme libre 275">
                <a:extLst>
                  <a:ext uri="{FF2B5EF4-FFF2-40B4-BE49-F238E27FC236}">
                    <a16:creationId xmlns:a16="http://schemas.microsoft.com/office/drawing/2014/main" id="{339ECE22-ECBF-4F69-9D29-74023916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0" name="Forme libre 276">
                <a:extLst>
                  <a:ext uri="{FF2B5EF4-FFF2-40B4-BE49-F238E27FC236}">
                    <a16:creationId xmlns:a16="http://schemas.microsoft.com/office/drawing/2014/main" id="{EA743A2E-47A9-4089-9127-CD21C8C0D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20789AF7-DCC7-4146-9BE8-4D57D4644CBB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22" name="Forme libre 258">
                <a:extLst>
                  <a:ext uri="{FF2B5EF4-FFF2-40B4-BE49-F238E27FC236}">
                    <a16:creationId xmlns:a16="http://schemas.microsoft.com/office/drawing/2014/main" id="{A8720D9D-AE06-4221-922D-81199AE1F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3" name="Forme libre 259">
                <a:extLst>
                  <a:ext uri="{FF2B5EF4-FFF2-40B4-BE49-F238E27FC236}">
                    <a16:creationId xmlns:a16="http://schemas.microsoft.com/office/drawing/2014/main" id="{0FC86EFC-D2F0-4C72-AE78-67568AEB0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4" name="Forme libre 260">
                <a:extLst>
                  <a:ext uri="{FF2B5EF4-FFF2-40B4-BE49-F238E27FC236}">
                    <a16:creationId xmlns:a16="http://schemas.microsoft.com/office/drawing/2014/main" id="{4C249A3B-E528-40BD-BEC4-2D3F77FCE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5" name="Ligne 261">
                <a:extLst>
                  <a:ext uri="{FF2B5EF4-FFF2-40B4-BE49-F238E27FC236}">
                    <a16:creationId xmlns:a16="http://schemas.microsoft.com/office/drawing/2014/main" id="{71B2679B-3E2F-4C71-8E0A-8692255C1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6" name="Ligne 262">
                <a:extLst>
                  <a:ext uri="{FF2B5EF4-FFF2-40B4-BE49-F238E27FC236}">
                    <a16:creationId xmlns:a16="http://schemas.microsoft.com/office/drawing/2014/main" id="{F027430F-7D5A-4F15-AAE1-4CCB92232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7" name="Ligne 263">
                <a:extLst>
                  <a:ext uri="{FF2B5EF4-FFF2-40B4-BE49-F238E27FC236}">
                    <a16:creationId xmlns:a16="http://schemas.microsoft.com/office/drawing/2014/main" id="{949C48C6-FCDE-4B45-A9A4-522891399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8" name="Ovale 264">
                <a:extLst>
                  <a:ext uri="{FF2B5EF4-FFF2-40B4-BE49-F238E27FC236}">
                    <a16:creationId xmlns:a16="http://schemas.microsoft.com/office/drawing/2014/main" id="{0D9BBCD5-AAF7-4918-83A0-72AF6E9D0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9" name="Ovale 265">
                <a:extLst>
                  <a:ext uri="{FF2B5EF4-FFF2-40B4-BE49-F238E27FC236}">
                    <a16:creationId xmlns:a16="http://schemas.microsoft.com/office/drawing/2014/main" id="{E821605D-5C5F-4557-BBB8-349350CF7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0" name="Ovale 266">
                <a:extLst>
                  <a:ext uri="{FF2B5EF4-FFF2-40B4-BE49-F238E27FC236}">
                    <a16:creationId xmlns:a16="http://schemas.microsoft.com/office/drawing/2014/main" id="{85F5D294-7F2F-435B-8473-372F1C726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1" name="Forme libre 267">
                <a:extLst>
                  <a:ext uri="{FF2B5EF4-FFF2-40B4-BE49-F238E27FC236}">
                    <a16:creationId xmlns:a16="http://schemas.microsoft.com/office/drawing/2014/main" id="{ED4E818F-5A08-46FA-819B-6977F2AF8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sp>
        <p:nvSpPr>
          <p:cNvPr id="53" name="Zone de texte 106">
            <a:extLst>
              <a:ext uri="{FF2B5EF4-FFF2-40B4-BE49-F238E27FC236}">
                <a16:creationId xmlns:a16="http://schemas.microsoft.com/office/drawing/2014/main" id="{E70D1E0E-5E4E-4A3D-9062-204CB2183482}"/>
              </a:ext>
            </a:extLst>
          </p:cNvPr>
          <p:cNvSpPr txBox="1"/>
          <p:nvPr/>
        </p:nvSpPr>
        <p:spPr>
          <a:xfrm>
            <a:off x="1582540" y="274803"/>
            <a:ext cx="3910228" cy="4776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3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Algorigramme</a:t>
            </a:r>
          </a:p>
        </p:txBody>
      </p:sp>
    </p:spTree>
    <p:extLst>
      <p:ext uri="{BB962C8B-B14F-4D97-AF65-F5344CB8AC3E}">
        <p14:creationId xmlns:p14="http://schemas.microsoft.com/office/powerpoint/2010/main" val="383674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106">
            <a:extLst>
              <a:ext uri="{FF2B5EF4-FFF2-40B4-BE49-F238E27FC236}">
                <a16:creationId xmlns:a16="http://schemas.microsoft.com/office/drawing/2014/main" id="{44877586-B15C-40FC-B48A-A9CC514C31A3}"/>
              </a:ext>
            </a:extLst>
          </p:cNvPr>
          <p:cNvSpPr txBox="1"/>
          <p:nvPr/>
        </p:nvSpPr>
        <p:spPr>
          <a:xfrm>
            <a:off x="1490176" y="327468"/>
            <a:ext cx="4633404" cy="4776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3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Programme (Arduino)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246C063-C3A5-4121-A25B-14848B0A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0899" y="392656"/>
            <a:ext cx="429901" cy="359778"/>
            <a:chOff x="723900" y="968477"/>
            <a:chExt cx="5372100" cy="4921047"/>
          </a:xfrm>
        </p:grpSpPr>
        <p:sp>
          <p:nvSpPr>
            <p:cNvPr id="5" name="Forme libre 15">
              <a:extLst>
                <a:ext uri="{FF2B5EF4-FFF2-40B4-BE49-F238E27FC236}">
                  <a16:creationId xmlns:a16="http://schemas.microsoft.com/office/drawing/2014/main" id="{7B172869-5295-4245-B0A3-C19F92BF0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" name="Forme libre 16">
              <a:extLst>
                <a:ext uri="{FF2B5EF4-FFF2-40B4-BE49-F238E27FC236}">
                  <a16:creationId xmlns:a16="http://schemas.microsoft.com/office/drawing/2014/main" id="{4675897E-2D5D-4225-97C6-6E397F487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" name="Forme libre 17">
              <a:extLst>
                <a:ext uri="{FF2B5EF4-FFF2-40B4-BE49-F238E27FC236}">
                  <a16:creationId xmlns:a16="http://schemas.microsoft.com/office/drawing/2014/main" id="{93CE4E4C-4452-4388-8E3F-8EB14B3C5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" name="Forme libre 18" descr="Cette image est une icône représentant une interaction entre trois personnes. ">
              <a:extLst>
                <a:ext uri="{FF2B5EF4-FFF2-40B4-BE49-F238E27FC236}">
                  <a16:creationId xmlns:a16="http://schemas.microsoft.com/office/drawing/2014/main" id="{8847B973-B431-46E7-8D22-21DD66A45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 19" descr="Cette image est une icône de trois personnes et un symbole qui représente la connexion à internet.">
              <a:extLst>
                <a:ext uri="{FF2B5EF4-FFF2-40B4-BE49-F238E27FC236}">
                  <a16:creationId xmlns:a16="http://schemas.microsoft.com/office/drawing/2014/main" id="{D9E23474-EA05-46C5-96FB-BC37308E8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" name="Forme libre 20" descr="Cette image est une icône représentant une interaction entre trois personnes et un globe.">
              <a:extLst>
                <a:ext uri="{FF2B5EF4-FFF2-40B4-BE49-F238E27FC236}">
                  <a16:creationId xmlns:a16="http://schemas.microsoft.com/office/drawing/2014/main" id="{48F1F240-0EDF-4F4C-8553-C5120BCD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" name="Forme libre 21" descr="Cette image est une icône représentant une interaction entre quatre personnes. ">
              <a:extLst>
                <a:ext uri="{FF2B5EF4-FFF2-40B4-BE49-F238E27FC236}">
                  <a16:creationId xmlns:a16="http://schemas.microsoft.com/office/drawing/2014/main" id="{4E74C6D6-FD99-41EE-AE93-B80D5BBC4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E28D2E68-286E-4148-9D2F-B4E1E65FCDEA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34" name="Ovale 309">
                <a:extLst>
                  <a:ext uri="{FF2B5EF4-FFF2-40B4-BE49-F238E27FC236}">
                    <a16:creationId xmlns:a16="http://schemas.microsoft.com/office/drawing/2014/main" id="{8CC8D834-BC0D-4E36-8476-AC9B03FE7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5" name="Forme libre 310">
                <a:extLst>
                  <a:ext uri="{FF2B5EF4-FFF2-40B4-BE49-F238E27FC236}">
                    <a16:creationId xmlns:a16="http://schemas.microsoft.com/office/drawing/2014/main" id="{65BD38F8-7DCC-4B7E-981C-59BDF7409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6" name="Ovale 311">
                <a:extLst>
                  <a:ext uri="{FF2B5EF4-FFF2-40B4-BE49-F238E27FC236}">
                    <a16:creationId xmlns:a16="http://schemas.microsoft.com/office/drawing/2014/main" id="{B8C3F2BB-89C7-46DA-91CD-8DFDB315F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7" name="Forme libre 312">
                <a:extLst>
                  <a:ext uri="{FF2B5EF4-FFF2-40B4-BE49-F238E27FC236}">
                    <a16:creationId xmlns:a16="http://schemas.microsoft.com/office/drawing/2014/main" id="{94DC6CE9-CAE1-418B-BF31-E3265C995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8" name="Ovale 313">
                <a:extLst>
                  <a:ext uri="{FF2B5EF4-FFF2-40B4-BE49-F238E27FC236}">
                    <a16:creationId xmlns:a16="http://schemas.microsoft.com/office/drawing/2014/main" id="{3E102908-29CA-4C60-89C0-64BF41BF8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9" name="Forme libre 314">
                <a:extLst>
                  <a:ext uri="{FF2B5EF4-FFF2-40B4-BE49-F238E27FC236}">
                    <a16:creationId xmlns:a16="http://schemas.microsoft.com/office/drawing/2014/main" id="{C87452A4-6754-4E01-AC43-C398D6507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0" name="Ovale 315">
                <a:extLst>
                  <a:ext uri="{FF2B5EF4-FFF2-40B4-BE49-F238E27FC236}">
                    <a16:creationId xmlns:a16="http://schemas.microsoft.com/office/drawing/2014/main" id="{FEE5E2E9-4E74-4A3C-8308-202BD7523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1" name="Forme libre 316">
                <a:extLst>
                  <a:ext uri="{FF2B5EF4-FFF2-40B4-BE49-F238E27FC236}">
                    <a16:creationId xmlns:a16="http://schemas.microsoft.com/office/drawing/2014/main" id="{9FC6DA0A-FD55-4258-93F7-126A908C3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2" name="Ovale 317">
                <a:extLst>
                  <a:ext uri="{FF2B5EF4-FFF2-40B4-BE49-F238E27FC236}">
                    <a16:creationId xmlns:a16="http://schemas.microsoft.com/office/drawing/2014/main" id="{0C4746A1-6F98-4766-867F-45468DEF2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3" name="Forme libre 318">
                <a:extLst>
                  <a:ext uri="{FF2B5EF4-FFF2-40B4-BE49-F238E27FC236}">
                    <a16:creationId xmlns:a16="http://schemas.microsoft.com/office/drawing/2014/main" id="{19CD40DF-E02A-4AF3-AE99-022FC7298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4" name="Forme libre 319">
                <a:extLst>
                  <a:ext uri="{FF2B5EF4-FFF2-40B4-BE49-F238E27FC236}">
                    <a16:creationId xmlns:a16="http://schemas.microsoft.com/office/drawing/2014/main" id="{E026AB50-B97F-4E4A-8E04-5EDD913DF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5" name="Ligne 320">
                <a:extLst>
                  <a:ext uri="{FF2B5EF4-FFF2-40B4-BE49-F238E27FC236}">
                    <a16:creationId xmlns:a16="http://schemas.microsoft.com/office/drawing/2014/main" id="{3CB793B1-5044-4129-823F-EDA60062C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FD7D31DA-8BC4-4D6F-BAC9-0194DA00A776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25" name="Ovale 268">
                <a:extLst>
                  <a:ext uri="{FF2B5EF4-FFF2-40B4-BE49-F238E27FC236}">
                    <a16:creationId xmlns:a16="http://schemas.microsoft.com/office/drawing/2014/main" id="{D3B81B38-3823-4FBF-B246-9ECCB45F9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6" name="Forme libre 269">
                <a:extLst>
                  <a:ext uri="{FF2B5EF4-FFF2-40B4-BE49-F238E27FC236}">
                    <a16:creationId xmlns:a16="http://schemas.microsoft.com/office/drawing/2014/main" id="{C8624BD5-D283-46D0-8896-7067E9D49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7" name="Ovale 270">
                <a:extLst>
                  <a:ext uri="{FF2B5EF4-FFF2-40B4-BE49-F238E27FC236}">
                    <a16:creationId xmlns:a16="http://schemas.microsoft.com/office/drawing/2014/main" id="{47FB077D-3C33-4849-BE46-0D3A63DA9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8" name="Forme libre 271">
                <a:extLst>
                  <a:ext uri="{FF2B5EF4-FFF2-40B4-BE49-F238E27FC236}">
                    <a16:creationId xmlns:a16="http://schemas.microsoft.com/office/drawing/2014/main" id="{5BF4DCE5-C660-47FE-AD1E-95A1FDF4B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9" name="Ovale 272">
                <a:extLst>
                  <a:ext uri="{FF2B5EF4-FFF2-40B4-BE49-F238E27FC236}">
                    <a16:creationId xmlns:a16="http://schemas.microsoft.com/office/drawing/2014/main" id="{E725F9BB-6D78-4FE1-A5FC-3FC30C386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0" name="Forme libre 273">
                <a:extLst>
                  <a:ext uri="{FF2B5EF4-FFF2-40B4-BE49-F238E27FC236}">
                    <a16:creationId xmlns:a16="http://schemas.microsoft.com/office/drawing/2014/main" id="{084EB3CA-985A-4B14-B6C3-C716C8240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1" name="Forme libre 274">
                <a:extLst>
                  <a:ext uri="{FF2B5EF4-FFF2-40B4-BE49-F238E27FC236}">
                    <a16:creationId xmlns:a16="http://schemas.microsoft.com/office/drawing/2014/main" id="{37151517-0841-4DDE-940F-458155A6D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2" name="Forme libre 275">
                <a:extLst>
                  <a:ext uri="{FF2B5EF4-FFF2-40B4-BE49-F238E27FC236}">
                    <a16:creationId xmlns:a16="http://schemas.microsoft.com/office/drawing/2014/main" id="{D8081FFA-A2ED-4246-BEAE-47BC7FC9A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3" name="Forme libre 276">
                <a:extLst>
                  <a:ext uri="{FF2B5EF4-FFF2-40B4-BE49-F238E27FC236}">
                    <a16:creationId xmlns:a16="http://schemas.microsoft.com/office/drawing/2014/main" id="{F2847855-72BB-4132-A890-3A2BDAE60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455C2BE-95CF-4624-8495-F0BFECE518C7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15" name="Forme libre 258">
                <a:extLst>
                  <a:ext uri="{FF2B5EF4-FFF2-40B4-BE49-F238E27FC236}">
                    <a16:creationId xmlns:a16="http://schemas.microsoft.com/office/drawing/2014/main" id="{0BF52106-71B6-4DB9-85C0-D2D7C174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" name="Forme libre 259">
                <a:extLst>
                  <a:ext uri="{FF2B5EF4-FFF2-40B4-BE49-F238E27FC236}">
                    <a16:creationId xmlns:a16="http://schemas.microsoft.com/office/drawing/2014/main" id="{4BDDDCED-5F74-4570-AE20-EF5C58D14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" name="Forme libre 260">
                <a:extLst>
                  <a:ext uri="{FF2B5EF4-FFF2-40B4-BE49-F238E27FC236}">
                    <a16:creationId xmlns:a16="http://schemas.microsoft.com/office/drawing/2014/main" id="{10A82BC4-216F-4BE5-9ECA-AFAF427F2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8" name="Ligne 261">
                <a:extLst>
                  <a:ext uri="{FF2B5EF4-FFF2-40B4-BE49-F238E27FC236}">
                    <a16:creationId xmlns:a16="http://schemas.microsoft.com/office/drawing/2014/main" id="{8CA4274C-9082-49C7-997E-C34FCA72C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" name="Ligne 262">
                <a:extLst>
                  <a:ext uri="{FF2B5EF4-FFF2-40B4-BE49-F238E27FC236}">
                    <a16:creationId xmlns:a16="http://schemas.microsoft.com/office/drawing/2014/main" id="{617CCD9F-6080-48EF-9BC7-A0E2EBC26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" name="Ligne 263">
                <a:extLst>
                  <a:ext uri="{FF2B5EF4-FFF2-40B4-BE49-F238E27FC236}">
                    <a16:creationId xmlns:a16="http://schemas.microsoft.com/office/drawing/2014/main" id="{5DC26654-3AB2-419A-B49F-72410DF78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" name="Ovale 264">
                <a:extLst>
                  <a:ext uri="{FF2B5EF4-FFF2-40B4-BE49-F238E27FC236}">
                    <a16:creationId xmlns:a16="http://schemas.microsoft.com/office/drawing/2014/main" id="{44E4C325-33B2-436B-8949-D775AFBDE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2" name="Ovale 265">
                <a:extLst>
                  <a:ext uri="{FF2B5EF4-FFF2-40B4-BE49-F238E27FC236}">
                    <a16:creationId xmlns:a16="http://schemas.microsoft.com/office/drawing/2014/main" id="{C31E59CA-C083-4293-BFFC-F097B7B31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3" name="Ovale 266">
                <a:extLst>
                  <a:ext uri="{FF2B5EF4-FFF2-40B4-BE49-F238E27FC236}">
                    <a16:creationId xmlns:a16="http://schemas.microsoft.com/office/drawing/2014/main" id="{45AECABB-825E-4894-8734-6C785C25D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4" name="Forme libre 267">
                <a:extLst>
                  <a:ext uri="{FF2B5EF4-FFF2-40B4-BE49-F238E27FC236}">
                    <a16:creationId xmlns:a16="http://schemas.microsoft.com/office/drawing/2014/main" id="{6F270CF5-EB8E-4FAD-A084-09EB92C9B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pic>
        <p:nvPicPr>
          <p:cNvPr id="47" name="Image 46">
            <a:extLst>
              <a:ext uri="{FF2B5EF4-FFF2-40B4-BE49-F238E27FC236}">
                <a16:creationId xmlns:a16="http://schemas.microsoft.com/office/drawing/2014/main" id="{41DFA3CD-CBEF-4C77-B723-3C372F82F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0" y="1415679"/>
            <a:ext cx="5840940" cy="4846876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7E8DCD1E-DBC9-4FE7-A6D1-0E9DCA00F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80" y="1282385"/>
            <a:ext cx="5502117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8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106">
            <a:extLst>
              <a:ext uri="{FF2B5EF4-FFF2-40B4-BE49-F238E27FC236}">
                <a16:creationId xmlns:a16="http://schemas.microsoft.com/office/drawing/2014/main" id="{AF2124D8-9EA8-4395-8DF2-DA389DEB63D2}"/>
              </a:ext>
            </a:extLst>
          </p:cNvPr>
          <p:cNvSpPr txBox="1"/>
          <p:nvPr/>
        </p:nvSpPr>
        <p:spPr>
          <a:xfrm>
            <a:off x="1490176" y="327468"/>
            <a:ext cx="4633404" cy="4776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3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Programme (Raspberry)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5E20EA6-291F-4235-9CBD-F99B5D910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0899" y="392656"/>
            <a:ext cx="429901" cy="359778"/>
            <a:chOff x="723900" y="968477"/>
            <a:chExt cx="5372100" cy="4921047"/>
          </a:xfrm>
        </p:grpSpPr>
        <p:sp>
          <p:nvSpPr>
            <p:cNvPr id="5" name="Forme libre 15">
              <a:extLst>
                <a:ext uri="{FF2B5EF4-FFF2-40B4-BE49-F238E27FC236}">
                  <a16:creationId xmlns:a16="http://schemas.microsoft.com/office/drawing/2014/main" id="{179DC30C-44A5-4FCA-AF19-D2FACB0CB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" name="Forme libre 16">
              <a:extLst>
                <a:ext uri="{FF2B5EF4-FFF2-40B4-BE49-F238E27FC236}">
                  <a16:creationId xmlns:a16="http://schemas.microsoft.com/office/drawing/2014/main" id="{8B1300BC-376B-486C-A1BA-A1B119010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" name="Forme libre 17">
              <a:extLst>
                <a:ext uri="{FF2B5EF4-FFF2-40B4-BE49-F238E27FC236}">
                  <a16:creationId xmlns:a16="http://schemas.microsoft.com/office/drawing/2014/main" id="{3826E83E-0F4C-427C-A636-5F5BC800F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" name="Forme libre 18" descr="Cette image est une icône représentant une interaction entre trois personnes. ">
              <a:extLst>
                <a:ext uri="{FF2B5EF4-FFF2-40B4-BE49-F238E27FC236}">
                  <a16:creationId xmlns:a16="http://schemas.microsoft.com/office/drawing/2014/main" id="{1DDF6737-46AF-4FC7-A4F4-2429A7455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 19" descr="Cette image est une icône de trois personnes et un symbole qui représente la connexion à internet.">
              <a:extLst>
                <a:ext uri="{FF2B5EF4-FFF2-40B4-BE49-F238E27FC236}">
                  <a16:creationId xmlns:a16="http://schemas.microsoft.com/office/drawing/2014/main" id="{DD50AB8E-46A4-43BA-98DB-7E1EDF69A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" name="Forme libre 20" descr="Cette image est une icône représentant une interaction entre trois personnes et un globe.">
              <a:extLst>
                <a:ext uri="{FF2B5EF4-FFF2-40B4-BE49-F238E27FC236}">
                  <a16:creationId xmlns:a16="http://schemas.microsoft.com/office/drawing/2014/main" id="{FA2D015C-4F81-4887-9504-3DB9928B6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" name="Forme libre 21" descr="Cette image est une icône représentant une interaction entre quatre personnes. ">
              <a:extLst>
                <a:ext uri="{FF2B5EF4-FFF2-40B4-BE49-F238E27FC236}">
                  <a16:creationId xmlns:a16="http://schemas.microsoft.com/office/drawing/2014/main" id="{46A9FCD4-0394-4776-98B5-327CEF258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39F70ED-B966-456D-B964-B87AA37DEB3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34" name="Ovale 309">
                <a:extLst>
                  <a:ext uri="{FF2B5EF4-FFF2-40B4-BE49-F238E27FC236}">
                    <a16:creationId xmlns:a16="http://schemas.microsoft.com/office/drawing/2014/main" id="{76049434-AEB5-40D4-9A42-CA8AB691A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5" name="Forme libre 310">
                <a:extLst>
                  <a:ext uri="{FF2B5EF4-FFF2-40B4-BE49-F238E27FC236}">
                    <a16:creationId xmlns:a16="http://schemas.microsoft.com/office/drawing/2014/main" id="{676E53BD-E232-453F-8AD4-251E07AAA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6" name="Ovale 311">
                <a:extLst>
                  <a:ext uri="{FF2B5EF4-FFF2-40B4-BE49-F238E27FC236}">
                    <a16:creationId xmlns:a16="http://schemas.microsoft.com/office/drawing/2014/main" id="{F2454283-D816-47DF-A9E3-0E3DB39BF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7" name="Forme libre 312">
                <a:extLst>
                  <a:ext uri="{FF2B5EF4-FFF2-40B4-BE49-F238E27FC236}">
                    <a16:creationId xmlns:a16="http://schemas.microsoft.com/office/drawing/2014/main" id="{55791786-41C7-4580-B31B-F1E14221E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8" name="Ovale 313">
                <a:extLst>
                  <a:ext uri="{FF2B5EF4-FFF2-40B4-BE49-F238E27FC236}">
                    <a16:creationId xmlns:a16="http://schemas.microsoft.com/office/drawing/2014/main" id="{0014BD50-6862-45A7-AD3C-AA9620EA7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9" name="Forme libre 314">
                <a:extLst>
                  <a:ext uri="{FF2B5EF4-FFF2-40B4-BE49-F238E27FC236}">
                    <a16:creationId xmlns:a16="http://schemas.microsoft.com/office/drawing/2014/main" id="{70A3CF49-8E80-409A-AFE5-F4F63202F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0" name="Ovale 315">
                <a:extLst>
                  <a:ext uri="{FF2B5EF4-FFF2-40B4-BE49-F238E27FC236}">
                    <a16:creationId xmlns:a16="http://schemas.microsoft.com/office/drawing/2014/main" id="{549B5F47-13A8-4576-9CA4-FD5749CA1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1" name="Forme libre 316">
                <a:extLst>
                  <a:ext uri="{FF2B5EF4-FFF2-40B4-BE49-F238E27FC236}">
                    <a16:creationId xmlns:a16="http://schemas.microsoft.com/office/drawing/2014/main" id="{67CCECB0-12AD-481D-838D-E5D5DF044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2" name="Ovale 317">
                <a:extLst>
                  <a:ext uri="{FF2B5EF4-FFF2-40B4-BE49-F238E27FC236}">
                    <a16:creationId xmlns:a16="http://schemas.microsoft.com/office/drawing/2014/main" id="{EB8463B0-3903-4719-B032-04CF2F301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3" name="Forme libre 318">
                <a:extLst>
                  <a:ext uri="{FF2B5EF4-FFF2-40B4-BE49-F238E27FC236}">
                    <a16:creationId xmlns:a16="http://schemas.microsoft.com/office/drawing/2014/main" id="{62B640A5-601A-4BD4-AEEC-FC458559E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4" name="Forme libre 319">
                <a:extLst>
                  <a:ext uri="{FF2B5EF4-FFF2-40B4-BE49-F238E27FC236}">
                    <a16:creationId xmlns:a16="http://schemas.microsoft.com/office/drawing/2014/main" id="{1A74B99C-9632-4E26-92E1-F5DC85D51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5" name="Ligne 320">
                <a:extLst>
                  <a:ext uri="{FF2B5EF4-FFF2-40B4-BE49-F238E27FC236}">
                    <a16:creationId xmlns:a16="http://schemas.microsoft.com/office/drawing/2014/main" id="{33901D98-BF20-4822-8A22-E7E50D125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B35729A1-533D-45C1-AC25-278B0943943D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25" name="Ovale 268">
                <a:extLst>
                  <a:ext uri="{FF2B5EF4-FFF2-40B4-BE49-F238E27FC236}">
                    <a16:creationId xmlns:a16="http://schemas.microsoft.com/office/drawing/2014/main" id="{29E26353-398A-4266-99AA-E636CBDDF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6" name="Forme libre 269">
                <a:extLst>
                  <a:ext uri="{FF2B5EF4-FFF2-40B4-BE49-F238E27FC236}">
                    <a16:creationId xmlns:a16="http://schemas.microsoft.com/office/drawing/2014/main" id="{504F93DE-4EC1-4F97-BE33-D9A3AD8A2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7" name="Ovale 270">
                <a:extLst>
                  <a:ext uri="{FF2B5EF4-FFF2-40B4-BE49-F238E27FC236}">
                    <a16:creationId xmlns:a16="http://schemas.microsoft.com/office/drawing/2014/main" id="{11CE9240-3695-46ED-9C52-16085AA42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8" name="Forme libre 271">
                <a:extLst>
                  <a:ext uri="{FF2B5EF4-FFF2-40B4-BE49-F238E27FC236}">
                    <a16:creationId xmlns:a16="http://schemas.microsoft.com/office/drawing/2014/main" id="{B4AE927D-5386-4E2A-BC2A-3FA86DA8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9" name="Ovale 272">
                <a:extLst>
                  <a:ext uri="{FF2B5EF4-FFF2-40B4-BE49-F238E27FC236}">
                    <a16:creationId xmlns:a16="http://schemas.microsoft.com/office/drawing/2014/main" id="{6502B6B7-3CF6-4238-BD0E-6AB673173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0" name="Forme libre 273">
                <a:extLst>
                  <a:ext uri="{FF2B5EF4-FFF2-40B4-BE49-F238E27FC236}">
                    <a16:creationId xmlns:a16="http://schemas.microsoft.com/office/drawing/2014/main" id="{447C0DD0-37AC-4DE3-9593-787ACC9F0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1" name="Forme libre 274">
                <a:extLst>
                  <a:ext uri="{FF2B5EF4-FFF2-40B4-BE49-F238E27FC236}">
                    <a16:creationId xmlns:a16="http://schemas.microsoft.com/office/drawing/2014/main" id="{4FDC2129-5AAF-4D50-B513-C652BB87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2" name="Forme libre 275">
                <a:extLst>
                  <a:ext uri="{FF2B5EF4-FFF2-40B4-BE49-F238E27FC236}">
                    <a16:creationId xmlns:a16="http://schemas.microsoft.com/office/drawing/2014/main" id="{79CF7C78-1FDC-44DB-833D-4272F37AD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3" name="Forme libre 276">
                <a:extLst>
                  <a:ext uri="{FF2B5EF4-FFF2-40B4-BE49-F238E27FC236}">
                    <a16:creationId xmlns:a16="http://schemas.microsoft.com/office/drawing/2014/main" id="{6F0171EC-2BF6-4B5A-ADE2-278DA5309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0AEB516E-C271-46C8-857F-D1370A60A786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15" name="Forme libre 258">
                <a:extLst>
                  <a:ext uri="{FF2B5EF4-FFF2-40B4-BE49-F238E27FC236}">
                    <a16:creationId xmlns:a16="http://schemas.microsoft.com/office/drawing/2014/main" id="{14755800-4BF4-4814-A8DF-499421615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" name="Forme libre 259">
                <a:extLst>
                  <a:ext uri="{FF2B5EF4-FFF2-40B4-BE49-F238E27FC236}">
                    <a16:creationId xmlns:a16="http://schemas.microsoft.com/office/drawing/2014/main" id="{C6155E82-EBA1-480D-AA97-3549BCF23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" name="Forme libre 260">
                <a:extLst>
                  <a:ext uri="{FF2B5EF4-FFF2-40B4-BE49-F238E27FC236}">
                    <a16:creationId xmlns:a16="http://schemas.microsoft.com/office/drawing/2014/main" id="{45A003C9-BE2B-449B-B599-D1180BD2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8" name="Ligne 261">
                <a:extLst>
                  <a:ext uri="{FF2B5EF4-FFF2-40B4-BE49-F238E27FC236}">
                    <a16:creationId xmlns:a16="http://schemas.microsoft.com/office/drawing/2014/main" id="{0F36D8AD-5EF3-4ACB-8651-9612F70F0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" name="Ligne 262">
                <a:extLst>
                  <a:ext uri="{FF2B5EF4-FFF2-40B4-BE49-F238E27FC236}">
                    <a16:creationId xmlns:a16="http://schemas.microsoft.com/office/drawing/2014/main" id="{EFC980AE-7BD1-4FE0-96D0-F68F31FF0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" name="Ligne 263">
                <a:extLst>
                  <a:ext uri="{FF2B5EF4-FFF2-40B4-BE49-F238E27FC236}">
                    <a16:creationId xmlns:a16="http://schemas.microsoft.com/office/drawing/2014/main" id="{CD968CB2-8C1E-495A-BBB5-F576D37E2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" name="Ovale 264">
                <a:extLst>
                  <a:ext uri="{FF2B5EF4-FFF2-40B4-BE49-F238E27FC236}">
                    <a16:creationId xmlns:a16="http://schemas.microsoft.com/office/drawing/2014/main" id="{D0E462D3-ECC8-47D6-954A-44154E58C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2" name="Ovale 265">
                <a:extLst>
                  <a:ext uri="{FF2B5EF4-FFF2-40B4-BE49-F238E27FC236}">
                    <a16:creationId xmlns:a16="http://schemas.microsoft.com/office/drawing/2014/main" id="{CAE3C5AA-DAC1-41ED-8D85-57EF1018A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3" name="Ovale 266">
                <a:extLst>
                  <a:ext uri="{FF2B5EF4-FFF2-40B4-BE49-F238E27FC236}">
                    <a16:creationId xmlns:a16="http://schemas.microsoft.com/office/drawing/2014/main" id="{906E1B6C-5C65-42CA-AD9D-637A1114D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4" name="Forme libre 267">
                <a:extLst>
                  <a:ext uri="{FF2B5EF4-FFF2-40B4-BE49-F238E27FC236}">
                    <a16:creationId xmlns:a16="http://schemas.microsoft.com/office/drawing/2014/main" id="{A41A622E-7137-4ECE-9E88-F27C22CA9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pic>
        <p:nvPicPr>
          <p:cNvPr id="47" name="Image 46">
            <a:extLst>
              <a:ext uri="{FF2B5EF4-FFF2-40B4-BE49-F238E27FC236}">
                <a16:creationId xmlns:a16="http://schemas.microsoft.com/office/drawing/2014/main" id="{4D42CB5B-D8AE-4127-B308-023A674D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5" y="1332943"/>
            <a:ext cx="3581710" cy="5143946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F449958A-7D70-4883-BE2F-3B8D81F21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57" y="1408840"/>
            <a:ext cx="5349704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1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106">
            <a:extLst>
              <a:ext uri="{FF2B5EF4-FFF2-40B4-BE49-F238E27FC236}">
                <a16:creationId xmlns:a16="http://schemas.microsoft.com/office/drawing/2014/main" id="{62D6C9CF-2D3B-4D28-94E2-55177267AB45}"/>
              </a:ext>
            </a:extLst>
          </p:cNvPr>
          <p:cNvSpPr txBox="1"/>
          <p:nvPr/>
        </p:nvSpPr>
        <p:spPr>
          <a:xfrm>
            <a:off x="1490176" y="327468"/>
            <a:ext cx="4633404" cy="4776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3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Affichage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F0B7E8-A9C4-45EF-ACBF-78EEB8D79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0899" y="392656"/>
            <a:ext cx="429901" cy="359778"/>
            <a:chOff x="723900" y="968477"/>
            <a:chExt cx="5372100" cy="4921047"/>
          </a:xfrm>
        </p:grpSpPr>
        <p:sp>
          <p:nvSpPr>
            <p:cNvPr id="5" name="Forme libre 15">
              <a:extLst>
                <a:ext uri="{FF2B5EF4-FFF2-40B4-BE49-F238E27FC236}">
                  <a16:creationId xmlns:a16="http://schemas.microsoft.com/office/drawing/2014/main" id="{AA406B08-3873-44A6-BFAF-11A48B4F2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" name="Forme libre 16">
              <a:extLst>
                <a:ext uri="{FF2B5EF4-FFF2-40B4-BE49-F238E27FC236}">
                  <a16:creationId xmlns:a16="http://schemas.microsoft.com/office/drawing/2014/main" id="{F06FA792-F620-44F5-A446-5A91E6D4F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" name="Forme libre 17">
              <a:extLst>
                <a:ext uri="{FF2B5EF4-FFF2-40B4-BE49-F238E27FC236}">
                  <a16:creationId xmlns:a16="http://schemas.microsoft.com/office/drawing/2014/main" id="{0AAB1EB3-40F4-4536-B86C-59828F36B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" name="Forme libre 18" descr="Cette image est une icône représentant une interaction entre trois personnes. ">
              <a:extLst>
                <a:ext uri="{FF2B5EF4-FFF2-40B4-BE49-F238E27FC236}">
                  <a16:creationId xmlns:a16="http://schemas.microsoft.com/office/drawing/2014/main" id="{D35E0AB8-D6EA-4488-898D-BCFBB55A6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 19" descr="Cette image est une icône de trois personnes et un symbole qui représente la connexion à internet.">
              <a:extLst>
                <a:ext uri="{FF2B5EF4-FFF2-40B4-BE49-F238E27FC236}">
                  <a16:creationId xmlns:a16="http://schemas.microsoft.com/office/drawing/2014/main" id="{7184D344-2382-476B-AF8D-2EE652C6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" name="Forme libre 20" descr="Cette image est une icône représentant une interaction entre trois personnes et un globe.">
              <a:extLst>
                <a:ext uri="{FF2B5EF4-FFF2-40B4-BE49-F238E27FC236}">
                  <a16:creationId xmlns:a16="http://schemas.microsoft.com/office/drawing/2014/main" id="{93203029-2820-4135-8649-FB9AF29BF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" name="Forme libre 21" descr="Cette image est une icône représentant une interaction entre quatre personnes. ">
              <a:extLst>
                <a:ext uri="{FF2B5EF4-FFF2-40B4-BE49-F238E27FC236}">
                  <a16:creationId xmlns:a16="http://schemas.microsoft.com/office/drawing/2014/main" id="{7855DC81-4358-42EB-8D42-669A9750B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48C48125-82BF-4C26-9118-6C9EA9F06C93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34" name="Ovale 309">
                <a:extLst>
                  <a:ext uri="{FF2B5EF4-FFF2-40B4-BE49-F238E27FC236}">
                    <a16:creationId xmlns:a16="http://schemas.microsoft.com/office/drawing/2014/main" id="{C7DAE0E4-0995-4FE5-AC88-2503CA141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5" name="Forme libre 310">
                <a:extLst>
                  <a:ext uri="{FF2B5EF4-FFF2-40B4-BE49-F238E27FC236}">
                    <a16:creationId xmlns:a16="http://schemas.microsoft.com/office/drawing/2014/main" id="{0689D7E6-2070-49FC-9437-0E62C1582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6" name="Ovale 311">
                <a:extLst>
                  <a:ext uri="{FF2B5EF4-FFF2-40B4-BE49-F238E27FC236}">
                    <a16:creationId xmlns:a16="http://schemas.microsoft.com/office/drawing/2014/main" id="{F5D039CC-14AC-4CC6-8EC4-C15BB9D1E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7" name="Forme libre 312">
                <a:extLst>
                  <a:ext uri="{FF2B5EF4-FFF2-40B4-BE49-F238E27FC236}">
                    <a16:creationId xmlns:a16="http://schemas.microsoft.com/office/drawing/2014/main" id="{04DC5B31-082F-4E6A-8CB7-29DB7A870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8" name="Ovale 313">
                <a:extLst>
                  <a:ext uri="{FF2B5EF4-FFF2-40B4-BE49-F238E27FC236}">
                    <a16:creationId xmlns:a16="http://schemas.microsoft.com/office/drawing/2014/main" id="{C0F81DBB-513B-4FDB-9307-C845AB78C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9" name="Forme libre 314">
                <a:extLst>
                  <a:ext uri="{FF2B5EF4-FFF2-40B4-BE49-F238E27FC236}">
                    <a16:creationId xmlns:a16="http://schemas.microsoft.com/office/drawing/2014/main" id="{C352C77B-86AA-4045-8036-B4CB09225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0" name="Ovale 315">
                <a:extLst>
                  <a:ext uri="{FF2B5EF4-FFF2-40B4-BE49-F238E27FC236}">
                    <a16:creationId xmlns:a16="http://schemas.microsoft.com/office/drawing/2014/main" id="{E02E56EB-989A-41A7-BDDA-025DC53BC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1" name="Forme libre 316">
                <a:extLst>
                  <a:ext uri="{FF2B5EF4-FFF2-40B4-BE49-F238E27FC236}">
                    <a16:creationId xmlns:a16="http://schemas.microsoft.com/office/drawing/2014/main" id="{5770F00B-0421-46DA-9151-71BF7396F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2" name="Ovale 317">
                <a:extLst>
                  <a:ext uri="{FF2B5EF4-FFF2-40B4-BE49-F238E27FC236}">
                    <a16:creationId xmlns:a16="http://schemas.microsoft.com/office/drawing/2014/main" id="{73E29B05-AAF8-405A-B978-84B363997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3" name="Forme libre 318">
                <a:extLst>
                  <a:ext uri="{FF2B5EF4-FFF2-40B4-BE49-F238E27FC236}">
                    <a16:creationId xmlns:a16="http://schemas.microsoft.com/office/drawing/2014/main" id="{77593D2D-9684-49C3-B7F1-7FFB65020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4" name="Forme libre 319">
                <a:extLst>
                  <a:ext uri="{FF2B5EF4-FFF2-40B4-BE49-F238E27FC236}">
                    <a16:creationId xmlns:a16="http://schemas.microsoft.com/office/drawing/2014/main" id="{4F0D825E-2D63-4CC1-87C1-37088D671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5" name="Ligne 320">
                <a:extLst>
                  <a:ext uri="{FF2B5EF4-FFF2-40B4-BE49-F238E27FC236}">
                    <a16:creationId xmlns:a16="http://schemas.microsoft.com/office/drawing/2014/main" id="{8F3B9450-8301-42C4-A820-67D324542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4ACA0A5D-1107-4D54-A330-E4878DBBDCD1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25" name="Ovale 268">
                <a:extLst>
                  <a:ext uri="{FF2B5EF4-FFF2-40B4-BE49-F238E27FC236}">
                    <a16:creationId xmlns:a16="http://schemas.microsoft.com/office/drawing/2014/main" id="{4D0E75C9-BF9E-4992-B921-A586703E8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6" name="Forme libre 269">
                <a:extLst>
                  <a:ext uri="{FF2B5EF4-FFF2-40B4-BE49-F238E27FC236}">
                    <a16:creationId xmlns:a16="http://schemas.microsoft.com/office/drawing/2014/main" id="{851D1461-BE33-40B0-AC5F-DD18A99D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7" name="Ovale 270">
                <a:extLst>
                  <a:ext uri="{FF2B5EF4-FFF2-40B4-BE49-F238E27FC236}">
                    <a16:creationId xmlns:a16="http://schemas.microsoft.com/office/drawing/2014/main" id="{FCD286AF-4BBA-4A93-ADB9-18F5B7D82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8" name="Forme libre 271">
                <a:extLst>
                  <a:ext uri="{FF2B5EF4-FFF2-40B4-BE49-F238E27FC236}">
                    <a16:creationId xmlns:a16="http://schemas.microsoft.com/office/drawing/2014/main" id="{BF35FD7E-737F-4E82-AAF1-4B8F871C3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9" name="Ovale 272">
                <a:extLst>
                  <a:ext uri="{FF2B5EF4-FFF2-40B4-BE49-F238E27FC236}">
                    <a16:creationId xmlns:a16="http://schemas.microsoft.com/office/drawing/2014/main" id="{513AD0C1-0C5E-47F8-A845-6DAFA96E1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0" name="Forme libre 273">
                <a:extLst>
                  <a:ext uri="{FF2B5EF4-FFF2-40B4-BE49-F238E27FC236}">
                    <a16:creationId xmlns:a16="http://schemas.microsoft.com/office/drawing/2014/main" id="{FCAEE7E7-5F7A-46D9-9753-54D134E81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1" name="Forme libre 274">
                <a:extLst>
                  <a:ext uri="{FF2B5EF4-FFF2-40B4-BE49-F238E27FC236}">
                    <a16:creationId xmlns:a16="http://schemas.microsoft.com/office/drawing/2014/main" id="{9D79EE7E-BF92-44B4-8EE4-DCF7813B1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2" name="Forme libre 275">
                <a:extLst>
                  <a:ext uri="{FF2B5EF4-FFF2-40B4-BE49-F238E27FC236}">
                    <a16:creationId xmlns:a16="http://schemas.microsoft.com/office/drawing/2014/main" id="{9819ABC7-FE66-4F65-8563-700EF0731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3" name="Forme libre 276">
                <a:extLst>
                  <a:ext uri="{FF2B5EF4-FFF2-40B4-BE49-F238E27FC236}">
                    <a16:creationId xmlns:a16="http://schemas.microsoft.com/office/drawing/2014/main" id="{CCF8CB5D-FD45-4AE4-A64E-CAE30CFCD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C12FFDB-DCFB-4732-8DC6-B64C3BDE5CFF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15" name="Forme libre 258">
                <a:extLst>
                  <a:ext uri="{FF2B5EF4-FFF2-40B4-BE49-F238E27FC236}">
                    <a16:creationId xmlns:a16="http://schemas.microsoft.com/office/drawing/2014/main" id="{5CD2E404-7D47-4DF9-9399-29F555A4E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" name="Forme libre 259">
                <a:extLst>
                  <a:ext uri="{FF2B5EF4-FFF2-40B4-BE49-F238E27FC236}">
                    <a16:creationId xmlns:a16="http://schemas.microsoft.com/office/drawing/2014/main" id="{71249669-181C-483B-B624-C08B090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" name="Forme libre 260">
                <a:extLst>
                  <a:ext uri="{FF2B5EF4-FFF2-40B4-BE49-F238E27FC236}">
                    <a16:creationId xmlns:a16="http://schemas.microsoft.com/office/drawing/2014/main" id="{1805CC77-FF61-4436-9BB9-B02A459EC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8" name="Ligne 261">
                <a:extLst>
                  <a:ext uri="{FF2B5EF4-FFF2-40B4-BE49-F238E27FC236}">
                    <a16:creationId xmlns:a16="http://schemas.microsoft.com/office/drawing/2014/main" id="{827D8663-A751-4823-B032-963E5D8CC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" name="Ligne 262">
                <a:extLst>
                  <a:ext uri="{FF2B5EF4-FFF2-40B4-BE49-F238E27FC236}">
                    <a16:creationId xmlns:a16="http://schemas.microsoft.com/office/drawing/2014/main" id="{EC3F162D-A856-4AAF-9B8E-EEE2260B7A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" name="Ligne 263">
                <a:extLst>
                  <a:ext uri="{FF2B5EF4-FFF2-40B4-BE49-F238E27FC236}">
                    <a16:creationId xmlns:a16="http://schemas.microsoft.com/office/drawing/2014/main" id="{18035290-A914-49FD-A9E8-337F73DB6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" name="Ovale 264">
                <a:extLst>
                  <a:ext uri="{FF2B5EF4-FFF2-40B4-BE49-F238E27FC236}">
                    <a16:creationId xmlns:a16="http://schemas.microsoft.com/office/drawing/2014/main" id="{FFA0228F-2753-4A29-A24C-D0A7D5C77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2" name="Ovale 265">
                <a:extLst>
                  <a:ext uri="{FF2B5EF4-FFF2-40B4-BE49-F238E27FC236}">
                    <a16:creationId xmlns:a16="http://schemas.microsoft.com/office/drawing/2014/main" id="{BCF1E76D-8E07-478D-A12E-9D6F19136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3" name="Ovale 266">
                <a:extLst>
                  <a:ext uri="{FF2B5EF4-FFF2-40B4-BE49-F238E27FC236}">
                    <a16:creationId xmlns:a16="http://schemas.microsoft.com/office/drawing/2014/main" id="{47240FF8-B1EA-4B50-A2E6-2A0BDE6C8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4" name="Forme libre 267">
                <a:extLst>
                  <a:ext uri="{FF2B5EF4-FFF2-40B4-BE49-F238E27FC236}">
                    <a16:creationId xmlns:a16="http://schemas.microsoft.com/office/drawing/2014/main" id="{32EBE2A5-DA2B-4EFD-9C11-F8DE94EAD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pic>
        <p:nvPicPr>
          <p:cNvPr id="47" name="Image 46">
            <a:extLst>
              <a:ext uri="{FF2B5EF4-FFF2-40B4-BE49-F238E27FC236}">
                <a16:creationId xmlns:a16="http://schemas.microsoft.com/office/drawing/2014/main" id="{18443D36-4DF5-42F6-8307-88CF3DF8D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4" y="1374787"/>
            <a:ext cx="11637892" cy="47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0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AB3809D-94FB-42F8-8629-689E23CF4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9" r="16226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233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8_TF33668227.potx" id="{F0D5A7CF-CB2C-478D-8806-7025D89260FA}" vid="{9DBAA9DB-DA82-43BC-A5ED-9DE8B0A8B6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Grand écran</PresentationFormat>
  <Paragraphs>38</Paragraphs>
  <Slides>14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Thème Office</vt:lpstr>
      <vt:lpstr>Ressources humaines : diapositive 1</vt:lpstr>
      <vt:lpstr>Ressources humaines : diapositive 2</vt:lpstr>
      <vt:lpstr>Ressources humaines : diapositive 5</vt:lpstr>
      <vt:lpstr>Mise en place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Ressources humaines : diapositive 6</vt:lpstr>
      <vt:lpstr>Ressources humaines : diapositive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2019-06-10T17:56:26Z</dcterms:created>
  <dcterms:modified xsi:type="dcterms:W3CDTF">2019-06-10T18:08:34Z</dcterms:modified>
</cp:coreProperties>
</file>