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9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2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2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77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7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BA41-5B55-4291-81CC-D8757F106D16}" type="datetimeFigureOut">
              <a:rPr lang="fr-FR" smtClean="0"/>
              <a:t>18/02/2015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1D87-97DB-441B-BEBB-51ACBBEF0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0" y="-637692"/>
            <a:ext cx="9144000" cy="42812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2124075" cy="742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16" y="1628800"/>
            <a:ext cx="742950" cy="552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16" y="4733636"/>
            <a:ext cx="9144000" cy="21243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" y="3817917"/>
            <a:ext cx="1971675" cy="8858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96497"/>
            <a:ext cx="1943100" cy="6953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22" y="-459432"/>
            <a:ext cx="2857500" cy="16002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72" y="1502908"/>
            <a:ext cx="1561356" cy="15613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29835"/>
            <a:ext cx="2518429" cy="6619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15" y="3641704"/>
            <a:ext cx="2114550" cy="1428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7584" y="-171400"/>
            <a:ext cx="3600400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336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Université Paris Diderot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BERNARD</dc:creator>
  <cp:lastModifiedBy>Antoine BERNARD</cp:lastModifiedBy>
  <cp:revision>5</cp:revision>
  <dcterms:created xsi:type="dcterms:W3CDTF">2015-02-05T12:12:11Z</dcterms:created>
  <dcterms:modified xsi:type="dcterms:W3CDTF">2015-02-18T17:44:44Z</dcterms:modified>
</cp:coreProperties>
</file>