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1B4D9-5904-40BF-867C-C6DB799B6DB3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FFCD0-269D-4976-94D2-020B14E40D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13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Type </a:t>
            </a:r>
            <a:r>
              <a:rPr lang="fr-FR" dirty="0" err="1"/>
              <a:t>competence</a:t>
            </a:r>
            <a:r>
              <a:rPr lang="fr-FR" dirty="0"/>
              <a:t> en moins</a:t>
            </a:r>
          </a:p>
          <a:p>
            <a:r>
              <a:rPr lang="fr-FR" dirty="0"/>
              <a:t>Tous les éléments de l’administrateur = </a:t>
            </a:r>
            <a:r>
              <a:rPr lang="fr-FR" dirty="0" err="1"/>
              <a:t>password</a:t>
            </a:r>
            <a:r>
              <a:rPr lang="fr-FR" dirty="0"/>
              <a:t> et login</a:t>
            </a:r>
          </a:p>
          <a:p>
            <a:r>
              <a:rPr lang="fr-FR" dirty="0"/>
              <a:t>Date </a:t>
            </a:r>
            <a:r>
              <a:rPr lang="fr-FR" dirty="0" err="1"/>
              <a:t>debut</a:t>
            </a:r>
            <a:r>
              <a:rPr lang="fr-FR" dirty="0"/>
              <a:t> et fin de projet</a:t>
            </a:r>
          </a:p>
          <a:p>
            <a:r>
              <a:rPr lang="fr-FR" dirty="0"/>
              <a:t>Pareil pour les formations qui est devenu date obtention</a:t>
            </a:r>
          </a:p>
          <a:p>
            <a:r>
              <a:rPr lang="fr-FR" dirty="0"/>
              <a:t>La ville et la date d’envoi des mails aussi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FFCD0-269D-4976-94D2-020B14E40DE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81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98A9-FAF6-4B14-BB82-55ADEE4AE2F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EF84-724E-4D99-9D2E-D40B3A65060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07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98A9-FAF6-4B14-BB82-55ADEE4AE2F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EF84-724E-4D99-9D2E-D40B3A650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23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98A9-FAF6-4B14-BB82-55ADEE4AE2F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EF84-724E-4D99-9D2E-D40B3A650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70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98A9-FAF6-4B14-BB82-55ADEE4AE2F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EF84-724E-4D99-9D2E-D40B3A65060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362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98A9-FAF6-4B14-BB82-55ADEE4AE2F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EF84-724E-4D99-9D2E-D40B3A650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16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98A9-FAF6-4B14-BB82-55ADEE4AE2F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EF84-724E-4D99-9D2E-D40B3A65060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615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98A9-FAF6-4B14-BB82-55ADEE4AE2F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EF84-724E-4D99-9D2E-D40B3A650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55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98A9-FAF6-4B14-BB82-55ADEE4AE2F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EF84-724E-4D99-9D2E-D40B3A650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38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98A9-FAF6-4B14-BB82-55ADEE4AE2F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EF84-724E-4D99-9D2E-D40B3A650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01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98A9-FAF6-4B14-BB82-55ADEE4AE2F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EF84-724E-4D99-9D2E-D40B3A650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2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98A9-FAF6-4B14-BB82-55ADEE4AE2F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EF84-724E-4D99-9D2E-D40B3A650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05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98A9-FAF6-4B14-BB82-55ADEE4AE2F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EF84-724E-4D99-9D2E-D40B3A650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44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98A9-FAF6-4B14-BB82-55ADEE4AE2F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EF84-724E-4D99-9D2E-D40B3A650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35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98A9-FAF6-4B14-BB82-55ADEE4AE2F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EF84-724E-4D99-9D2E-D40B3A650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08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98A9-FAF6-4B14-BB82-55ADEE4AE2F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EF84-724E-4D99-9D2E-D40B3A650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97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98A9-FAF6-4B14-BB82-55ADEE4AE2F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EF84-724E-4D99-9D2E-D40B3A650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63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98A9-FAF6-4B14-BB82-55ADEE4AE2F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EF84-724E-4D99-9D2E-D40B3A650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9C98A9-FAF6-4B14-BB82-55ADEE4AE2FC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60EEF84-724E-4D99-9D2E-D40B3A6506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21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DBE20-A7B3-45DA-95BE-61A9C6543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265" y="457199"/>
            <a:ext cx="8001000" cy="2971801"/>
          </a:xfrm>
        </p:spPr>
        <p:txBody>
          <a:bodyPr/>
          <a:lstStyle/>
          <a:p>
            <a:r>
              <a:rPr lang="fr-FR" dirty="0"/>
              <a:t>Projet UF DEV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00E045-C685-44A0-81FA-67D13DAB9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185" y="6172201"/>
            <a:ext cx="9144000" cy="1655762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Durand Antoine B1A Informatique</a:t>
            </a:r>
          </a:p>
        </p:txBody>
      </p:sp>
    </p:spTree>
    <p:extLst>
      <p:ext uri="{BB962C8B-B14F-4D97-AF65-F5344CB8AC3E}">
        <p14:creationId xmlns:p14="http://schemas.microsoft.com/office/powerpoint/2010/main" val="276369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AAF54-18FA-4BED-A89E-EC6C842F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70" y="146151"/>
            <a:ext cx="8534400" cy="1507067"/>
          </a:xfrm>
        </p:spPr>
        <p:txBody>
          <a:bodyPr/>
          <a:lstStyle/>
          <a:p>
            <a:r>
              <a:rPr lang="fr-FR" dirty="0"/>
              <a:t>La demande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BDD932-88B5-4D77-A24B-ED7018FC9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34" y="1653218"/>
            <a:ext cx="8534400" cy="3615267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Un site Web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CV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Porte folio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Messagerie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Responsive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5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ECFC0-3BFA-49D9-B57C-1F0B6EFE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90" y="137274"/>
            <a:ext cx="8534400" cy="1507067"/>
          </a:xfrm>
        </p:spPr>
        <p:txBody>
          <a:bodyPr/>
          <a:lstStyle/>
          <a:p>
            <a:r>
              <a:rPr lang="fr-FR" dirty="0"/>
              <a:t>MCD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BADE8E3-FAB6-4F45-AF1E-48FF00F78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71" y="159327"/>
            <a:ext cx="8534399" cy="6539345"/>
          </a:xfrm>
        </p:spPr>
      </p:pic>
    </p:spTree>
    <p:extLst>
      <p:ext uri="{BB962C8B-B14F-4D97-AF65-F5344CB8AC3E}">
        <p14:creationId xmlns:p14="http://schemas.microsoft.com/office/powerpoint/2010/main" val="52401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ECFC0-3BFA-49D9-B57C-1F0B6EFE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90" y="137274"/>
            <a:ext cx="8534400" cy="1507067"/>
          </a:xfrm>
        </p:spPr>
        <p:txBody>
          <a:bodyPr/>
          <a:lstStyle/>
          <a:p>
            <a:r>
              <a:rPr lang="fr-FR" dirty="0"/>
              <a:t>MCD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2F4E00A-E99C-498F-B563-C8DDDA3DD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46" y="187047"/>
            <a:ext cx="8407785" cy="6442330"/>
          </a:xfrm>
        </p:spPr>
      </p:pic>
    </p:spTree>
    <p:extLst>
      <p:ext uri="{BB962C8B-B14F-4D97-AF65-F5344CB8AC3E}">
        <p14:creationId xmlns:p14="http://schemas.microsoft.com/office/powerpoint/2010/main" val="14712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F562E-7DFE-4F04-B6DB-4803CCA7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694" y="1739899"/>
            <a:ext cx="8534400" cy="1507067"/>
          </a:xfrm>
        </p:spPr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940CD-AE52-4F20-BC01-3774CC580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406442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1396</TotalTime>
  <Words>59</Words>
  <Application>Microsoft Office PowerPoint</Application>
  <PresentationFormat>Grand écran</PresentationFormat>
  <Paragraphs>17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Secteur</vt:lpstr>
      <vt:lpstr>Projet UF DEV WEB</vt:lpstr>
      <vt:lpstr>La demande</vt:lpstr>
      <vt:lpstr>MCD</vt:lpstr>
      <vt:lpstr>MCD</vt:lpstr>
      <vt:lpstr>Présentation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UF DEV WEB</dc:title>
  <dc:creator>Antoine DURAND</dc:creator>
  <cp:lastModifiedBy>DURAND Antoine</cp:lastModifiedBy>
  <cp:revision>5</cp:revision>
  <dcterms:created xsi:type="dcterms:W3CDTF">2019-06-18T11:34:06Z</dcterms:created>
  <dcterms:modified xsi:type="dcterms:W3CDTF">2019-06-19T10:50:35Z</dcterms:modified>
</cp:coreProperties>
</file>