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4" r:id="rId4"/>
    <p:sldId id="267" r:id="rId5"/>
    <p:sldId id="268" r:id="rId6"/>
    <p:sldId id="270" r:id="rId7"/>
    <p:sldId id="272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820D-2AC3-415F-B5BC-E8CAE95B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2332"/>
            <a:ext cx="8001000" cy="2971801"/>
          </a:xfrm>
        </p:spPr>
        <p:txBody>
          <a:bodyPr/>
          <a:lstStyle/>
          <a:p>
            <a:r>
              <a:rPr lang="fr-FR" dirty="0"/>
              <a:t>Projet serveur </a:t>
            </a:r>
            <a:r>
              <a:rPr lang="fr-FR" dirty="0" err="1"/>
              <a:t>matchmaking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F743C-02F5-4A58-A172-EB7A413D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VERRIER Olivier</a:t>
            </a:r>
          </a:p>
          <a:p>
            <a:r>
              <a:rPr lang="fr-FR" dirty="0"/>
              <a:t>DURAND Antoine</a:t>
            </a:r>
          </a:p>
        </p:txBody>
      </p:sp>
    </p:spTree>
    <p:extLst>
      <p:ext uri="{BB962C8B-B14F-4D97-AF65-F5344CB8AC3E}">
        <p14:creationId xmlns:p14="http://schemas.microsoft.com/office/powerpoint/2010/main" val="932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87" y="-119853"/>
            <a:ext cx="8534400" cy="1507067"/>
          </a:xfrm>
        </p:spPr>
        <p:txBody>
          <a:bodyPr/>
          <a:lstStyle/>
          <a:p>
            <a:r>
              <a:rPr lang="fr-FR" dirty="0"/>
              <a:t>			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59" y="1657208"/>
            <a:ext cx="8534400" cy="444759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 – Contexte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II – Présentation du projet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III – Objectif du projet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IV – Technologies utilisées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V – Démonstration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V</a:t>
            </a:r>
            <a:r>
              <a:rPr lang="fr-FR" sz="2900" dirty="0"/>
              <a:t>I – Problème rencontrés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fr-FR" sz="2900" dirty="0"/>
          </a:p>
        </p:txBody>
      </p:sp>
    </p:spTree>
    <p:extLst>
      <p:ext uri="{BB962C8B-B14F-4D97-AF65-F5344CB8AC3E}">
        <p14:creationId xmlns:p14="http://schemas.microsoft.com/office/powerpoint/2010/main" val="13477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 –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59" y="1657208"/>
            <a:ext cx="8534400" cy="444759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Etudiants en 2</a:t>
            </a:r>
            <a:r>
              <a:rPr lang="fr-FR" sz="2900" baseline="30000" dirty="0"/>
              <a:t>e</a:t>
            </a:r>
            <a:r>
              <a:rPr lang="fr-FR" sz="2900" dirty="0"/>
              <a:t> années de </a:t>
            </a:r>
            <a:r>
              <a:rPr lang="fr-FR" sz="2900" dirty="0" err="1"/>
              <a:t>bachelor</a:t>
            </a:r>
            <a:endParaRPr lang="fr-FR" sz="2900" dirty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Réalisation d’un projet développement logiciel de fin d’année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Choix du projet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fr-FR" sz="2800" dirty="0"/>
          </a:p>
        </p:txBody>
      </p:sp>
      <p:sp>
        <p:nvSpPr>
          <p:cNvPr id="7" name="Rectangle 6" descr="Presentation with Org Chart">
            <a:extLst>
              <a:ext uri="{FF2B5EF4-FFF2-40B4-BE49-F238E27FC236}">
                <a16:creationId xmlns:a16="http://schemas.microsoft.com/office/drawing/2014/main" id="{90F50192-7AFA-4A4C-9A1A-8E0550BEF96B}"/>
              </a:ext>
            </a:extLst>
          </p:cNvPr>
          <p:cNvSpPr/>
          <p:nvPr/>
        </p:nvSpPr>
        <p:spPr>
          <a:xfrm>
            <a:off x="2494591" y="343890"/>
            <a:ext cx="598525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0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3" y="1205200"/>
            <a:ext cx="8534400" cy="4447599"/>
          </a:xfrm>
        </p:spPr>
        <p:txBody>
          <a:bodyPr>
            <a:normAutofit/>
          </a:bodyPr>
          <a:lstStyle/>
          <a:p>
            <a:endParaRPr lang="fr-FR" sz="3200" dirty="0"/>
          </a:p>
          <a:p>
            <a:r>
              <a:rPr lang="fr-FR" sz="2900" dirty="0"/>
              <a:t>Serveur </a:t>
            </a:r>
            <a:r>
              <a:rPr lang="fr-FR" sz="2900" dirty="0" err="1"/>
              <a:t>matchmaking</a:t>
            </a:r>
            <a:endParaRPr lang="fr-FR" sz="2900" dirty="0"/>
          </a:p>
          <a:p>
            <a:pPr lvl="1"/>
            <a:r>
              <a:rPr lang="fr-FR" sz="2700" dirty="0"/>
              <a:t>Un serveur</a:t>
            </a:r>
          </a:p>
          <a:p>
            <a:pPr lvl="1"/>
            <a:r>
              <a:rPr lang="fr-FR" sz="2700" dirty="0"/>
              <a:t>Un jeu</a:t>
            </a:r>
          </a:p>
          <a:p>
            <a:pPr lvl="1"/>
            <a:r>
              <a:rPr lang="fr-FR" sz="2700" dirty="0"/>
              <a:t>Système de socket</a:t>
            </a:r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19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III –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7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2900" dirty="0"/>
              <a:t>Fonctionnalités :</a:t>
            </a:r>
          </a:p>
          <a:p>
            <a:pPr lvl="3"/>
            <a:r>
              <a:rPr lang="fr-FR" sz="2100" dirty="0"/>
              <a:t>Connexion à un serveur</a:t>
            </a:r>
          </a:p>
          <a:p>
            <a:pPr lvl="3"/>
            <a:r>
              <a:rPr lang="fr-FR" sz="2100" dirty="0"/>
              <a:t>Match avec 2 personnes connectées</a:t>
            </a:r>
          </a:p>
          <a:p>
            <a:pPr lvl="3"/>
            <a:r>
              <a:rPr lang="fr-FR" sz="2100" dirty="0"/>
              <a:t>Communication « client to server » et « server to client »</a:t>
            </a: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IV – Technologies utilisées</a:t>
            </a:r>
          </a:p>
        </p:txBody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38D9DF2D-A591-4EC3-BFDB-4E139EAF2799}"/>
              </a:ext>
            </a:extLst>
          </p:cNvPr>
          <p:cNvSpPr/>
          <p:nvPr/>
        </p:nvSpPr>
        <p:spPr>
          <a:xfrm>
            <a:off x="2421511" y="347666"/>
            <a:ext cx="623692" cy="6074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FDE1A-BC1E-4DE7-9699-CE16B8DA6D58}"/>
              </a:ext>
            </a:extLst>
          </p:cNvPr>
          <p:cNvSpPr txBox="1"/>
          <p:nvPr/>
        </p:nvSpPr>
        <p:spPr>
          <a:xfrm>
            <a:off x="3032061" y="2261725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2">
                    <a:lumMod val="75000"/>
                  </a:schemeClr>
                </a:solidFill>
              </a:rPr>
              <a:t> Java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1430B-B9E6-4FA4-A18E-77410771E6CD}"/>
              </a:ext>
            </a:extLst>
          </p:cNvPr>
          <p:cNvSpPr txBox="1"/>
          <p:nvPr/>
        </p:nvSpPr>
        <p:spPr>
          <a:xfrm>
            <a:off x="2817330" y="4604936"/>
            <a:ext cx="3834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2">
                    <a:lumMod val="75000"/>
                  </a:schemeClr>
                </a:solidFill>
              </a:rPr>
              <a:t>  Java swing</a:t>
            </a:r>
          </a:p>
        </p:txBody>
      </p:sp>
      <p:pic>
        <p:nvPicPr>
          <p:cNvPr id="8" name="Image 7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D7ACAA23-25ED-49EC-AB49-EEEBEFAA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32" y="1990372"/>
            <a:ext cx="2002471" cy="1336703"/>
          </a:xfrm>
          <a:prstGeom prst="rect">
            <a:avLst/>
          </a:prstGeom>
        </p:spPr>
      </p:pic>
      <p:pic>
        <p:nvPicPr>
          <p:cNvPr id="11" name="Image 10" descr="Une image contenant alimentation, dessin, homme, blanc&#10;&#10;Description générée automatiquement">
            <a:extLst>
              <a:ext uri="{FF2B5EF4-FFF2-40B4-BE49-F238E27FC236}">
                <a16:creationId xmlns:a16="http://schemas.microsoft.com/office/drawing/2014/main" id="{FA428C35-8AF6-41A3-8B6E-B942E063E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282" y="3988655"/>
            <a:ext cx="1962779" cy="18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 – Démonstration</a:t>
            </a:r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40578D61-5FA0-4E11-BC62-CF735031140C}"/>
              </a:ext>
            </a:extLst>
          </p:cNvPr>
          <p:cNvSpPr/>
          <p:nvPr/>
        </p:nvSpPr>
        <p:spPr>
          <a:xfrm>
            <a:off x="2245342" y="313457"/>
            <a:ext cx="690805" cy="6758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Espace réservé du contenu 1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ADAC11F-C162-4DC7-BE0F-A1E51325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4016" y="1619075"/>
            <a:ext cx="6262146" cy="4515668"/>
          </a:xfrm>
        </p:spPr>
      </p:pic>
    </p:spTree>
    <p:extLst>
      <p:ext uri="{BB962C8B-B14F-4D97-AF65-F5344CB8AC3E}">
        <p14:creationId xmlns:p14="http://schemas.microsoft.com/office/powerpoint/2010/main" val="41356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VI – Problèmes rencontrés</a:t>
            </a:r>
          </a:p>
        </p:txBody>
      </p:sp>
      <p:sp>
        <p:nvSpPr>
          <p:cNvPr id="11" name="Rectangle 10" descr="Warning">
            <a:extLst>
              <a:ext uri="{FF2B5EF4-FFF2-40B4-BE49-F238E27FC236}">
                <a16:creationId xmlns:a16="http://schemas.microsoft.com/office/drawing/2014/main" id="{EB43260E-BAE1-4FA5-8946-1B1251A83547}"/>
              </a:ext>
            </a:extLst>
          </p:cNvPr>
          <p:cNvSpPr/>
          <p:nvPr/>
        </p:nvSpPr>
        <p:spPr>
          <a:xfrm>
            <a:off x="2416844" y="312758"/>
            <a:ext cx="682416" cy="63391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BDF669-2117-4E73-B918-923B7C79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8" y="1404923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Technologie communication</a:t>
            </a:r>
          </a:p>
          <a:p>
            <a:pPr lvl="1"/>
            <a:r>
              <a:rPr lang="fr-FR" sz="3000" dirty="0"/>
              <a:t>ORG.JSON</a:t>
            </a:r>
          </a:p>
          <a:p>
            <a:pPr lvl="1"/>
            <a:r>
              <a:rPr lang="fr-FR" sz="3000" dirty="0"/>
              <a:t>Sérialisation</a:t>
            </a:r>
          </a:p>
          <a:p>
            <a:pPr lvl="1"/>
            <a:r>
              <a:rPr lang="fr-FR" sz="3000" dirty="0"/>
              <a:t>GSON</a:t>
            </a:r>
          </a:p>
          <a:p>
            <a:pPr lvl="1"/>
            <a:r>
              <a:rPr lang="fr-FR" sz="3000" dirty="0" err="1"/>
              <a:t>toString</a:t>
            </a:r>
            <a:endParaRPr lang="fr-FR" sz="3000" dirty="0"/>
          </a:p>
          <a:p>
            <a:r>
              <a:rPr lang="fr-FR" sz="3200" dirty="0"/>
              <a:t>Temps</a:t>
            </a:r>
          </a:p>
          <a:p>
            <a:pPr marL="457200" lvl="1" indent="0">
              <a:buNone/>
            </a:pP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9230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B9AC-3451-43FF-BB3D-A94B69C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163" y="457199"/>
            <a:ext cx="8001000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/>
              <a:t>Fin du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D9C94-A944-46B5-8F6D-D2AA5765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45" y="3939832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34554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161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Secteur</vt:lpstr>
      <vt:lpstr>Projet serveur matchmaking</vt:lpstr>
      <vt:lpstr>   Sommaire</vt:lpstr>
      <vt:lpstr>   I – CONTEXTE</vt:lpstr>
      <vt:lpstr>   II – présentation du projet</vt:lpstr>
      <vt:lpstr>   III – Objectif du projet</vt:lpstr>
      <vt:lpstr>   IV – Technologies utilisées</vt:lpstr>
      <vt:lpstr>   V – Démonstration</vt:lpstr>
      <vt:lpstr>   VI – Problèmes rencontrés</vt:lpstr>
      <vt:lpstr>Fin du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 / RESPONSIVE DESIGN</dc:title>
  <dc:creator>FEYDIT Rémi</dc:creator>
  <cp:lastModifiedBy>Antoine Durand</cp:lastModifiedBy>
  <cp:revision>37</cp:revision>
  <dcterms:created xsi:type="dcterms:W3CDTF">2020-01-23T15:13:43Z</dcterms:created>
  <dcterms:modified xsi:type="dcterms:W3CDTF">2020-05-29T12:15:18Z</dcterms:modified>
</cp:coreProperties>
</file>