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4" r:id="rId4"/>
    <p:sldId id="267" r:id="rId5"/>
    <p:sldId id="268" r:id="rId6"/>
    <p:sldId id="270" r:id="rId7"/>
    <p:sldId id="272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2332"/>
            <a:ext cx="8001000" cy="2971801"/>
          </a:xfrm>
        </p:spPr>
        <p:txBody>
          <a:bodyPr/>
          <a:lstStyle/>
          <a:p>
            <a:r>
              <a:rPr lang="fr-FR" dirty="0"/>
              <a:t>Projet serveur </a:t>
            </a:r>
            <a:r>
              <a:rPr lang="fr-FR" dirty="0" err="1"/>
              <a:t>matchmaking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VERRIER Olivier</a:t>
            </a:r>
          </a:p>
          <a:p>
            <a:r>
              <a:rPr lang="fr-FR" dirty="0"/>
              <a:t>DURAND Antoine</a:t>
            </a:r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87" y="-119853"/>
            <a:ext cx="8534400" cy="1507067"/>
          </a:xfrm>
        </p:spPr>
        <p:txBody>
          <a:bodyPr/>
          <a:lstStyle/>
          <a:p>
            <a:r>
              <a:rPr lang="fr-FR" dirty="0"/>
              <a:t>			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 – Contexte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II – Présentation du projet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III – Objectif du projet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IV – Technologies utilisées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</a:t>
            </a:r>
            <a:r>
              <a:rPr lang="fr-FR" sz="2900" dirty="0"/>
              <a:t>V – Démonstration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3200" dirty="0"/>
              <a:t>		V</a:t>
            </a:r>
            <a:r>
              <a:rPr lang="fr-FR" sz="2900" dirty="0"/>
              <a:t>I – Problème rencontrés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900" dirty="0"/>
          </a:p>
        </p:txBody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59" y="1657208"/>
            <a:ext cx="8534400" cy="4447599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Etudiants en </a:t>
            </a:r>
            <a:r>
              <a:rPr lang="fr-FR" sz="2900"/>
              <a:t>2</a:t>
            </a:r>
            <a:r>
              <a:rPr lang="fr-FR" sz="2900" baseline="30000"/>
              <a:t>e</a:t>
            </a:r>
            <a:r>
              <a:rPr lang="fr-FR" sz="2900"/>
              <a:t> année </a:t>
            </a:r>
            <a:r>
              <a:rPr lang="fr-FR" sz="2900" dirty="0"/>
              <a:t>de </a:t>
            </a:r>
            <a:r>
              <a:rPr lang="fr-FR" sz="2900" dirty="0" err="1"/>
              <a:t>bachelor</a:t>
            </a:r>
            <a:endParaRPr lang="fr-FR" sz="2900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Réalisation d’un projet développement logiciel de fin d’année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sz="2900" dirty="0"/>
              <a:t>Choix du projet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fr-FR" sz="2800" dirty="0"/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0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r>
              <a:rPr lang="fr-FR" sz="2900" dirty="0"/>
              <a:t>Serveur </a:t>
            </a:r>
            <a:r>
              <a:rPr lang="fr-FR" sz="2900" dirty="0" err="1"/>
              <a:t>matchmaking</a:t>
            </a:r>
            <a:endParaRPr lang="fr-FR" sz="2900" dirty="0"/>
          </a:p>
          <a:p>
            <a:pPr lvl="1"/>
            <a:r>
              <a:rPr lang="fr-FR" sz="2700" dirty="0"/>
              <a:t>Un serveur</a:t>
            </a:r>
          </a:p>
          <a:p>
            <a:pPr lvl="1"/>
            <a:r>
              <a:rPr lang="fr-FR" sz="2700" dirty="0"/>
              <a:t>Un jeu</a:t>
            </a:r>
          </a:p>
          <a:p>
            <a:pPr lvl="1"/>
            <a:r>
              <a:rPr lang="fr-FR" sz="2700" dirty="0"/>
              <a:t>Système de socket</a:t>
            </a:r>
          </a:p>
          <a:p>
            <a:pPr marL="0" indent="0">
              <a:buNone/>
            </a:pPr>
            <a:endParaRPr lang="fr-FR" sz="3200" dirty="0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19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/>
              <a:t>Fonctionnalités :</a:t>
            </a:r>
          </a:p>
          <a:p>
            <a:pPr lvl="3"/>
            <a:r>
              <a:rPr lang="fr-FR" sz="2100" dirty="0"/>
              <a:t>Connexion à un serveur</a:t>
            </a:r>
          </a:p>
          <a:p>
            <a:pPr lvl="3"/>
            <a:r>
              <a:rPr lang="fr-FR" sz="2100" dirty="0"/>
              <a:t>Match avec 2 personnes connectées</a:t>
            </a:r>
          </a:p>
          <a:p>
            <a:pPr lvl="3"/>
            <a:r>
              <a:rPr lang="fr-FR" sz="2100" dirty="0"/>
              <a:t>Communication « client to server » et « server to client »</a:t>
            </a:r>
          </a:p>
          <a:p>
            <a:r>
              <a:rPr lang="fr-FR" sz="2700" dirty="0"/>
              <a:t>Compétences:</a:t>
            </a:r>
          </a:p>
          <a:p>
            <a:pPr lvl="3"/>
            <a:r>
              <a:rPr lang="fr-FR" sz="2100" dirty="0"/>
              <a:t>Adapter un projet déjà existant</a:t>
            </a: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FDE1A-BC1E-4DE7-9699-CE16B8DA6D58}"/>
              </a:ext>
            </a:extLst>
          </p:cNvPr>
          <p:cNvSpPr txBox="1"/>
          <p:nvPr/>
        </p:nvSpPr>
        <p:spPr>
          <a:xfrm>
            <a:off x="3032061" y="2261725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2">
                    <a:lumMod val="75000"/>
                  </a:schemeClr>
                </a:solidFill>
              </a:rPr>
              <a:t> Java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1430B-B9E6-4FA4-A18E-77410771E6CD}"/>
              </a:ext>
            </a:extLst>
          </p:cNvPr>
          <p:cNvSpPr txBox="1"/>
          <p:nvPr/>
        </p:nvSpPr>
        <p:spPr>
          <a:xfrm>
            <a:off x="2817330" y="4604936"/>
            <a:ext cx="3834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2">
                    <a:lumMod val="75000"/>
                  </a:schemeClr>
                </a:solidFill>
              </a:rPr>
              <a:t>  Java swing</a:t>
            </a:r>
          </a:p>
        </p:txBody>
      </p:sp>
      <p:pic>
        <p:nvPicPr>
          <p:cNvPr id="8" name="Image 7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D7ACAA23-25ED-49EC-AB49-EEEBEFAA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32" y="1990372"/>
            <a:ext cx="2002471" cy="1336703"/>
          </a:xfrm>
          <a:prstGeom prst="rect">
            <a:avLst/>
          </a:prstGeom>
        </p:spPr>
      </p:pic>
      <p:pic>
        <p:nvPicPr>
          <p:cNvPr id="11" name="Image 10" descr="Une image contenant alimentation, dessin, homme, blanc&#10;&#10;Description générée automatiquement">
            <a:extLst>
              <a:ext uri="{FF2B5EF4-FFF2-40B4-BE49-F238E27FC236}">
                <a16:creationId xmlns:a16="http://schemas.microsoft.com/office/drawing/2014/main" id="{FA428C35-8AF6-41A3-8B6E-B942E063E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282" y="3988655"/>
            <a:ext cx="1962779" cy="1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VI – Problèmes rencontrés</a:t>
            </a:r>
          </a:p>
        </p:txBody>
      </p:sp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EB43260E-BAE1-4FA5-8946-1B1251A83547}"/>
              </a:ext>
            </a:extLst>
          </p:cNvPr>
          <p:cNvSpPr/>
          <p:nvPr/>
        </p:nvSpPr>
        <p:spPr>
          <a:xfrm>
            <a:off x="2416844" y="312758"/>
            <a:ext cx="682416" cy="6339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BDF669-2117-4E73-B918-923B7C79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8" y="1404923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Technologie communication</a:t>
            </a:r>
          </a:p>
          <a:p>
            <a:pPr lvl="1"/>
            <a:r>
              <a:rPr lang="fr-FR" sz="3000" dirty="0"/>
              <a:t>ORG.JSON</a:t>
            </a:r>
          </a:p>
          <a:p>
            <a:pPr lvl="1"/>
            <a:r>
              <a:rPr lang="fr-FR" sz="3000" dirty="0"/>
              <a:t>Sérialisation</a:t>
            </a:r>
          </a:p>
          <a:p>
            <a:pPr lvl="1"/>
            <a:r>
              <a:rPr lang="fr-FR" sz="3000" dirty="0"/>
              <a:t>GSON</a:t>
            </a:r>
          </a:p>
          <a:p>
            <a:pPr lvl="1"/>
            <a:r>
              <a:rPr lang="fr-FR" sz="3000" dirty="0" err="1"/>
              <a:t>toString</a:t>
            </a:r>
            <a:endParaRPr lang="fr-FR" sz="3000" dirty="0"/>
          </a:p>
          <a:p>
            <a:r>
              <a:rPr lang="fr-FR" sz="3200" dirty="0"/>
              <a:t>Estimation temps et charge de travail</a:t>
            </a:r>
          </a:p>
          <a:p>
            <a:pPr marL="457200" lvl="1" indent="0">
              <a:buNone/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9230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du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173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Secteur</vt:lpstr>
      <vt:lpstr>Projet serveur matchmaking</vt:lpstr>
      <vt:lpstr>   Sommaire</vt:lpstr>
      <vt:lpstr>   I – CONTEXTE</vt:lpstr>
      <vt:lpstr>   II – présentation du projet</vt:lpstr>
      <vt:lpstr>   III – Objectif du projet</vt:lpstr>
      <vt:lpstr>   IV – Technologies utilisées</vt:lpstr>
      <vt:lpstr>   V – Démonstration</vt:lpstr>
      <vt:lpstr>   VI – Problèmes rencontrés</vt:lpstr>
      <vt:lpstr>Fin du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Antoine Durand</cp:lastModifiedBy>
  <cp:revision>39</cp:revision>
  <dcterms:created xsi:type="dcterms:W3CDTF">2020-01-23T15:13:43Z</dcterms:created>
  <dcterms:modified xsi:type="dcterms:W3CDTF">2020-05-29T14:11:39Z</dcterms:modified>
</cp:coreProperties>
</file>