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22EA1-13F8-4BA0-8106-FC3CA0986DA9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6AA7AAA-F8A8-4C31-A7A8-AF0755BC455E}">
      <dgm:prSet/>
      <dgm:spPr/>
      <dgm:t>
        <a:bodyPr/>
        <a:lstStyle/>
        <a:p>
          <a:r>
            <a:rPr lang="fr-FR"/>
            <a:t>./backup.sh save nom_de_votre_backup chemin_du_backup</a:t>
          </a:r>
          <a:endParaRPr lang="en-US"/>
        </a:p>
      </dgm:t>
    </dgm:pt>
    <dgm:pt modelId="{31E69F6A-5F5D-470D-932A-A1A5A82139DA}" type="parTrans" cxnId="{DD70296B-4E0B-4C28-B049-1D58759DCAF8}">
      <dgm:prSet/>
      <dgm:spPr/>
      <dgm:t>
        <a:bodyPr/>
        <a:lstStyle/>
        <a:p>
          <a:endParaRPr lang="en-US"/>
        </a:p>
      </dgm:t>
    </dgm:pt>
    <dgm:pt modelId="{04091E51-EA87-4AA1-A540-F6410012BF7D}" type="sibTrans" cxnId="{DD70296B-4E0B-4C28-B049-1D58759DCAF8}">
      <dgm:prSet/>
      <dgm:spPr/>
      <dgm:t>
        <a:bodyPr/>
        <a:lstStyle/>
        <a:p>
          <a:endParaRPr lang="en-US"/>
        </a:p>
      </dgm:t>
    </dgm:pt>
    <dgm:pt modelId="{EA391830-09AF-41A4-AEAF-DA861724BE6F}">
      <dgm:prSet/>
      <dgm:spPr/>
      <dgm:t>
        <a:bodyPr/>
        <a:lstStyle/>
        <a:p>
          <a:r>
            <a:rPr lang="fr-FR"/>
            <a:t>./backup.sh list</a:t>
          </a:r>
          <a:endParaRPr lang="en-US"/>
        </a:p>
      </dgm:t>
    </dgm:pt>
    <dgm:pt modelId="{2D061E1E-0060-442A-8104-E04F3ACB858A}" type="parTrans" cxnId="{DE6FCDAB-DF09-4399-98BC-077DC129A391}">
      <dgm:prSet/>
      <dgm:spPr/>
      <dgm:t>
        <a:bodyPr/>
        <a:lstStyle/>
        <a:p>
          <a:endParaRPr lang="en-US"/>
        </a:p>
      </dgm:t>
    </dgm:pt>
    <dgm:pt modelId="{83AC69BC-2B18-4049-87A6-D77B18E7D1F3}" type="sibTrans" cxnId="{DE6FCDAB-DF09-4399-98BC-077DC129A391}">
      <dgm:prSet/>
      <dgm:spPr/>
      <dgm:t>
        <a:bodyPr/>
        <a:lstStyle/>
        <a:p>
          <a:endParaRPr lang="en-US"/>
        </a:p>
      </dgm:t>
    </dgm:pt>
    <dgm:pt modelId="{6FD042BB-1FC2-4806-8DEB-E187015A0AF4}">
      <dgm:prSet/>
      <dgm:spPr/>
      <dgm:t>
        <a:bodyPr/>
        <a:lstStyle/>
        <a:p>
          <a:r>
            <a:rPr lang="fr-FR"/>
            <a:t>./backup.sh extract nom_de_votre_backup</a:t>
          </a:r>
          <a:endParaRPr lang="en-US"/>
        </a:p>
      </dgm:t>
    </dgm:pt>
    <dgm:pt modelId="{A37BC36E-199E-4872-BA5F-C4756E5B49AC}" type="parTrans" cxnId="{F1B5AE03-22A6-42F9-9DBF-F8F515B57A64}">
      <dgm:prSet/>
      <dgm:spPr/>
      <dgm:t>
        <a:bodyPr/>
        <a:lstStyle/>
        <a:p>
          <a:endParaRPr lang="en-US"/>
        </a:p>
      </dgm:t>
    </dgm:pt>
    <dgm:pt modelId="{46943DE3-80DD-4598-B32E-E4D59661797C}" type="sibTrans" cxnId="{F1B5AE03-22A6-42F9-9DBF-F8F515B57A64}">
      <dgm:prSet/>
      <dgm:spPr/>
      <dgm:t>
        <a:bodyPr/>
        <a:lstStyle/>
        <a:p>
          <a:endParaRPr lang="en-US"/>
        </a:p>
      </dgm:t>
    </dgm:pt>
    <dgm:pt modelId="{F46D9CAA-8601-4586-938E-261D7714B4F8}">
      <dgm:prSet/>
      <dgm:spPr/>
      <dgm:t>
        <a:bodyPr/>
        <a:lstStyle/>
        <a:p>
          <a:r>
            <a:rPr lang="fr-FR"/>
            <a:t>./backup.sh delete nom_de_votre_backup</a:t>
          </a:r>
          <a:endParaRPr lang="en-US"/>
        </a:p>
      </dgm:t>
    </dgm:pt>
    <dgm:pt modelId="{CCDD68BA-4238-464E-A2F7-65A9D527E7FB}" type="parTrans" cxnId="{92BEC805-72D2-4295-A082-B43DAB977CEE}">
      <dgm:prSet/>
      <dgm:spPr/>
      <dgm:t>
        <a:bodyPr/>
        <a:lstStyle/>
        <a:p>
          <a:endParaRPr lang="en-US"/>
        </a:p>
      </dgm:t>
    </dgm:pt>
    <dgm:pt modelId="{52B1F316-2BBA-47C6-B80B-712A42C17855}" type="sibTrans" cxnId="{92BEC805-72D2-4295-A082-B43DAB977CEE}">
      <dgm:prSet/>
      <dgm:spPr/>
      <dgm:t>
        <a:bodyPr/>
        <a:lstStyle/>
        <a:p>
          <a:endParaRPr lang="en-US"/>
        </a:p>
      </dgm:t>
    </dgm:pt>
    <dgm:pt modelId="{11B54F82-9B28-44B8-8583-24661FF0905E}">
      <dgm:prSet/>
      <dgm:spPr/>
      <dgm:t>
        <a:bodyPr/>
        <a:lstStyle/>
        <a:p>
          <a:r>
            <a:rPr lang="fr-FR"/>
            <a:t>./backup.sh delete all</a:t>
          </a:r>
          <a:endParaRPr lang="en-US"/>
        </a:p>
      </dgm:t>
    </dgm:pt>
    <dgm:pt modelId="{DD96B7E2-0E10-4854-B63E-345FFA17DA08}" type="parTrans" cxnId="{B3767063-CD91-4604-B9ED-7CE204867448}">
      <dgm:prSet/>
      <dgm:spPr/>
      <dgm:t>
        <a:bodyPr/>
        <a:lstStyle/>
        <a:p>
          <a:endParaRPr lang="en-US"/>
        </a:p>
      </dgm:t>
    </dgm:pt>
    <dgm:pt modelId="{2703E2FA-0B19-465E-BB0C-E320CBC09B65}" type="sibTrans" cxnId="{B3767063-CD91-4604-B9ED-7CE204867448}">
      <dgm:prSet/>
      <dgm:spPr/>
      <dgm:t>
        <a:bodyPr/>
        <a:lstStyle/>
        <a:p>
          <a:endParaRPr lang="en-US"/>
        </a:p>
      </dgm:t>
    </dgm:pt>
    <dgm:pt modelId="{97D43AAA-D2BA-49C7-B9C6-657D98A0E953}">
      <dgm:prSet/>
      <dgm:spPr/>
      <dgm:t>
        <a:bodyPr/>
        <a:lstStyle/>
        <a:p>
          <a:r>
            <a:rPr lang="fr-FR"/>
            <a:t>./backup.sh --help</a:t>
          </a:r>
          <a:endParaRPr lang="en-US"/>
        </a:p>
      </dgm:t>
    </dgm:pt>
    <dgm:pt modelId="{1B2912F2-24A9-4DD6-9A80-AB8E0930F56E}" type="parTrans" cxnId="{0F551D46-124E-42BC-90A2-E6C727F8F11F}">
      <dgm:prSet/>
      <dgm:spPr/>
      <dgm:t>
        <a:bodyPr/>
        <a:lstStyle/>
        <a:p>
          <a:endParaRPr lang="en-US"/>
        </a:p>
      </dgm:t>
    </dgm:pt>
    <dgm:pt modelId="{647D06F5-B53F-4E22-85F0-F66C65FA943A}" type="sibTrans" cxnId="{0F551D46-124E-42BC-90A2-E6C727F8F11F}">
      <dgm:prSet/>
      <dgm:spPr/>
      <dgm:t>
        <a:bodyPr/>
        <a:lstStyle/>
        <a:p>
          <a:endParaRPr lang="en-US"/>
        </a:p>
      </dgm:t>
    </dgm:pt>
    <dgm:pt modelId="{26DC79C7-452A-6F43-894D-B5B0E8E83213}" type="pres">
      <dgm:prSet presAssocID="{BD622EA1-13F8-4BA0-8106-FC3CA0986DA9}" presName="vert0" presStyleCnt="0">
        <dgm:presLayoutVars>
          <dgm:dir/>
          <dgm:animOne val="branch"/>
          <dgm:animLvl val="lvl"/>
        </dgm:presLayoutVars>
      </dgm:prSet>
      <dgm:spPr/>
    </dgm:pt>
    <dgm:pt modelId="{B00DCD6A-DFC0-9044-BEEB-D9B7AA899145}" type="pres">
      <dgm:prSet presAssocID="{E6AA7AAA-F8A8-4C31-A7A8-AF0755BC455E}" presName="thickLine" presStyleLbl="alignNode1" presStyleIdx="0" presStyleCnt="6"/>
      <dgm:spPr/>
    </dgm:pt>
    <dgm:pt modelId="{3D776432-1280-A14A-85BA-C1C95B15E5FD}" type="pres">
      <dgm:prSet presAssocID="{E6AA7AAA-F8A8-4C31-A7A8-AF0755BC455E}" presName="horz1" presStyleCnt="0"/>
      <dgm:spPr/>
    </dgm:pt>
    <dgm:pt modelId="{6A8994B8-DF37-CB42-85A2-A387B52D0FCA}" type="pres">
      <dgm:prSet presAssocID="{E6AA7AAA-F8A8-4C31-A7A8-AF0755BC455E}" presName="tx1" presStyleLbl="revTx" presStyleIdx="0" presStyleCnt="6"/>
      <dgm:spPr/>
    </dgm:pt>
    <dgm:pt modelId="{3950983D-B167-474B-8BD7-9AF3998E6085}" type="pres">
      <dgm:prSet presAssocID="{E6AA7AAA-F8A8-4C31-A7A8-AF0755BC455E}" presName="vert1" presStyleCnt="0"/>
      <dgm:spPr/>
    </dgm:pt>
    <dgm:pt modelId="{40D49BAA-E6B1-024D-9C8E-902093E8CF2B}" type="pres">
      <dgm:prSet presAssocID="{EA391830-09AF-41A4-AEAF-DA861724BE6F}" presName="thickLine" presStyleLbl="alignNode1" presStyleIdx="1" presStyleCnt="6"/>
      <dgm:spPr/>
    </dgm:pt>
    <dgm:pt modelId="{0B9F04FF-6109-D140-B248-7E0D4F65FA6F}" type="pres">
      <dgm:prSet presAssocID="{EA391830-09AF-41A4-AEAF-DA861724BE6F}" presName="horz1" presStyleCnt="0"/>
      <dgm:spPr/>
    </dgm:pt>
    <dgm:pt modelId="{17EBDE25-CC95-3C4D-8098-BB45090BDC8B}" type="pres">
      <dgm:prSet presAssocID="{EA391830-09AF-41A4-AEAF-DA861724BE6F}" presName="tx1" presStyleLbl="revTx" presStyleIdx="1" presStyleCnt="6"/>
      <dgm:spPr/>
    </dgm:pt>
    <dgm:pt modelId="{C4A0AB10-2870-E244-864D-3A155F6C2117}" type="pres">
      <dgm:prSet presAssocID="{EA391830-09AF-41A4-AEAF-DA861724BE6F}" presName="vert1" presStyleCnt="0"/>
      <dgm:spPr/>
    </dgm:pt>
    <dgm:pt modelId="{6220206A-4476-4B4B-94DC-715A8CDD62CF}" type="pres">
      <dgm:prSet presAssocID="{6FD042BB-1FC2-4806-8DEB-E187015A0AF4}" presName="thickLine" presStyleLbl="alignNode1" presStyleIdx="2" presStyleCnt="6"/>
      <dgm:spPr/>
    </dgm:pt>
    <dgm:pt modelId="{EB476B98-A888-A84D-AC29-6F8D2A76797F}" type="pres">
      <dgm:prSet presAssocID="{6FD042BB-1FC2-4806-8DEB-E187015A0AF4}" presName="horz1" presStyleCnt="0"/>
      <dgm:spPr/>
    </dgm:pt>
    <dgm:pt modelId="{B2F11B7B-0C9B-0B4C-8696-4D0DB451901E}" type="pres">
      <dgm:prSet presAssocID="{6FD042BB-1FC2-4806-8DEB-E187015A0AF4}" presName="tx1" presStyleLbl="revTx" presStyleIdx="2" presStyleCnt="6"/>
      <dgm:spPr/>
    </dgm:pt>
    <dgm:pt modelId="{D58E4F36-DA5B-6F4E-B50B-D78E1A6F0C14}" type="pres">
      <dgm:prSet presAssocID="{6FD042BB-1FC2-4806-8DEB-E187015A0AF4}" presName="vert1" presStyleCnt="0"/>
      <dgm:spPr/>
    </dgm:pt>
    <dgm:pt modelId="{BE3CF752-EAD5-F14B-9F38-023420EFDD42}" type="pres">
      <dgm:prSet presAssocID="{F46D9CAA-8601-4586-938E-261D7714B4F8}" presName="thickLine" presStyleLbl="alignNode1" presStyleIdx="3" presStyleCnt="6"/>
      <dgm:spPr/>
    </dgm:pt>
    <dgm:pt modelId="{E1EDB630-D9EF-C14A-A402-5CF8ABD6A3EF}" type="pres">
      <dgm:prSet presAssocID="{F46D9CAA-8601-4586-938E-261D7714B4F8}" presName="horz1" presStyleCnt="0"/>
      <dgm:spPr/>
    </dgm:pt>
    <dgm:pt modelId="{41496B6B-E11E-1A40-8F8D-8E88B06CFCEC}" type="pres">
      <dgm:prSet presAssocID="{F46D9CAA-8601-4586-938E-261D7714B4F8}" presName="tx1" presStyleLbl="revTx" presStyleIdx="3" presStyleCnt="6"/>
      <dgm:spPr/>
    </dgm:pt>
    <dgm:pt modelId="{E7D74AF5-F9C3-8543-A2B4-7B183A04FB0F}" type="pres">
      <dgm:prSet presAssocID="{F46D9CAA-8601-4586-938E-261D7714B4F8}" presName="vert1" presStyleCnt="0"/>
      <dgm:spPr/>
    </dgm:pt>
    <dgm:pt modelId="{BD39B751-18DD-F24E-A1C2-4124FBF229A8}" type="pres">
      <dgm:prSet presAssocID="{11B54F82-9B28-44B8-8583-24661FF0905E}" presName="thickLine" presStyleLbl="alignNode1" presStyleIdx="4" presStyleCnt="6"/>
      <dgm:spPr/>
    </dgm:pt>
    <dgm:pt modelId="{4AB0B801-BA94-0245-AA86-EF3CECE09727}" type="pres">
      <dgm:prSet presAssocID="{11B54F82-9B28-44B8-8583-24661FF0905E}" presName="horz1" presStyleCnt="0"/>
      <dgm:spPr/>
    </dgm:pt>
    <dgm:pt modelId="{3BE0BB21-B1CC-034C-89BB-9DB42E360841}" type="pres">
      <dgm:prSet presAssocID="{11B54F82-9B28-44B8-8583-24661FF0905E}" presName="tx1" presStyleLbl="revTx" presStyleIdx="4" presStyleCnt="6"/>
      <dgm:spPr/>
    </dgm:pt>
    <dgm:pt modelId="{11080256-8A4C-7142-A600-8694214FF316}" type="pres">
      <dgm:prSet presAssocID="{11B54F82-9B28-44B8-8583-24661FF0905E}" presName="vert1" presStyleCnt="0"/>
      <dgm:spPr/>
    </dgm:pt>
    <dgm:pt modelId="{39B530F7-4E2F-464A-A2A3-3C3CCC57A95E}" type="pres">
      <dgm:prSet presAssocID="{97D43AAA-D2BA-49C7-B9C6-657D98A0E953}" presName="thickLine" presStyleLbl="alignNode1" presStyleIdx="5" presStyleCnt="6"/>
      <dgm:spPr/>
    </dgm:pt>
    <dgm:pt modelId="{B504A5B5-71E3-3C4A-B71B-A0F3C887E2B9}" type="pres">
      <dgm:prSet presAssocID="{97D43AAA-D2BA-49C7-B9C6-657D98A0E953}" presName="horz1" presStyleCnt="0"/>
      <dgm:spPr/>
    </dgm:pt>
    <dgm:pt modelId="{2D391D98-5246-854C-B6EA-6F626743E281}" type="pres">
      <dgm:prSet presAssocID="{97D43AAA-D2BA-49C7-B9C6-657D98A0E953}" presName="tx1" presStyleLbl="revTx" presStyleIdx="5" presStyleCnt="6"/>
      <dgm:spPr/>
    </dgm:pt>
    <dgm:pt modelId="{483EF9B7-7C0F-2F48-8B26-3B32A4755ACE}" type="pres">
      <dgm:prSet presAssocID="{97D43AAA-D2BA-49C7-B9C6-657D98A0E953}" presName="vert1" presStyleCnt="0"/>
      <dgm:spPr/>
    </dgm:pt>
  </dgm:ptLst>
  <dgm:cxnLst>
    <dgm:cxn modelId="{F1B5AE03-22A6-42F9-9DBF-F8F515B57A64}" srcId="{BD622EA1-13F8-4BA0-8106-FC3CA0986DA9}" destId="{6FD042BB-1FC2-4806-8DEB-E187015A0AF4}" srcOrd="2" destOrd="0" parTransId="{A37BC36E-199E-4872-BA5F-C4756E5B49AC}" sibTransId="{46943DE3-80DD-4598-B32E-E4D59661797C}"/>
    <dgm:cxn modelId="{92BEC805-72D2-4295-A082-B43DAB977CEE}" srcId="{BD622EA1-13F8-4BA0-8106-FC3CA0986DA9}" destId="{F46D9CAA-8601-4586-938E-261D7714B4F8}" srcOrd="3" destOrd="0" parTransId="{CCDD68BA-4238-464E-A2F7-65A9D527E7FB}" sibTransId="{52B1F316-2BBA-47C6-B80B-712A42C17855}"/>
    <dgm:cxn modelId="{5BE3D213-863E-3F4C-97B7-8A3A6F747410}" type="presOf" srcId="{E6AA7AAA-F8A8-4C31-A7A8-AF0755BC455E}" destId="{6A8994B8-DF37-CB42-85A2-A387B52D0FCA}" srcOrd="0" destOrd="0" presId="urn:microsoft.com/office/officeart/2008/layout/LinedList"/>
    <dgm:cxn modelId="{CCEB2925-A053-D147-BEE2-9F1252926F9A}" type="presOf" srcId="{EA391830-09AF-41A4-AEAF-DA861724BE6F}" destId="{17EBDE25-CC95-3C4D-8098-BB45090BDC8B}" srcOrd="0" destOrd="0" presId="urn:microsoft.com/office/officeart/2008/layout/LinedList"/>
    <dgm:cxn modelId="{0F551D46-124E-42BC-90A2-E6C727F8F11F}" srcId="{BD622EA1-13F8-4BA0-8106-FC3CA0986DA9}" destId="{97D43AAA-D2BA-49C7-B9C6-657D98A0E953}" srcOrd="5" destOrd="0" parTransId="{1B2912F2-24A9-4DD6-9A80-AB8E0930F56E}" sibTransId="{647D06F5-B53F-4E22-85F0-F66C65FA943A}"/>
    <dgm:cxn modelId="{64CBE65A-0DBA-A248-8A63-090CF93ED603}" type="presOf" srcId="{BD622EA1-13F8-4BA0-8106-FC3CA0986DA9}" destId="{26DC79C7-452A-6F43-894D-B5B0E8E83213}" srcOrd="0" destOrd="0" presId="urn:microsoft.com/office/officeart/2008/layout/LinedList"/>
    <dgm:cxn modelId="{B3767063-CD91-4604-B9ED-7CE204867448}" srcId="{BD622EA1-13F8-4BA0-8106-FC3CA0986DA9}" destId="{11B54F82-9B28-44B8-8583-24661FF0905E}" srcOrd="4" destOrd="0" parTransId="{DD96B7E2-0E10-4854-B63E-345FFA17DA08}" sibTransId="{2703E2FA-0B19-465E-BB0C-E320CBC09B65}"/>
    <dgm:cxn modelId="{DD70296B-4E0B-4C28-B049-1D58759DCAF8}" srcId="{BD622EA1-13F8-4BA0-8106-FC3CA0986DA9}" destId="{E6AA7AAA-F8A8-4C31-A7A8-AF0755BC455E}" srcOrd="0" destOrd="0" parTransId="{31E69F6A-5F5D-470D-932A-A1A5A82139DA}" sibTransId="{04091E51-EA87-4AA1-A540-F6410012BF7D}"/>
    <dgm:cxn modelId="{29F2C88D-F8FC-DF4F-8715-8C412FD2AB34}" type="presOf" srcId="{6FD042BB-1FC2-4806-8DEB-E187015A0AF4}" destId="{B2F11B7B-0C9B-0B4C-8696-4D0DB451901E}" srcOrd="0" destOrd="0" presId="urn:microsoft.com/office/officeart/2008/layout/LinedList"/>
    <dgm:cxn modelId="{DE6FCDAB-DF09-4399-98BC-077DC129A391}" srcId="{BD622EA1-13F8-4BA0-8106-FC3CA0986DA9}" destId="{EA391830-09AF-41A4-AEAF-DA861724BE6F}" srcOrd="1" destOrd="0" parTransId="{2D061E1E-0060-442A-8104-E04F3ACB858A}" sibTransId="{83AC69BC-2B18-4049-87A6-D77B18E7D1F3}"/>
    <dgm:cxn modelId="{97C1A6B9-91A1-8147-8ADB-8E76F3B5630F}" type="presOf" srcId="{97D43AAA-D2BA-49C7-B9C6-657D98A0E953}" destId="{2D391D98-5246-854C-B6EA-6F626743E281}" srcOrd="0" destOrd="0" presId="urn:microsoft.com/office/officeart/2008/layout/LinedList"/>
    <dgm:cxn modelId="{D37308C6-66D9-9744-B0C6-C4322CD4C64A}" type="presOf" srcId="{F46D9CAA-8601-4586-938E-261D7714B4F8}" destId="{41496B6B-E11E-1A40-8F8D-8E88B06CFCEC}" srcOrd="0" destOrd="0" presId="urn:microsoft.com/office/officeart/2008/layout/LinedList"/>
    <dgm:cxn modelId="{EB093EF6-8FBF-6B4A-B44B-46F0AF0EBF21}" type="presOf" srcId="{11B54F82-9B28-44B8-8583-24661FF0905E}" destId="{3BE0BB21-B1CC-034C-89BB-9DB42E360841}" srcOrd="0" destOrd="0" presId="urn:microsoft.com/office/officeart/2008/layout/LinedList"/>
    <dgm:cxn modelId="{0544CB23-22B8-2844-B1F1-BB404018B857}" type="presParOf" srcId="{26DC79C7-452A-6F43-894D-B5B0E8E83213}" destId="{B00DCD6A-DFC0-9044-BEEB-D9B7AA899145}" srcOrd="0" destOrd="0" presId="urn:microsoft.com/office/officeart/2008/layout/LinedList"/>
    <dgm:cxn modelId="{C238F2ED-AC23-654E-B3D9-26C47DB060D1}" type="presParOf" srcId="{26DC79C7-452A-6F43-894D-B5B0E8E83213}" destId="{3D776432-1280-A14A-85BA-C1C95B15E5FD}" srcOrd="1" destOrd="0" presId="urn:microsoft.com/office/officeart/2008/layout/LinedList"/>
    <dgm:cxn modelId="{7BE98466-676B-5047-BB84-FC19FDA2AE84}" type="presParOf" srcId="{3D776432-1280-A14A-85BA-C1C95B15E5FD}" destId="{6A8994B8-DF37-CB42-85A2-A387B52D0FCA}" srcOrd="0" destOrd="0" presId="urn:microsoft.com/office/officeart/2008/layout/LinedList"/>
    <dgm:cxn modelId="{45685935-F657-3D45-A62E-7B9017B3DB47}" type="presParOf" srcId="{3D776432-1280-A14A-85BA-C1C95B15E5FD}" destId="{3950983D-B167-474B-8BD7-9AF3998E6085}" srcOrd="1" destOrd="0" presId="urn:microsoft.com/office/officeart/2008/layout/LinedList"/>
    <dgm:cxn modelId="{E0C4D021-318F-0942-A62C-ECDD6C7B286F}" type="presParOf" srcId="{26DC79C7-452A-6F43-894D-B5B0E8E83213}" destId="{40D49BAA-E6B1-024D-9C8E-902093E8CF2B}" srcOrd="2" destOrd="0" presId="urn:microsoft.com/office/officeart/2008/layout/LinedList"/>
    <dgm:cxn modelId="{44F6E5DD-C5BC-824C-AF38-59293B0C5CA9}" type="presParOf" srcId="{26DC79C7-452A-6F43-894D-B5B0E8E83213}" destId="{0B9F04FF-6109-D140-B248-7E0D4F65FA6F}" srcOrd="3" destOrd="0" presId="urn:microsoft.com/office/officeart/2008/layout/LinedList"/>
    <dgm:cxn modelId="{EED8526D-8486-C341-B143-7CD5E2863A9A}" type="presParOf" srcId="{0B9F04FF-6109-D140-B248-7E0D4F65FA6F}" destId="{17EBDE25-CC95-3C4D-8098-BB45090BDC8B}" srcOrd="0" destOrd="0" presId="urn:microsoft.com/office/officeart/2008/layout/LinedList"/>
    <dgm:cxn modelId="{81BCB860-401E-9545-8A49-8A456BB15B75}" type="presParOf" srcId="{0B9F04FF-6109-D140-B248-7E0D4F65FA6F}" destId="{C4A0AB10-2870-E244-864D-3A155F6C2117}" srcOrd="1" destOrd="0" presId="urn:microsoft.com/office/officeart/2008/layout/LinedList"/>
    <dgm:cxn modelId="{DAE05C44-335A-FF4C-9273-4095F17E74A4}" type="presParOf" srcId="{26DC79C7-452A-6F43-894D-B5B0E8E83213}" destId="{6220206A-4476-4B4B-94DC-715A8CDD62CF}" srcOrd="4" destOrd="0" presId="urn:microsoft.com/office/officeart/2008/layout/LinedList"/>
    <dgm:cxn modelId="{0F463B22-3688-ED4B-9CB4-A7AF4BC6558E}" type="presParOf" srcId="{26DC79C7-452A-6F43-894D-B5B0E8E83213}" destId="{EB476B98-A888-A84D-AC29-6F8D2A76797F}" srcOrd="5" destOrd="0" presId="urn:microsoft.com/office/officeart/2008/layout/LinedList"/>
    <dgm:cxn modelId="{ABDA5210-967A-C544-AE16-AF8918A1CC15}" type="presParOf" srcId="{EB476B98-A888-A84D-AC29-6F8D2A76797F}" destId="{B2F11B7B-0C9B-0B4C-8696-4D0DB451901E}" srcOrd="0" destOrd="0" presId="urn:microsoft.com/office/officeart/2008/layout/LinedList"/>
    <dgm:cxn modelId="{FFB54509-B4EF-2446-A06B-CA3A7881D84A}" type="presParOf" srcId="{EB476B98-A888-A84D-AC29-6F8D2A76797F}" destId="{D58E4F36-DA5B-6F4E-B50B-D78E1A6F0C14}" srcOrd="1" destOrd="0" presId="urn:microsoft.com/office/officeart/2008/layout/LinedList"/>
    <dgm:cxn modelId="{E08DA659-40EE-0A4F-95A7-D8D1B56EC44A}" type="presParOf" srcId="{26DC79C7-452A-6F43-894D-B5B0E8E83213}" destId="{BE3CF752-EAD5-F14B-9F38-023420EFDD42}" srcOrd="6" destOrd="0" presId="urn:microsoft.com/office/officeart/2008/layout/LinedList"/>
    <dgm:cxn modelId="{E5107492-3962-F744-BAD9-0441D3C01B2E}" type="presParOf" srcId="{26DC79C7-452A-6F43-894D-B5B0E8E83213}" destId="{E1EDB630-D9EF-C14A-A402-5CF8ABD6A3EF}" srcOrd="7" destOrd="0" presId="urn:microsoft.com/office/officeart/2008/layout/LinedList"/>
    <dgm:cxn modelId="{C2F8F8A7-00C9-AB4A-8237-28FC7373E6B4}" type="presParOf" srcId="{E1EDB630-D9EF-C14A-A402-5CF8ABD6A3EF}" destId="{41496B6B-E11E-1A40-8F8D-8E88B06CFCEC}" srcOrd="0" destOrd="0" presId="urn:microsoft.com/office/officeart/2008/layout/LinedList"/>
    <dgm:cxn modelId="{F3DF37AC-911B-3946-8346-2F7C3EE8484B}" type="presParOf" srcId="{E1EDB630-D9EF-C14A-A402-5CF8ABD6A3EF}" destId="{E7D74AF5-F9C3-8543-A2B4-7B183A04FB0F}" srcOrd="1" destOrd="0" presId="urn:microsoft.com/office/officeart/2008/layout/LinedList"/>
    <dgm:cxn modelId="{B0652B71-B32D-AD40-A8C3-C22CA40D134F}" type="presParOf" srcId="{26DC79C7-452A-6F43-894D-B5B0E8E83213}" destId="{BD39B751-18DD-F24E-A1C2-4124FBF229A8}" srcOrd="8" destOrd="0" presId="urn:microsoft.com/office/officeart/2008/layout/LinedList"/>
    <dgm:cxn modelId="{EB7951BA-D48E-E444-9D47-CACA72145CAF}" type="presParOf" srcId="{26DC79C7-452A-6F43-894D-B5B0E8E83213}" destId="{4AB0B801-BA94-0245-AA86-EF3CECE09727}" srcOrd="9" destOrd="0" presId="urn:microsoft.com/office/officeart/2008/layout/LinedList"/>
    <dgm:cxn modelId="{2DBF22BB-B9C0-3C49-8141-BDF96995C966}" type="presParOf" srcId="{4AB0B801-BA94-0245-AA86-EF3CECE09727}" destId="{3BE0BB21-B1CC-034C-89BB-9DB42E360841}" srcOrd="0" destOrd="0" presId="urn:microsoft.com/office/officeart/2008/layout/LinedList"/>
    <dgm:cxn modelId="{CE2974AE-B72C-4D44-8F13-DDE83796AD9E}" type="presParOf" srcId="{4AB0B801-BA94-0245-AA86-EF3CECE09727}" destId="{11080256-8A4C-7142-A600-8694214FF316}" srcOrd="1" destOrd="0" presId="urn:microsoft.com/office/officeart/2008/layout/LinedList"/>
    <dgm:cxn modelId="{65181CFC-07FF-9F4B-A2E6-1299E651B4B8}" type="presParOf" srcId="{26DC79C7-452A-6F43-894D-B5B0E8E83213}" destId="{39B530F7-4E2F-464A-A2A3-3C3CCC57A95E}" srcOrd="10" destOrd="0" presId="urn:microsoft.com/office/officeart/2008/layout/LinedList"/>
    <dgm:cxn modelId="{886FF106-0AE0-F847-B6F5-FB6DE6B7C073}" type="presParOf" srcId="{26DC79C7-452A-6F43-894D-B5B0E8E83213}" destId="{B504A5B5-71E3-3C4A-B71B-A0F3C887E2B9}" srcOrd="11" destOrd="0" presId="urn:microsoft.com/office/officeart/2008/layout/LinedList"/>
    <dgm:cxn modelId="{B4273405-CB33-4245-AE35-3BF464FF0488}" type="presParOf" srcId="{B504A5B5-71E3-3C4A-B71B-A0F3C887E2B9}" destId="{2D391D98-5246-854C-B6EA-6F626743E281}" srcOrd="0" destOrd="0" presId="urn:microsoft.com/office/officeart/2008/layout/LinedList"/>
    <dgm:cxn modelId="{49D4BACD-CD98-A449-AD11-72566C8D98BE}" type="presParOf" srcId="{B504A5B5-71E3-3C4A-B71B-A0F3C887E2B9}" destId="{483EF9B7-7C0F-2F48-8B26-3B32A4755A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DCD6A-DFC0-9044-BEEB-D9B7AA899145}">
      <dsp:nvSpPr>
        <dsp:cNvPr id="0" name=""/>
        <dsp:cNvSpPr/>
      </dsp:nvSpPr>
      <dsp:spPr>
        <a:xfrm>
          <a:off x="0" y="1616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8994B8-DF37-CB42-85A2-A387B52D0FCA}">
      <dsp:nvSpPr>
        <dsp:cNvPr id="0" name=""/>
        <dsp:cNvSpPr/>
      </dsp:nvSpPr>
      <dsp:spPr>
        <a:xfrm>
          <a:off x="0" y="1616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save nom_de_votre_backup chemin_du_backup</a:t>
          </a:r>
          <a:endParaRPr lang="en-US" sz="2500" kern="1200"/>
        </a:p>
      </dsp:txBody>
      <dsp:txXfrm>
        <a:off x="0" y="1616"/>
        <a:ext cx="10553700" cy="551263"/>
      </dsp:txXfrm>
    </dsp:sp>
    <dsp:sp modelId="{40D49BAA-E6B1-024D-9C8E-902093E8CF2B}">
      <dsp:nvSpPr>
        <dsp:cNvPr id="0" name=""/>
        <dsp:cNvSpPr/>
      </dsp:nvSpPr>
      <dsp:spPr>
        <a:xfrm>
          <a:off x="0" y="552880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EBDE25-CC95-3C4D-8098-BB45090BDC8B}">
      <dsp:nvSpPr>
        <dsp:cNvPr id="0" name=""/>
        <dsp:cNvSpPr/>
      </dsp:nvSpPr>
      <dsp:spPr>
        <a:xfrm>
          <a:off x="0" y="552880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list</a:t>
          </a:r>
          <a:endParaRPr lang="en-US" sz="2500" kern="1200"/>
        </a:p>
      </dsp:txBody>
      <dsp:txXfrm>
        <a:off x="0" y="552880"/>
        <a:ext cx="10553700" cy="551263"/>
      </dsp:txXfrm>
    </dsp:sp>
    <dsp:sp modelId="{6220206A-4476-4B4B-94DC-715A8CDD62CF}">
      <dsp:nvSpPr>
        <dsp:cNvPr id="0" name=""/>
        <dsp:cNvSpPr/>
      </dsp:nvSpPr>
      <dsp:spPr>
        <a:xfrm>
          <a:off x="0" y="1104144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1B7B-0C9B-0B4C-8696-4D0DB451901E}">
      <dsp:nvSpPr>
        <dsp:cNvPr id="0" name=""/>
        <dsp:cNvSpPr/>
      </dsp:nvSpPr>
      <dsp:spPr>
        <a:xfrm>
          <a:off x="0" y="1104144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extract nom_de_votre_backup</a:t>
          </a:r>
          <a:endParaRPr lang="en-US" sz="2500" kern="1200"/>
        </a:p>
      </dsp:txBody>
      <dsp:txXfrm>
        <a:off x="0" y="1104144"/>
        <a:ext cx="10553700" cy="551263"/>
      </dsp:txXfrm>
    </dsp:sp>
    <dsp:sp modelId="{BE3CF752-EAD5-F14B-9F38-023420EFDD42}">
      <dsp:nvSpPr>
        <dsp:cNvPr id="0" name=""/>
        <dsp:cNvSpPr/>
      </dsp:nvSpPr>
      <dsp:spPr>
        <a:xfrm>
          <a:off x="0" y="1655407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496B6B-E11E-1A40-8F8D-8E88B06CFCEC}">
      <dsp:nvSpPr>
        <dsp:cNvPr id="0" name=""/>
        <dsp:cNvSpPr/>
      </dsp:nvSpPr>
      <dsp:spPr>
        <a:xfrm>
          <a:off x="0" y="1655408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delete nom_de_votre_backup</a:t>
          </a:r>
          <a:endParaRPr lang="en-US" sz="2500" kern="1200"/>
        </a:p>
      </dsp:txBody>
      <dsp:txXfrm>
        <a:off x="0" y="1655408"/>
        <a:ext cx="10553700" cy="551263"/>
      </dsp:txXfrm>
    </dsp:sp>
    <dsp:sp modelId="{BD39B751-18DD-F24E-A1C2-4124FBF229A8}">
      <dsp:nvSpPr>
        <dsp:cNvPr id="0" name=""/>
        <dsp:cNvSpPr/>
      </dsp:nvSpPr>
      <dsp:spPr>
        <a:xfrm>
          <a:off x="0" y="2206671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E0BB21-B1CC-034C-89BB-9DB42E360841}">
      <dsp:nvSpPr>
        <dsp:cNvPr id="0" name=""/>
        <dsp:cNvSpPr/>
      </dsp:nvSpPr>
      <dsp:spPr>
        <a:xfrm>
          <a:off x="0" y="2206671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delete all</a:t>
          </a:r>
          <a:endParaRPr lang="en-US" sz="2500" kern="1200"/>
        </a:p>
      </dsp:txBody>
      <dsp:txXfrm>
        <a:off x="0" y="2206671"/>
        <a:ext cx="10553700" cy="551263"/>
      </dsp:txXfrm>
    </dsp:sp>
    <dsp:sp modelId="{39B530F7-4E2F-464A-A2A3-3C3CCC57A95E}">
      <dsp:nvSpPr>
        <dsp:cNvPr id="0" name=""/>
        <dsp:cNvSpPr/>
      </dsp:nvSpPr>
      <dsp:spPr>
        <a:xfrm>
          <a:off x="0" y="2757935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391D98-5246-854C-B6EA-6F626743E281}">
      <dsp:nvSpPr>
        <dsp:cNvPr id="0" name=""/>
        <dsp:cNvSpPr/>
      </dsp:nvSpPr>
      <dsp:spPr>
        <a:xfrm>
          <a:off x="0" y="2757935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--help</a:t>
          </a:r>
          <a:endParaRPr lang="en-US" sz="2500" kern="1200"/>
        </a:p>
      </dsp:txBody>
      <dsp:txXfrm>
        <a:off x="0" y="2757935"/>
        <a:ext cx="10553700" cy="551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927E2-751B-C549-9282-1D2AB199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649816" cy="2971051"/>
          </a:xfrm>
        </p:spPr>
        <p:txBody>
          <a:bodyPr/>
          <a:lstStyle/>
          <a:p>
            <a:r>
              <a:rPr lang="fr-FR" dirty="0"/>
              <a:t>Projet UF Infra S.I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5416C3-485C-D44F-B561-DF379F95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Durand Mathieu </a:t>
            </a:r>
            <a:r>
              <a:rPr lang="fr-FR" dirty="0" err="1"/>
              <a:t>Caselles</a:t>
            </a:r>
            <a:r>
              <a:rPr lang="fr-FR" dirty="0"/>
              <a:t> Sascha </a:t>
            </a:r>
            <a:r>
              <a:rPr lang="fr-FR" dirty="0" err="1"/>
              <a:t>Sallès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11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7FCD8-F338-5C4E-ADCD-CBBA00EE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loin..</a:t>
            </a:r>
          </a:p>
        </p:txBody>
      </p:sp>
    </p:spTree>
    <p:extLst>
      <p:ext uri="{BB962C8B-B14F-4D97-AF65-F5344CB8AC3E}">
        <p14:creationId xmlns:p14="http://schemas.microsoft.com/office/powerpoint/2010/main" val="1243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FCF32-75A2-DB4B-A022-A0D51880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069" y="2214549"/>
            <a:ext cx="6067862" cy="1468800"/>
          </a:xfrm>
        </p:spPr>
        <p:txBody>
          <a:bodyPr/>
          <a:lstStyle/>
          <a:p>
            <a:r>
              <a:rPr lang="fr-FR" dirty="0"/>
              <a:t>Pour aller plus loin..</a:t>
            </a:r>
          </a:p>
        </p:txBody>
      </p:sp>
    </p:spTree>
    <p:extLst>
      <p:ext uri="{BB962C8B-B14F-4D97-AF65-F5344CB8AC3E}">
        <p14:creationId xmlns:p14="http://schemas.microsoft.com/office/powerpoint/2010/main" val="423817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6F23F-3C38-3C43-8DE4-D794722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C2F8A-A872-B546-AAF1-1CF7718E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3631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041BC-4237-3F4B-8207-60FFE5A2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Merci pour </a:t>
            </a:r>
            <a:r>
              <a:rPr lang="en-US" sz="5400" dirty="0" err="1"/>
              <a:t>votre</a:t>
            </a:r>
            <a:r>
              <a:rPr lang="en-US" sz="5400" dirty="0"/>
              <a:t> </a:t>
            </a:r>
            <a:r>
              <a:rPr lang="en-US" sz="5400" dirty="0" err="1"/>
              <a:t>écoute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90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FF34C-22D4-4A46-BB45-0F2524F9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5F35-BC38-034B-A1EA-ED5FA7A8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-  Présentation du projet</a:t>
            </a:r>
          </a:p>
          <a:p>
            <a:pPr lvl="1"/>
            <a:r>
              <a:rPr lang="fr-FR" dirty="0"/>
              <a:t>Choix du sujet</a:t>
            </a:r>
          </a:p>
          <a:p>
            <a:r>
              <a:rPr lang="fr-FR" dirty="0"/>
              <a:t>II - Développement du projet</a:t>
            </a:r>
          </a:p>
          <a:p>
            <a:pPr lvl="1"/>
            <a:r>
              <a:rPr lang="fr-FR" dirty="0"/>
              <a:t>Technologies utilisées</a:t>
            </a:r>
          </a:p>
          <a:p>
            <a:pPr lvl="1"/>
            <a:r>
              <a:rPr lang="fr-FR" dirty="0"/>
              <a:t>Architecture du projet</a:t>
            </a:r>
          </a:p>
          <a:p>
            <a:r>
              <a:rPr lang="fr-FR" dirty="0"/>
              <a:t>III - Conclusion</a:t>
            </a:r>
          </a:p>
          <a:p>
            <a:pPr lvl="1"/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730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BF17FD-BCC9-CB46-BCBE-033DC6CE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2450237"/>
            <a:ext cx="3987320" cy="2672907"/>
          </a:xfrm>
        </p:spPr>
        <p:txBody>
          <a:bodyPr anchor="ctr">
            <a:normAutofit/>
          </a:bodyPr>
          <a:lstStyle/>
          <a:p>
            <a:r>
              <a:rPr lang="fr-FR" dirty="0"/>
              <a:t>I -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5D2D7-09BD-BA49-A945-B663BC83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Sujet 3 </a:t>
            </a:r>
          </a:p>
          <a:p>
            <a:pPr marL="0" indent="0">
              <a:buNone/>
            </a:pPr>
            <a:r>
              <a:rPr lang="fr-FR" dirty="0"/>
              <a:t> - faire des backups de fichiers/dossiers sur un server.</a:t>
            </a:r>
          </a:p>
          <a:p>
            <a:pPr marL="0" indent="0">
              <a:buNone/>
            </a:pPr>
            <a:r>
              <a:rPr lang="fr-FR" dirty="0"/>
              <a:t> - restaurer une ou des backups.</a:t>
            </a:r>
          </a:p>
          <a:p>
            <a:pPr marL="0" indent="0">
              <a:buNone/>
            </a:pPr>
            <a:r>
              <a:rPr lang="fr-FR" dirty="0"/>
              <a:t> - backups automatisés.</a:t>
            </a:r>
          </a:p>
        </p:txBody>
      </p:sp>
    </p:spTree>
    <p:extLst>
      <p:ext uri="{BB962C8B-B14F-4D97-AF65-F5344CB8AC3E}">
        <p14:creationId xmlns:p14="http://schemas.microsoft.com/office/powerpoint/2010/main" val="14638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F0BEC-BEAD-3646-A984-6FC73E850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363166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1ADC6-D51C-0747-B038-5A4BC214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02316-2213-FE43-ADB1-036E481C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 utilisé : </a:t>
            </a:r>
          </a:p>
          <a:p>
            <a:pPr lvl="1"/>
            <a:r>
              <a:rPr lang="fr-FR" dirty="0"/>
              <a:t>Borg</a:t>
            </a:r>
          </a:p>
          <a:p>
            <a:r>
              <a:rPr lang="fr-FR" dirty="0"/>
              <a:t>Technologie utilisée : </a:t>
            </a:r>
          </a:p>
          <a:p>
            <a:pPr lvl="1"/>
            <a:r>
              <a:rPr lang="fr-FR" dirty="0"/>
              <a:t>Nfs</a:t>
            </a:r>
          </a:p>
          <a:p>
            <a:r>
              <a:rPr lang="fr-FR" dirty="0"/>
              <a:t>Langages de programmations utilisés : </a:t>
            </a:r>
          </a:p>
          <a:p>
            <a:pPr lvl="1"/>
            <a:r>
              <a:rPr lang="fr-FR" dirty="0"/>
              <a:t>Bash, Python 3</a:t>
            </a:r>
          </a:p>
          <a:p>
            <a:r>
              <a:rPr lang="fr-FR" dirty="0"/>
              <a:t>OS utilisé : </a:t>
            </a:r>
          </a:p>
          <a:p>
            <a:pPr lvl="1"/>
            <a:r>
              <a:rPr lang="fr-FR" dirty="0"/>
              <a:t>Ubuntu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DF8B8-B37D-644C-9D55-6FBCE749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7CD610-52EF-9E4E-8CA7-8801BA5F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03" y="2425700"/>
            <a:ext cx="2006600" cy="2006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A5B735-2774-9F49-873E-62013D2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2425700"/>
            <a:ext cx="2006600" cy="2006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21D190-6FE2-E447-B538-932FD46C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95" y="2425700"/>
            <a:ext cx="2006600" cy="2006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7DF096-3500-4F4B-946E-062AA35C45F5}"/>
              </a:ext>
            </a:extLst>
          </p:cNvPr>
          <p:cNvSpPr txBox="1"/>
          <p:nvPr/>
        </p:nvSpPr>
        <p:spPr>
          <a:xfrm>
            <a:off x="1487828" y="4591878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Antoine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Bash</a:t>
            </a:r>
          </a:p>
          <a:p>
            <a:pPr algn="ctr"/>
            <a:r>
              <a:rPr lang="fr-FR" dirty="0"/>
              <a:t>Client - Server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337E0C-1CA6-3E49-B9C6-150D68AB9F74}"/>
              </a:ext>
            </a:extLst>
          </p:cNvPr>
          <p:cNvSpPr txBox="1"/>
          <p:nvPr/>
        </p:nvSpPr>
        <p:spPr>
          <a:xfrm>
            <a:off x="4806223" y="4591878"/>
            <a:ext cx="2579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Mathieu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Bash</a:t>
            </a:r>
          </a:p>
          <a:p>
            <a:pPr algn="ctr"/>
            <a:r>
              <a:rPr lang="fr-FR" dirty="0"/>
              <a:t>Communication Borg</a:t>
            </a:r>
          </a:p>
          <a:p>
            <a:pPr algn="ctr"/>
            <a:r>
              <a:rPr lang="fr-FR" dirty="0"/>
              <a:t>Rédaction Doc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400D01F-72DA-724E-B71A-CE28CF335992}"/>
              </a:ext>
            </a:extLst>
          </p:cNvPr>
          <p:cNvSpPr txBox="1"/>
          <p:nvPr/>
        </p:nvSpPr>
        <p:spPr>
          <a:xfrm>
            <a:off x="8471667" y="4617116"/>
            <a:ext cx="2741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Sascha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Python</a:t>
            </a:r>
          </a:p>
          <a:p>
            <a:pPr algn="ctr"/>
            <a:r>
              <a:rPr lang="fr-FR" dirty="0"/>
              <a:t>Interface Graphique</a:t>
            </a:r>
          </a:p>
          <a:p>
            <a:pPr algn="ctr"/>
            <a:r>
              <a:rPr lang="fr-FR" dirty="0"/>
              <a:t>Lancement Script Bash</a:t>
            </a:r>
          </a:p>
        </p:txBody>
      </p:sp>
    </p:spTree>
    <p:extLst>
      <p:ext uri="{BB962C8B-B14F-4D97-AF65-F5344CB8AC3E}">
        <p14:creationId xmlns:p14="http://schemas.microsoft.com/office/powerpoint/2010/main" val="428600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2079A8-218C-1241-B5B4-D441BA0A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Architecture du projet</a:t>
            </a:r>
          </a:p>
        </p:txBody>
      </p:sp>
      <p:pic>
        <p:nvPicPr>
          <p:cNvPr id="11" name="Image 1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8AF7C92-5CA8-1B43-8D6E-1BD17746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8" y="475343"/>
            <a:ext cx="6909140" cy="59073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9114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65B7A-F691-1B4B-8DC0-CF03881B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Client - CLI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FD2ED79-16AB-4015-BCC6-D8BA99ACF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958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4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65B7A-F691-1B4B-8DC0-CF03881B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– Interface Graphique</a:t>
            </a:r>
          </a:p>
        </p:txBody>
      </p:sp>
      <p:pic>
        <p:nvPicPr>
          <p:cNvPr id="1028" name="Picture 4" descr="1.png">
            <a:extLst>
              <a:ext uri="{FF2B5EF4-FFF2-40B4-BE49-F238E27FC236}">
                <a16:creationId xmlns:a16="http://schemas.microsoft.com/office/drawing/2014/main" id="{4B65DB75-BE08-7146-B7B3-47C4DA12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78" y="2434520"/>
            <a:ext cx="7687839" cy="37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4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205</Words>
  <Application>Microsoft Macintosh PowerPoint</Application>
  <PresentationFormat>Grand écran</PresentationFormat>
  <Paragraphs>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Concis</vt:lpstr>
      <vt:lpstr>Projet UF Infra S.I</vt:lpstr>
      <vt:lpstr>Plan</vt:lpstr>
      <vt:lpstr>I - Présentation du projet</vt:lpstr>
      <vt:lpstr>Développement du projet</vt:lpstr>
      <vt:lpstr>Développement du projet</vt:lpstr>
      <vt:lpstr>Répartition des rôles</vt:lpstr>
      <vt:lpstr>Architecture du projet</vt:lpstr>
      <vt:lpstr>Client - CLI</vt:lpstr>
      <vt:lpstr>Client – Interface Graphique</vt:lpstr>
      <vt:lpstr>Pour aller plus loin..</vt:lpstr>
      <vt:lpstr>Pour aller plus loin..</vt:lpstr>
      <vt:lpstr>III – Conclusion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Infra S.I</dc:title>
  <dc:creator>SALLES Sascha</dc:creator>
  <cp:lastModifiedBy>SALLES Sascha</cp:lastModifiedBy>
  <cp:revision>2</cp:revision>
  <dcterms:created xsi:type="dcterms:W3CDTF">2019-06-24T14:13:24Z</dcterms:created>
  <dcterms:modified xsi:type="dcterms:W3CDTF">2019-06-24T14:24:43Z</dcterms:modified>
</cp:coreProperties>
</file>