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1" r:id="rId6"/>
    <p:sldId id="269" r:id="rId7"/>
    <p:sldId id="264" r:id="rId8"/>
    <p:sldId id="265" r:id="rId9"/>
    <p:sldId id="268" r:id="rId10"/>
    <p:sldId id="267" r:id="rId11"/>
    <p:sldId id="266" r:id="rId12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0" autoAdjust="0"/>
  </p:normalViewPr>
  <p:slideViewPr>
    <p:cSldViewPr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4B428B36-C543-42D9-BBA6-37F84FDFF3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Cliquer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BD037DA4-2CD6-4F4C-9028-0512D97B2D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0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4C49CC9-731A-4B50-BDC0-650767BC6B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8DF55-8925-4897-94A2-F3B1608031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CC660-76E2-4892-BEA7-342DC714E7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19293-D77A-4508-B13B-413E2935BF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C84F1-2906-41DC-87CE-BBD85C957C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1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A1F5B-C84C-4C05-9C4A-EEB972CEF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B1162-7B1C-48F4-9B38-A728E29625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5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BABED-E1B1-4708-8347-F0AFBF884A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132B8-5307-4975-BBA4-A959BE3286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1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A9862-C00F-4E88-BDC1-9F667676BE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01F83-8EF5-41C8-95A7-32D8C4280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Cliquer ici pour modifier le style du titre du masque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Cliquer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1438AF4A-0EA4-419B-A3A6-81B7546F7C08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4300" dirty="0"/>
              <a:t>Projet</a:t>
            </a:r>
            <a:r>
              <a:rPr lang="en-US" sz="4300" dirty="0"/>
              <a:t> OMP :</a:t>
            </a:r>
            <a:br>
              <a:rPr lang="en-US" sz="4300" dirty="0"/>
            </a:br>
            <a:r>
              <a:rPr lang="en-US" sz="4300" dirty="0"/>
              <a:t>Outstanding Media Player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4B9D26E-4A04-4CD3-8D65-59D2C38C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Suggestions</a:t>
            </a:r>
          </a:p>
          <a:p>
            <a:r>
              <a:rPr lang="fr-CH" dirty="0"/>
              <a:t>Remarques</a:t>
            </a:r>
          </a:p>
          <a:p>
            <a:r>
              <a:rPr lang="fr-CH" dirty="0"/>
              <a:t>Critiques</a:t>
            </a:r>
          </a:p>
          <a:p>
            <a:pPr marL="0" indent="0">
              <a:buNone/>
            </a:pPr>
            <a:endParaRPr lang="fr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de </a:t>
            </a:r>
            <a:r>
              <a:rPr lang="fr-CH" dirty="0"/>
              <a:t>fichiers</a:t>
            </a:r>
            <a:r>
              <a:rPr lang="en-US" dirty="0"/>
              <a:t> audios</a:t>
            </a:r>
          </a:p>
          <a:p>
            <a:pPr lvl="1"/>
            <a:r>
              <a:rPr lang="en-US" sz="1600" dirty="0"/>
              <a:t>Formats supportés : Mp3, wav, aiff, aac</a:t>
            </a:r>
          </a:p>
          <a:p>
            <a:r>
              <a:rPr lang="en-US" dirty="0"/>
              <a:t>Lecture de fichiers videos</a:t>
            </a:r>
          </a:p>
          <a:p>
            <a:pPr lvl="1"/>
            <a:r>
              <a:rPr lang="en-US" sz="1600" dirty="0"/>
              <a:t>Formats supportés : Mp4, flv</a:t>
            </a:r>
          </a:p>
          <a:p>
            <a:r>
              <a:rPr lang="en-US" dirty="0"/>
              <a:t>Fonctions ajoutées</a:t>
            </a:r>
          </a:p>
          <a:p>
            <a:pPr lvl="1"/>
            <a:r>
              <a:rPr lang="en-US" sz="1600" dirty="0" smtClean="0"/>
              <a:t>V</a:t>
            </a:r>
            <a:r>
              <a:rPr lang="fr-CH" sz="1600" dirty="0" smtClean="0"/>
              <a:t>itesse variable</a:t>
            </a:r>
            <a:r>
              <a:rPr lang="en-US" sz="1600" dirty="0" smtClean="0"/>
              <a:t>, zoom, </a:t>
            </a:r>
            <a:r>
              <a:rPr lang="en-US" sz="1600" dirty="0"/>
              <a:t>lecture </a:t>
            </a:r>
            <a:r>
              <a:rPr lang="fr-CH" sz="1600" dirty="0"/>
              <a:t>aléatoire</a:t>
            </a:r>
            <a:r>
              <a:rPr lang="en-US" sz="1600" dirty="0"/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Utilisation</a:t>
            </a:r>
            <a:r>
              <a:rPr lang="en-US" dirty="0"/>
              <a:t> </a:t>
            </a:r>
            <a:r>
              <a:rPr lang="en-US" dirty="0" smtClean="0"/>
              <a:t>d’un </a:t>
            </a:r>
            <a:r>
              <a:rPr lang="en-US" dirty="0" err="1" smtClean="0"/>
              <a:t>fichier</a:t>
            </a:r>
            <a:r>
              <a:rPr lang="en-US" dirty="0" smtClean="0"/>
              <a:t> XML pour </a:t>
            </a:r>
            <a:r>
              <a:rPr lang="en-US" dirty="0"/>
              <a:t>stocker </a:t>
            </a:r>
            <a:r>
              <a:rPr lang="en-US" dirty="0" smtClean="0"/>
              <a:t>les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musiques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les </a:t>
            </a:r>
            <a:r>
              <a:rPr lang="en-US" dirty="0" err="1" smtClean="0"/>
              <a:t>vidéos</a:t>
            </a:r>
            <a:r>
              <a:rPr lang="en-US" dirty="0" smtClean="0"/>
              <a:t> et les playlists </a:t>
            </a:r>
            <a:r>
              <a:rPr lang="en-US" dirty="0"/>
              <a:t>de </a:t>
            </a:r>
            <a:r>
              <a:rPr lang="en-US" dirty="0" err="1" smtClean="0"/>
              <a:t>l’utilisateur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Lecture de fichiers audios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vidéos</a:t>
            </a:r>
            <a:r>
              <a:rPr lang="en-US" dirty="0"/>
              <a:t> de </a:t>
            </a:r>
            <a:r>
              <a:rPr lang="en-US" dirty="0" err="1"/>
              <a:t>manière</a:t>
            </a:r>
            <a:r>
              <a:rPr lang="en-US" dirty="0"/>
              <a:t> simple et intuitive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et </a:t>
            </a:r>
            <a:r>
              <a:rPr lang="en-US" dirty="0" smtClean="0"/>
              <a:t>languages </a:t>
            </a:r>
            <a:r>
              <a:rPr lang="en-US" dirty="0" err="1"/>
              <a:t>utilisés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et JavaFX</a:t>
            </a:r>
          </a:p>
          <a:p>
            <a:pPr lvl="1"/>
            <a:r>
              <a:rPr lang="en-US" sz="1700" dirty="0" err="1"/>
              <a:t>Avantages</a:t>
            </a:r>
            <a:r>
              <a:rPr lang="en-US" sz="1700" dirty="0"/>
              <a:t> : </a:t>
            </a:r>
            <a:r>
              <a:rPr lang="en-US" sz="1700" dirty="0" smtClean="0"/>
              <a:t>Déjà </a:t>
            </a:r>
            <a:r>
              <a:rPr lang="en-US" sz="1700" dirty="0" err="1"/>
              <a:t>installé</a:t>
            </a:r>
            <a:r>
              <a:rPr lang="en-US" sz="1700" dirty="0"/>
              <a:t> </a:t>
            </a:r>
            <a:r>
              <a:rPr lang="en-US" sz="1700" dirty="0" err="1"/>
              <a:t>nativement</a:t>
            </a:r>
            <a:r>
              <a:rPr lang="en-US" sz="1700" dirty="0"/>
              <a:t> avec Java, </a:t>
            </a:r>
            <a:r>
              <a:rPr lang="en-US" sz="1700" dirty="0" err="1"/>
              <a:t>connaissance</a:t>
            </a:r>
            <a:r>
              <a:rPr lang="en-US" sz="1700" dirty="0"/>
              <a:t> de la </a:t>
            </a:r>
            <a:r>
              <a:rPr lang="en-US" sz="1700" dirty="0" err="1"/>
              <a:t>technologie</a:t>
            </a:r>
            <a:r>
              <a:rPr lang="en-US" sz="1700" dirty="0"/>
              <a:t>, </a:t>
            </a:r>
            <a:r>
              <a:rPr lang="en-US" sz="1700" dirty="0" err="1"/>
              <a:t>mise</a:t>
            </a:r>
            <a:r>
              <a:rPr lang="en-US" sz="1700" dirty="0"/>
              <a:t> à jour </a:t>
            </a:r>
            <a:r>
              <a:rPr lang="en-US" sz="1700" dirty="0" err="1"/>
              <a:t>récente</a:t>
            </a:r>
            <a:r>
              <a:rPr lang="en-US" sz="1700" dirty="0"/>
              <a:t>, </a:t>
            </a:r>
            <a:r>
              <a:rPr lang="en-US" sz="1700" dirty="0" smtClean="0"/>
              <a:t>support </a:t>
            </a:r>
            <a:r>
              <a:rPr lang="en-US" sz="1700" dirty="0"/>
              <a:t>des formats </a:t>
            </a:r>
            <a:r>
              <a:rPr lang="en-US" sz="1700" dirty="0" err="1" smtClean="0"/>
              <a:t>récents</a:t>
            </a:r>
            <a:r>
              <a:rPr lang="en-US" sz="1700" dirty="0" smtClean="0"/>
              <a:t>.</a:t>
            </a:r>
            <a:endParaRPr lang="en-US" sz="1700" dirty="0"/>
          </a:p>
          <a:p>
            <a:pPr lvl="1"/>
            <a:r>
              <a:rPr lang="en-US" sz="1700" dirty="0" err="1"/>
              <a:t>Inconvénients</a:t>
            </a:r>
            <a:r>
              <a:rPr lang="en-US" sz="1700" dirty="0"/>
              <a:t> : </a:t>
            </a:r>
            <a:r>
              <a:rPr lang="en-US" sz="1700" dirty="0" err="1"/>
              <a:t>Moins</a:t>
            </a:r>
            <a:r>
              <a:rPr lang="en-US" sz="1700" dirty="0"/>
              <a:t> de formats supportés que d’autres </a:t>
            </a:r>
            <a:r>
              <a:rPr lang="en-US" sz="1700" dirty="0" err="1"/>
              <a:t>bibliotheques</a:t>
            </a:r>
            <a:r>
              <a:rPr lang="en-US" sz="1700" dirty="0"/>
              <a:t> (</a:t>
            </a:r>
            <a:r>
              <a:rPr lang="en-US" sz="1700" dirty="0" err="1"/>
              <a:t>libVLC</a:t>
            </a:r>
            <a:r>
              <a:rPr lang="en-US" sz="1700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et </a:t>
            </a:r>
            <a:r>
              <a:rPr lang="en-US" dirty="0" err="1"/>
              <a:t>langages</a:t>
            </a:r>
            <a:r>
              <a:rPr lang="en-US" dirty="0"/>
              <a:t> </a:t>
            </a:r>
            <a:r>
              <a:rPr lang="en-US" dirty="0" err="1"/>
              <a:t>utilisés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Langage</a:t>
            </a:r>
            <a:r>
              <a:rPr lang="en-US" dirty="0"/>
              <a:t> XML</a:t>
            </a:r>
          </a:p>
          <a:p>
            <a:pPr lvl="1"/>
            <a:r>
              <a:rPr lang="en-US" sz="1700" dirty="0" err="1" smtClean="0"/>
              <a:t>Avantages</a:t>
            </a:r>
            <a:r>
              <a:rPr lang="en-US" sz="1700" dirty="0" smtClean="0"/>
              <a:t> </a:t>
            </a:r>
            <a:r>
              <a:rPr lang="en-US" sz="1700" dirty="0"/>
              <a:t>: Rapide </a:t>
            </a:r>
            <a:r>
              <a:rPr lang="en-US" sz="1700" dirty="0" err="1"/>
              <a:t>d’accès</a:t>
            </a:r>
            <a:r>
              <a:rPr lang="en-US" sz="1700" dirty="0"/>
              <a:t>, </a:t>
            </a:r>
            <a:r>
              <a:rPr lang="en-US" sz="1700" dirty="0" smtClean="0"/>
              <a:t>simple </a:t>
            </a:r>
            <a:r>
              <a:rPr lang="en-US" sz="1700" dirty="0" err="1" smtClean="0"/>
              <a:t>à</a:t>
            </a:r>
            <a:r>
              <a:rPr lang="en-US" sz="1700" dirty="0" smtClean="0"/>
              <a:t> </a:t>
            </a:r>
            <a:r>
              <a:rPr lang="en-US" sz="1700" dirty="0" err="1" smtClean="0"/>
              <a:t>utiliser</a:t>
            </a:r>
            <a:r>
              <a:rPr lang="en-US" sz="1700" dirty="0" smtClean="0"/>
              <a:t> </a:t>
            </a:r>
            <a:r>
              <a:rPr lang="en-US" sz="1700" dirty="0"/>
              <a:t>pour </a:t>
            </a:r>
            <a:r>
              <a:rPr lang="en-US" sz="1700" dirty="0" err="1"/>
              <a:t>maintenir</a:t>
            </a:r>
            <a:r>
              <a:rPr lang="en-US" sz="1700" dirty="0"/>
              <a:t> la </a:t>
            </a:r>
            <a:r>
              <a:rPr lang="en-US" sz="1700" dirty="0" err="1" smtClean="0"/>
              <a:t>bibliothèque</a:t>
            </a:r>
            <a:r>
              <a:rPr lang="en-US" sz="1700" dirty="0"/>
              <a:t>, </a:t>
            </a:r>
            <a:r>
              <a:rPr lang="en-US" sz="1700" dirty="0" smtClean="0"/>
              <a:t>vu </a:t>
            </a:r>
            <a:r>
              <a:rPr lang="en-US" sz="1700" dirty="0" err="1"/>
              <a:t>dans</a:t>
            </a:r>
            <a:r>
              <a:rPr lang="en-US" sz="1700" dirty="0"/>
              <a:t> le cadre du </a:t>
            </a:r>
            <a:r>
              <a:rPr lang="en-US" sz="1700" dirty="0" err="1"/>
              <a:t>cours</a:t>
            </a:r>
            <a:r>
              <a:rPr lang="en-US" sz="1700" dirty="0"/>
              <a:t> SER.</a:t>
            </a:r>
          </a:p>
          <a:p>
            <a:pPr lvl="1"/>
            <a:r>
              <a:rPr lang="en-US" sz="1700" dirty="0" err="1"/>
              <a:t>Inconvénients</a:t>
            </a:r>
            <a:r>
              <a:rPr lang="en-US" sz="1700" dirty="0"/>
              <a:t> : Ne </a:t>
            </a:r>
            <a:r>
              <a:rPr lang="en-US" sz="1700" dirty="0" err="1"/>
              <a:t>permet</a:t>
            </a:r>
            <a:r>
              <a:rPr lang="en-US" sz="1700" dirty="0"/>
              <a:t> pas de </a:t>
            </a:r>
            <a:r>
              <a:rPr lang="en-US" sz="1700" dirty="0" err="1"/>
              <a:t>personnaliser</a:t>
            </a:r>
            <a:r>
              <a:rPr lang="en-US" sz="1700" dirty="0"/>
              <a:t> le </a:t>
            </a:r>
            <a:r>
              <a:rPr lang="en-US" sz="1700" dirty="0" err="1"/>
              <a:t>lecteur</a:t>
            </a:r>
            <a:r>
              <a:rPr lang="en-US" sz="1700" dirty="0"/>
              <a:t> </a:t>
            </a:r>
            <a:r>
              <a:rPr lang="en-US" sz="1700" dirty="0" err="1"/>
              <a:t>comme</a:t>
            </a:r>
            <a:r>
              <a:rPr lang="en-US" sz="1700" dirty="0"/>
              <a:t> </a:t>
            </a:r>
            <a:r>
              <a:rPr lang="en-US" sz="1700" dirty="0" err="1"/>
              <a:t>l’idée</a:t>
            </a:r>
            <a:r>
              <a:rPr lang="en-US" sz="1700" dirty="0"/>
              <a:t> </a:t>
            </a:r>
            <a:r>
              <a:rPr lang="en-US" sz="1700" dirty="0" err="1"/>
              <a:t>é</a:t>
            </a:r>
            <a:r>
              <a:rPr lang="en-US" sz="1700" dirty="0" err="1" smtClean="0"/>
              <a:t>tait</a:t>
            </a:r>
            <a:r>
              <a:rPr lang="en-US" sz="1700" dirty="0" smtClean="0"/>
              <a:t> </a:t>
            </a:r>
            <a:r>
              <a:rPr lang="en-US" sz="1700" dirty="0" err="1" smtClean="0"/>
              <a:t>suggérée</a:t>
            </a:r>
            <a:r>
              <a:rPr lang="en-US" sz="1700" dirty="0" smtClean="0"/>
              <a:t> </a:t>
            </a:r>
            <a:r>
              <a:rPr lang="en-US" sz="1700" dirty="0"/>
              <a:t>au début du </a:t>
            </a:r>
            <a:r>
              <a:rPr lang="en-US" sz="1700" dirty="0" err="1"/>
              <a:t>projet</a:t>
            </a:r>
            <a:r>
              <a:rPr lang="en-US" sz="1700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097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</a:t>
            </a:r>
            <a:r>
              <a:rPr lang="en-US" dirty="0" err="1"/>
              <a:t>prévu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Etapes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:	</a:t>
            </a:r>
          </a:p>
          <a:p>
            <a:pPr lvl="1"/>
            <a:r>
              <a:rPr lang="en-US" dirty="0"/>
              <a:t>Lecture </a:t>
            </a:r>
            <a:r>
              <a:rPr lang="en-US" dirty="0" err="1"/>
              <a:t>fichier</a:t>
            </a:r>
            <a:r>
              <a:rPr lang="en-US" dirty="0"/>
              <a:t> audio </a:t>
            </a:r>
            <a:r>
              <a:rPr lang="en-US" dirty="0">
                <a:sym typeface="Wingdings" panose="05000000000000000000" pitchFamily="2" charset="2"/>
              </a:rPr>
              <a:t> 12.4.2018</a:t>
            </a:r>
            <a:endParaRPr lang="en-US" dirty="0"/>
          </a:p>
          <a:p>
            <a:pPr lvl="1"/>
            <a:r>
              <a:rPr lang="en-US" dirty="0"/>
              <a:t>Lecture </a:t>
            </a:r>
            <a:r>
              <a:rPr lang="en-US" dirty="0" err="1"/>
              <a:t>fichier</a:t>
            </a:r>
            <a:r>
              <a:rPr lang="en-US" dirty="0"/>
              <a:t> video </a:t>
            </a:r>
            <a:r>
              <a:rPr lang="en-US" dirty="0">
                <a:sym typeface="Wingdings" panose="05000000000000000000" pitchFamily="2" charset="2"/>
              </a:rPr>
              <a:t>   3.5.2018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00050"/>
            <a:r>
              <a:rPr lang="en-US" dirty="0">
                <a:sym typeface="Wingdings" panose="05000000000000000000" pitchFamily="2" charset="2"/>
              </a:rPr>
              <a:t>Tout au long du </a:t>
            </a:r>
            <a:r>
              <a:rPr lang="en-US" dirty="0" err="1">
                <a:sym typeface="Wingdings" panose="05000000000000000000" pitchFamily="2" charset="2"/>
              </a:rPr>
              <a:t>projet</a:t>
            </a:r>
            <a:r>
              <a:rPr lang="en-US" dirty="0">
                <a:sym typeface="Wingdings" panose="05000000000000000000" pitchFamily="2" charset="2"/>
              </a:rPr>
              <a:t> :</a:t>
            </a:r>
          </a:p>
          <a:p>
            <a:pPr marL="800100" lvl="1"/>
            <a:r>
              <a:rPr lang="en-US" dirty="0">
                <a:sym typeface="Wingdings" panose="05000000000000000000" pitchFamily="2" charset="2"/>
              </a:rPr>
              <a:t>Documentation</a:t>
            </a:r>
          </a:p>
          <a:p>
            <a:pPr marL="800100" lvl="1"/>
            <a:r>
              <a:rPr lang="en-US" dirty="0">
                <a:sym typeface="Wingdings" panose="05000000000000000000" pitchFamily="2" charset="2"/>
              </a:rPr>
              <a:t>Fonctions </a:t>
            </a:r>
            <a:r>
              <a:rPr lang="en-US" dirty="0" err="1">
                <a:sym typeface="Wingdings" panose="05000000000000000000" pitchFamily="2" charset="2"/>
              </a:rPr>
              <a:t>supplémentaires</a:t>
            </a:r>
            <a:r>
              <a:rPr lang="en-US" dirty="0"/>
              <a:t>	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4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Avancement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Retard :</a:t>
            </a:r>
          </a:p>
          <a:p>
            <a:pPr lvl="1"/>
            <a:r>
              <a:rPr lang="en-US" sz="1600" dirty="0"/>
              <a:t>La </a:t>
            </a:r>
            <a:r>
              <a:rPr lang="en-US" sz="1600" dirty="0" err="1"/>
              <a:t>partie</a:t>
            </a:r>
            <a:r>
              <a:rPr lang="en-US" sz="1600" dirty="0"/>
              <a:t> audio </a:t>
            </a:r>
            <a:r>
              <a:rPr lang="en-US" sz="1600" dirty="0" err="1"/>
              <a:t>n’est</a:t>
            </a:r>
            <a:r>
              <a:rPr lang="en-US" sz="1600" dirty="0"/>
              <a:t> pas encore </a:t>
            </a:r>
            <a:r>
              <a:rPr lang="en-US" sz="1600" dirty="0" err="1"/>
              <a:t>finie</a:t>
            </a:r>
            <a:endParaRPr lang="en-US" sz="1600" dirty="0"/>
          </a:p>
          <a:p>
            <a:pPr lvl="1"/>
            <a:r>
              <a:rPr lang="en-US" sz="1600" dirty="0" err="1"/>
              <a:t>Effet</a:t>
            </a:r>
            <a:r>
              <a:rPr lang="en-US" sz="1600" dirty="0"/>
              <a:t> direct sur la video : </a:t>
            </a:r>
            <a:r>
              <a:rPr lang="en-US" sz="1600" dirty="0" err="1"/>
              <a:t>partie</a:t>
            </a:r>
            <a:r>
              <a:rPr lang="en-US" sz="1600" dirty="0"/>
              <a:t> pas </a:t>
            </a:r>
            <a:r>
              <a:rPr lang="en-US" sz="1600" dirty="0" err="1" smtClean="0"/>
              <a:t>commencée</a:t>
            </a:r>
            <a:endParaRPr lang="en-US" sz="1600" dirty="0"/>
          </a:p>
          <a:p>
            <a:r>
              <a:rPr lang="en-US" dirty="0" smtClean="0"/>
              <a:t>Causes </a:t>
            </a:r>
            <a:r>
              <a:rPr lang="en-US" dirty="0"/>
              <a:t>:</a:t>
            </a:r>
          </a:p>
          <a:p>
            <a:pPr lvl="1"/>
            <a:r>
              <a:rPr lang="en-US" sz="1600" dirty="0" err="1"/>
              <a:t>Mauvaise</a:t>
            </a:r>
            <a:r>
              <a:rPr lang="en-US" sz="1600" dirty="0"/>
              <a:t> </a:t>
            </a:r>
            <a:r>
              <a:rPr lang="fr-CH" sz="1600" dirty="0"/>
              <a:t>organisation</a:t>
            </a:r>
            <a:r>
              <a:rPr lang="en-US" sz="1600" dirty="0"/>
              <a:t> au </a:t>
            </a:r>
            <a:r>
              <a:rPr lang="en-US" sz="1600" dirty="0" err="1" smtClean="0"/>
              <a:t>départ</a:t>
            </a:r>
            <a:r>
              <a:rPr lang="en-US" sz="1600" dirty="0" smtClean="0"/>
              <a:t> </a:t>
            </a:r>
            <a:r>
              <a:rPr lang="en-US" sz="1600" dirty="0"/>
              <a:t>du </a:t>
            </a:r>
            <a:r>
              <a:rPr lang="en-US" sz="1600" dirty="0" err="1"/>
              <a:t>projet</a:t>
            </a:r>
            <a:endParaRPr lang="en-US" sz="1600" dirty="0"/>
          </a:p>
          <a:p>
            <a:pPr lvl="1"/>
            <a:r>
              <a:rPr lang="en-US" sz="1600" dirty="0"/>
              <a:t>Précipitation pour coder</a:t>
            </a:r>
          </a:p>
          <a:p>
            <a:pPr lvl="1"/>
            <a:r>
              <a:rPr lang="en-US" sz="1600" dirty="0" err="1"/>
              <a:t>Difficultés</a:t>
            </a:r>
            <a:r>
              <a:rPr lang="en-US" sz="1600" dirty="0"/>
              <a:t> techniques.</a:t>
            </a:r>
          </a:p>
          <a:p>
            <a:pPr lvl="1"/>
            <a:r>
              <a:rPr lang="en-US" sz="1600" dirty="0"/>
              <a:t>Communication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Avancement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Conséquences</a:t>
            </a:r>
            <a:r>
              <a:rPr lang="en-US" dirty="0"/>
              <a:t> :</a:t>
            </a:r>
          </a:p>
          <a:p>
            <a:pPr lvl="1"/>
            <a:r>
              <a:rPr lang="en-US" sz="1600" dirty="0"/>
              <a:t>2 </a:t>
            </a:r>
            <a:r>
              <a:rPr lang="en-US" sz="1600" dirty="0" err="1"/>
              <a:t>semaines</a:t>
            </a:r>
            <a:r>
              <a:rPr lang="en-US" sz="1600" dirty="0"/>
              <a:t> de retard environ</a:t>
            </a:r>
          </a:p>
          <a:p>
            <a:pPr lvl="1"/>
            <a:r>
              <a:rPr lang="en-US" sz="1600" dirty="0" err="1"/>
              <a:t>Analyse</a:t>
            </a:r>
            <a:r>
              <a:rPr lang="en-US" sz="1600" dirty="0"/>
              <a:t>, </a:t>
            </a:r>
            <a:r>
              <a:rPr lang="en-US" sz="1600" dirty="0" err="1" smtClean="0"/>
              <a:t>replanification</a:t>
            </a:r>
            <a:r>
              <a:rPr lang="en-US" sz="1600" dirty="0" smtClean="0"/>
              <a:t> </a:t>
            </a:r>
            <a:r>
              <a:rPr lang="en-US" sz="1600" dirty="0" err="1" smtClean="0"/>
              <a:t>effectuée</a:t>
            </a:r>
            <a:r>
              <a:rPr lang="en-US" sz="1600" dirty="0" smtClean="0"/>
              <a:t> </a:t>
            </a:r>
            <a:r>
              <a:rPr lang="en-US" sz="1600" dirty="0"/>
              <a:t>: </a:t>
            </a:r>
            <a:r>
              <a:rPr lang="en-US" sz="1600" dirty="0" err="1"/>
              <a:t>nouvelles</a:t>
            </a:r>
            <a:r>
              <a:rPr lang="en-US" sz="1600" dirty="0"/>
              <a:t> </a:t>
            </a:r>
            <a:r>
              <a:rPr lang="en-US" sz="1600" dirty="0" err="1"/>
              <a:t>itérations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Il sera possible de </a:t>
            </a:r>
            <a:r>
              <a:rPr lang="en-US" sz="1600" dirty="0" err="1"/>
              <a:t>rendre</a:t>
            </a:r>
            <a:r>
              <a:rPr lang="en-US" sz="1600" dirty="0"/>
              <a:t> le </a:t>
            </a:r>
            <a:r>
              <a:rPr lang="en-US" sz="1600" dirty="0" err="1"/>
              <a:t>projet</a:t>
            </a:r>
            <a:r>
              <a:rPr lang="en-US" sz="1600" dirty="0"/>
              <a:t> </a:t>
            </a:r>
            <a:r>
              <a:rPr lang="en-US" sz="1600" dirty="0" err="1"/>
              <a:t>dans</a:t>
            </a:r>
            <a:r>
              <a:rPr lang="en-US" sz="1600" dirty="0"/>
              <a:t> les temps sous reserve </a:t>
            </a:r>
            <a:r>
              <a:rPr lang="en-US" sz="1600" dirty="0" err="1"/>
              <a:t>qu’aucun</a:t>
            </a:r>
            <a:r>
              <a:rPr lang="en-US" sz="1600" dirty="0"/>
              <a:t> </a:t>
            </a:r>
            <a:r>
              <a:rPr lang="en-US" sz="1600" dirty="0" err="1" smtClean="0"/>
              <a:t>autre</a:t>
            </a:r>
            <a:r>
              <a:rPr lang="en-US" sz="1600" dirty="0" smtClean="0"/>
              <a:t> </a:t>
            </a:r>
            <a:r>
              <a:rPr lang="en-US" sz="1600" dirty="0" err="1"/>
              <a:t>problème</a:t>
            </a:r>
            <a:r>
              <a:rPr lang="en-US" sz="1600" dirty="0"/>
              <a:t> </a:t>
            </a:r>
            <a:r>
              <a:rPr lang="en-US" sz="1600" dirty="0" err="1"/>
              <a:t>majeur</a:t>
            </a:r>
            <a:r>
              <a:rPr lang="en-US" sz="1600" dirty="0"/>
              <a:t> </a:t>
            </a:r>
            <a:r>
              <a:rPr lang="en-US" sz="1600" dirty="0" err="1" smtClean="0"/>
              <a:t>n’apparaisse</a:t>
            </a:r>
            <a:r>
              <a:rPr lang="en-US" sz="1600" dirty="0" smtClean="0"/>
              <a:t>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198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5D8F2F-B0C0-4893-B1EA-5517B6CF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B7CEF96-F08F-465A-8DEE-258E6995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Démo de notre 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16943444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A079BB-0B9C-4EDC-96D6-20B75034A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d'une vue d'ensemble d'un projet</Template>
  <TotalTime>604</TotalTime>
  <Words>244</Words>
  <Application>Microsoft Macintosh PowerPoint</Application>
  <PresentationFormat>Présentation à l'écran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Projet OMP : Outstanding Media Player</vt:lpstr>
      <vt:lpstr>Objectifs</vt:lpstr>
      <vt:lpstr>Description</vt:lpstr>
      <vt:lpstr>Technologies et languages utilisés</vt:lpstr>
      <vt:lpstr>Technologies et langages utilisés</vt:lpstr>
      <vt:lpstr>Planning prévu</vt:lpstr>
      <vt:lpstr>Avancement du projet</vt:lpstr>
      <vt:lpstr>Avancement du projet</vt:lpstr>
      <vt:lpstr>Démonstration</vt:lpstr>
      <vt:lpstr>Questions 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OMP : Outstanding Media Player</dc:title>
  <dc:subject/>
  <dc:creator>Antoine</dc:creator>
  <cp:keywords/>
  <dc:description/>
  <cp:lastModifiedBy>Max</cp:lastModifiedBy>
  <cp:revision>22</cp:revision>
  <dcterms:created xsi:type="dcterms:W3CDTF">2018-04-18T08:41:13Z</dcterms:created>
  <dcterms:modified xsi:type="dcterms:W3CDTF">2018-04-18T23:29:12Z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TC010184561036</vt:lpwstr>
  </property>
</Properties>
</file>