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70" r:id="rId6"/>
    <p:sldId id="259" r:id="rId7"/>
    <p:sldId id="257" r:id="rId8"/>
    <p:sldId id="265" r:id="rId9"/>
    <p:sldId id="269" r:id="rId10"/>
    <p:sldId id="262" r:id="rId11"/>
    <p:sldId id="268" r:id="rId12"/>
    <p:sldId id="263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14C6-A33B-4006-B633-1C6E3F6B2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#</a:t>
            </a:r>
            <a:r>
              <a:rPr lang="fr-CH" dirty="0" err="1"/>
              <a:t>SharEvent</a:t>
            </a:r>
            <a:endParaRPr lang="fr-CH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2C269-846B-42CC-98AA-05FEFC938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00056"/>
          </a:xfrm>
        </p:spPr>
        <p:txBody>
          <a:bodyPr>
            <a:normAutofit fontScale="92500" lnSpcReduction="20000"/>
          </a:bodyPr>
          <a:lstStyle/>
          <a:p>
            <a:r>
              <a:rPr lang="fr-CH" dirty="0"/>
              <a:t>Gonzalez Montes Nathan</a:t>
            </a:r>
          </a:p>
          <a:p>
            <a:r>
              <a:rPr lang="fr-CH" dirty="0" err="1"/>
              <a:t>Nourazar</a:t>
            </a:r>
            <a:r>
              <a:rPr lang="fr-CH" dirty="0"/>
              <a:t> Antoine</a:t>
            </a:r>
          </a:p>
          <a:p>
            <a:r>
              <a:rPr lang="fr-CH" dirty="0" err="1"/>
              <a:t>Pagani</a:t>
            </a:r>
            <a:r>
              <a:rPr lang="fr-CH" dirty="0"/>
              <a:t> Mika</a:t>
            </a:r>
          </a:p>
          <a:p>
            <a:r>
              <a:rPr lang="fr-CH" dirty="0" err="1"/>
              <a:t>Verdasca</a:t>
            </a:r>
            <a:r>
              <a:rPr lang="fr-CH" dirty="0"/>
              <a:t> Jimmy</a:t>
            </a:r>
          </a:p>
        </p:txBody>
      </p:sp>
    </p:spTree>
    <p:extLst>
      <p:ext uri="{BB962C8B-B14F-4D97-AF65-F5344CB8AC3E}">
        <p14:creationId xmlns:p14="http://schemas.microsoft.com/office/powerpoint/2010/main" val="245834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958C8-9065-476F-8246-E7E293F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fr-CH" dirty="0" err="1"/>
              <a:t>Firebase</a:t>
            </a:r>
            <a:r>
              <a:rPr lang="fr-CH" dirty="0"/>
              <a:t> - Code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83BFD-5914-49C0-AE70-4991A8C2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endParaRPr lang="fr-CH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EABC0D-A762-4C0D-9265-D2C628823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37" y="1083746"/>
            <a:ext cx="5421162" cy="16534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BBEE465-3CA6-4F18-80D4-E50D2F09F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344" y="3439020"/>
            <a:ext cx="5153149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3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ADEC6-E954-42BF-B21C-6A62679D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Déploiement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ECC4A2-FCC0-4C68-B9E5-75CE87C2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Heroku</a:t>
            </a:r>
            <a:endParaRPr lang="fr-CH" dirty="0"/>
          </a:p>
          <a:p>
            <a:r>
              <a:rPr lang="fr-CH" dirty="0"/>
              <a:t>Variables de configuration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9148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AC3D3-934E-4A06-9E7A-A3D1F27D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DC97DC-5B96-4B8F-B9B9-48D3920C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JavaScript (c’est… pas bien)</a:t>
            </a:r>
          </a:p>
          <a:p>
            <a:r>
              <a:rPr lang="fr-CH" dirty="0"/>
              <a:t>Promesses </a:t>
            </a:r>
            <a:r>
              <a:rPr lang="fr-CH" i="1" dirty="0"/>
              <a:t>(dans un monde où on les casse facilement)</a:t>
            </a:r>
          </a:p>
          <a:p>
            <a:r>
              <a:rPr lang="fr-CH" dirty="0"/>
              <a:t>Authentification</a:t>
            </a:r>
          </a:p>
          <a:p>
            <a:r>
              <a:rPr lang="fr-CH" dirty="0"/>
              <a:t>Déploiement (</a:t>
            </a:r>
            <a:r>
              <a:rPr lang="fr-CH" dirty="0" err="1"/>
              <a:t>Heroku</a:t>
            </a:r>
            <a:r>
              <a:rPr lang="fr-CH" dirty="0"/>
              <a:t>/lien DB/</a:t>
            </a:r>
            <a:r>
              <a:rPr lang="fr-CH" dirty="0" err="1"/>
              <a:t>buildpacks</a:t>
            </a:r>
            <a:r>
              <a:rPr lang="fr-CH" dirty="0"/>
              <a:t>…)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6075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4BC82-252E-4B45-AE75-86C54883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 possibles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9A2B7-541B-4E32-AC34-6589B317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Corriger l’authentification (la faire avec </a:t>
            </a:r>
            <a:r>
              <a:rPr lang="fr-CH" dirty="0" err="1"/>
              <a:t>Firebase</a:t>
            </a:r>
            <a:r>
              <a:rPr lang="fr-CH" dirty="0"/>
              <a:t>?)</a:t>
            </a:r>
          </a:p>
          <a:p>
            <a:r>
              <a:rPr lang="fr-CH" dirty="0"/>
              <a:t>Enlever les références dans la base de données</a:t>
            </a:r>
          </a:p>
          <a:p>
            <a:r>
              <a:rPr lang="fr-CH" dirty="0"/>
              <a:t>Utiliser des transactions</a:t>
            </a:r>
          </a:p>
          <a:p>
            <a:r>
              <a:rPr lang="fr-CH" dirty="0"/>
              <a:t>La recherche (avoir plus de paramètres)</a:t>
            </a:r>
          </a:p>
          <a:p>
            <a:r>
              <a:rPr lang="fr-CH" dirty="0"/>
              <a:t>Updates/</a:t>
            </a:r>
            <a:r>
              <a:rPr lang="fr-CH" dirty="0" err="1"/>
              <a:t>Deletes</a:t>
            </a:r>
            <a:r>
              <a:rPr lang="fr-CH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105002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09641-1A2B-4ADF-AE04-8390C03A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F1FC3C-E83E-483E-9275-AD9955E1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Jimmy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8258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8CDA-7375-4A43-A3B8-F946F4F0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8056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8AF6C-4652-42C8-9BF3-5FF79662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19A576-68B6-4160-A944-D63D28EA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 err="1"/>
              <a:t>FrontEnd</a:t>
            </a:r>
            <a:endParaRPr lang="fr-CH" dirty="0"/>
          </a:p>
          <a:p>
            <a:r>
              <a:rPr lang="fr-CH" dirty="0" err="1"/>
              <a:t>BackEnd</a:t>
            </a:r>
            <a:endParaRPr lang="fr-CH" dirty="0"/>
          </a:p>
          <a:p>
            <a:r>
              <a:rPr lang="fr-CH" dirty="0" err="1"/>
              <a:t>Firebase</a:t>
            </a:r>
            <a:endParaRPr lang="fr-CH" dirty="0"/>
          </a:p>
          <a:p>
            <a:r>
              <a:rPr lang="fr-CH" dirty="0"/>
              <a:t>Problèmes rencontrés</a:t>
            </a:r>
          </a:p>
          <a:p>
            <a:r>
              <a:rPr lang="fr-CH" dirty="0"/>
              <a:t>Amélioration possible</a:t>
            </a:r>
          </a:p>
          <a:p>
            <a:r>
              <a:rPr lang="fr-CH" dirty="0"/>
              <a:t>Conclusion</a:t>
            </a:r>
          </a:p>
          <a:p>
            <a:r>
              <a:rPr lang="fr-CH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38334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CE374-FBC7-4F2F-8DA2-47D29DEB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E2A6F6-18CB-4006-9EEF-70B90DC0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Réseau de partage d’évènement</a:t>
            </a:r>
          </a:p>
          <a:p>
            <a:r>
              <a:rPr lang="fr-CH" dirty="0"/>
              <a:t>Implémentation mécanismes</a:t>
            </a:r>
          </a:p>
          <a:p>
            <a:pPr lvl="1"/>
            <a:r>
              <a:rPr lang="fr-CH" dirty="0"/>
              <a:t>Hashtags</a:t>
            </a:r>
          </a:p>
          <a:p>
            <a:pPr lvl="1"/>
            <a:r>
              <a:rPr lang="fr-CH" dirty="0"/>
              <a:t>Follow</a:t>
            </a:r>
          </a:p>
          <a:p>
            <a:pPr lvl="1"/>
            <a:r>
              <a:rPr lang="fr-CH" dirty="0"/>
              <a:t>Fonction de recherche</a:t>
            </a:r>
          </a:p>
        </p:txBody>
      </p:sp>
    </p:spTree>
    <p:extLst>
      <p:ext uri="{BB962C8B-B14F-4D97-AF65-F5344CB8AC3E}">
        <p14:creationId xmlns:p14="http://schemas.microsoft.com/office/powerpoint/2010/main" val="202057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EDCFA-D3BE-406B-B046-479A0130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FrontEnd</a:t>
            </a:r>
            <a:endParaRPr lang="fr-CH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A77AC-C489-4A05-96C3-318677AB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/>
              <a:t>Endpoint</a:t>
            </a:r>
          </a:p>
          <a:p>
            <a:endParaRPr lang="fr-CH" dirty="0"/>
          </a:p>
          <a:p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r>
              <a:rPr lang="fr-CH" dirty="0"/>
              <a:t>Technologie utilisée : </a:t>
            </a:r>
            <a:r>
              <a:rPr lang="fr-CH" dirty="0" err="1"/>
              <a:t>React</a:t>
            </a:r>
            <a:endParaRPr lang="fr-CH" dirty="0"/>
          </a:p>
          <a:p>
            <a:r>
              <a:rPr lang="fr-CH" dirty="0"/>
              <a:t>Implémentations des vues</a:t>
            </a:r>
          </a:p>
          <a:p>
            <a:r>
              <a:rPr lang="fr-CH" dirty="0"/>
              <a:t>Problème pour l’accès à l’état de l’utilisateur.</a:t>
            </a:r>
          </a:p>
          <a:p>
            <a:r>
              <a:rPr lang="fr-CH" dirty="0"/>
              <a:t>Divergence entre ce qui était voulu et ce qui était réalisable.</a:t>
            </a:r>
          </a:p>
          <a:p>
            <a:endParaRPr lang="fr-CH" dirty="0"/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A4ED0255-512F-4A4E-AD4E-C91F4F1D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35" y="1687095"/>
            <a:ext cx="66008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C0862-CB64-4DB2-9357-0EDB3840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FrontEnd</a:t>
            </a:r>
            <a:endParaRPr lang="fr-CH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E90EEDA-6D1D-42EE-A7A7-6C077D809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728161"/>
            <a:ext cx="4471653" cy="21543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39E34C-CB8B-450E-91BD-305FBF21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767" y="1728161"/>
            <a:ext cx="5067454" cy="21652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1A96F7F-B1CC-453E-8F77-59A6BF075B6F}"/>
              </a:ext>
            </a:extLst>
          </p:cNvPr>
          <p:cNvSpPr txBox="1"/>
          <p:nvPr/>
        </p:nvSpPr>
        <p:spPr>
          <a:xfrm>
            <a:off x="677334" y="4251158"/>
            <a:ext cx="10455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Les vues étaient prêtes, et les appels au backend également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Perte de temps conséquentes et manque de savoir-faire. (Mauvaise idée sur le temps de réalisation)</a:t>
            </a:r>
          </a:p>
        </p:txBody>
      </p:sp>
    </p:spTree>
    <p:extLst>
      <p:ext uri="{BB962C8B-B14F-4D97-AF65-F5344CB8AC3E}">
        <p14:creationId xmlns:p14="http://schemas.microsoft.com/office/powerpoint/2010/main" val="132128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A5A734-920E-4A6F-9640-78C67A8E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BackEnd</a:t>
            </a:r>
            <a:r>
              <a:rPr lang="en-US" dirty="0">
                <a:solidFill>
                  <a:srgbClr val="FFFFFF"/>
                </a:solidFill>
              </a:rPr>
              <a:t> - API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BF97647-1D51-46D7-8FCD-900BCEC752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5660" y="259926"/>
            <a:ext cx="3856774" cy="1378796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5F0B321-CC7B-4D5A-85DA-152621562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b="1" dirty="0">
                <a:solidFill>
                  <a:schemeClr val="tx1"/>
                </a:solidFill>
              </a:rPr>
              <a:t>API REST</a:t>
            </a:r>
          </a:p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b="1" dirty="0">
                <a:solidFill>
                  <a:schemeClr val="tx1"/>
                </a:solidFill>
              </a:rPr>
              <a:t>Router: </a:t>
            </a:r>
            <a:r>
              <a:rPr lang="en-US" b="1" dirty="0" err="1">
                <a:solidFill>
                  <a:schemeClr val="tx1"/>
                </a:solidFill>
              </a:rPr>
              <a:t>Requêtes</a:t>
            </a:r>
            <a:r>
              <a:rPr lang="en-US" b="1" dirty="0">
                <a:solidFill>
                  <a:schemeClr val="tx1"/>
                </a:solidFill>
              </a:rPr>
              <a:t> HTTP -&gt; GET, POST, PUT, DELETE, etc.</a:t>
            </a:r>
          </a:p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b="1" dirty="0">
                <a:solidFill>
                  <a:schemeClr val="tx1"/>
                </a:solidFill>
              </a:rPr>
              <a:t>Endpoints simples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D64093-0E0B-44E0-941A-F786FA2D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87" y="1638722"/>
            <a:ext cx="4842059" cy="50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7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3B830-5DE0-464A-8003-FF621A46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BackEnd</a:t>
            </a:r>
            <a:r>
              <a:rPr lang="fr-CH" dirty="0"/>
              <a:t> - </a:t>
            </a:r>
            <a:r>
              <a:rPr lang="fr-CH" dirty="0" err="1"/>
              <a:t>Firebase</a:t>
            </a:r>
            <a:endParaRPr lang="fr-CH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FAD1609-BBE3-41E2-B0F7-6A364C6E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51150"/>
            <a:ext cx="8596668" cy="3190212"/>
          </a:xfrm>
        </p:spPr>
        <p:txBody>
          <a:bodyPr/>
          <a:lstStyle/>
          <a:p>
            <a:r>
              <a:rPr lang="fr-CH" dirty="0"/>
              <a:t>Réplication de données</a:t>
            </a:r>
          </a:p>
          <a:p>
            <a:r>
              <a:rPr lang="fr-CH" dirty="0"/>
              <a:t>Garantie de consistance</a:t>
            </a:r>
          </a:p>
          <a:p>
            <a:r>
              <a:rPr lang="fr-CH" dirty="0"/>
              <a:t>Support des transactions</a:t>
            </a:r>
          </a:p>
          <a:p>
            <a:endParaRPr lang="fr-CH" dirty="0"/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30D7AF24-D090-45AE-BDBF-49642EB7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55" y="1270000"/>
            <a:ext cx="81438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1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3D951-6D82-40FA-95B7-63032ACE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Firebase</a:t>
            </a:r>
            <a:r>
              <a:rPr lang="fr-CH" dirty="0"/>
              <a:t> -&gt; Schéma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DE2753-C43D-4DF6-AEAC-ACE5B1114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" y="1431938"/>
            <a:ext cx="7424803" cy="4816462"/>
          </a:xfrm>
        </p:spPr>
      </p:pic>
    </p:spTree>
    <p:extLst>
      <p:ext uri="{BB962C8B-B14F-4D97-AF65-F5344CB8AC3E}">
        <p14:creationId xmlns:p14="http://schemas.microsoft.com/office/powerpoint/2010/main" val="33916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3F389-F75C-4AF1-9A97-763DF725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Intégration de </a:t>
            </a:r>
            <a:r>
              <a:rPr lang="fr-CH" dirty="0" err="1"/>
              <a:t>Firebase</a:t>
            </a:r>
            <a:endParaRPr lang="fr-CH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B447CD7-3542-490C-B0B2-CD1CC4EAF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756" y="3148806"/>
            <a:ext cx="5724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227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207</Words>
  <Application>Microsoft Office PowerPoint</Application>
  <PresentationFormat>Panorámica</PresentationFormat>
  <Paragraphs>67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#SharEvent</vt:lpstr>
      <vt:lpstr>Sommaire</vt:lpstr>
      <vt:lpstr>Introduction</vt:lpstr>
      <vt:lpstr>FrontEnd</vt:lpstr>
      <vt:lpstr>FrontEnd</vt:lpstr>
      <vt:lpstr>BackEnd - API</vt:lpstr>
      <vt:lpstr>BackEnd - Firebase</vt:lpstr>
      <vt:lpstr>Firebase -&gt; Schéma</vt:lpstr>
      <vt:lpstr>Intégration de Firebase</vt:lpstr>
      <vt:lpstr>Firebase - Code</vt:lpstr>
      <vt:lpstr>Déploiement</vt:lpstr>
      <vt:lpstr>Problèmes rencontrés</vt:lpstr>
      <vt:lpstr>Améliorations possibles</vt:lpstr>
      <vt:lpstr>Conclusion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#SharEvent</dc:title>
  <dc:creator>Gonzalez Montes Nathan</dc:creator>
  <cp:lastModifiedBy>Gonzalez Montes Nathan</cp:lastModifiedBy>
  <cp:revision>10</cp:revision>
  <dcterms:created xsi:type="dcterms:W3CDTF">2019-01-24T10:39:05Z</dcterms:created>
  <dcterms:modified xsi:type="dcterms:W3CDTF">2019-01-24T12:11:48Z</dcterms:modified>
</cp:coreProperties>
</file>